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6" r:id="rId6"/>
    <p:sldId id="264" r:id="rId7"/>
    <p:sldId id="263" r:id="rId8"/>
    <p:sldId id="260" r:id="rId9"/>
    <p:sldId id="261" r:id="rId10"/>
  </p:sldIdLst>
  <p:sldSz cx="24384000" cy="13716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Helvetica Neue" panose="02000503000000020004" pitchFamily="2" charset="0"/>
      <p:regular r:id="rId16"/>
      <p:bold r:id="rId17"/>
      <p:italic r:id="rId18"/>
      <p:boldItalic r:id="rId19"/>
    </p:embeddedFont>
    <p:embeddedFont>
      <p:font typeface="Trebuchet MS" panose="020B0703020202090204" pitchFamily="3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W/C9yY5vCzVDdW9tke01RYbP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53" d="100"/>
          <a:sy n="53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8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42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00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6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bg>
      <p:bgPr>
        <a:solidFill>
          <a:srgbClr val="4294A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1pPr>
            <a:lvl2pPr marL="91440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2pPr>
            <a:lvl3pPr marL="137160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3pPr>
            <a:lvl4pPr marL="182880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4pPr>
            <a:lvl5pPr marL="228600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15" name="Google Shape;15;p15" descr="mcittt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5" descr="Tuwaiq Academy Logo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 descr="logoSAFCSP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id="19" name="Google Shape;19;p15" descr="Tuwaiq1000-google-logo-0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89" name="Google Shape;89;p25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5" descr="Dotline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5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marL="914400" lvl="1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marL="1371600" lvl="2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marL="1828800" lvl="3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marL="2286000" lvl="4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97" name="Google Shape;97;p26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6" descr="Dotline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6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marL="914400" lvl="1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marL="1371600" lvl="2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marL="1828800" lvl="3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marL="2286000" lvl="4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104" name="Google Shape;104;p27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7" descr="Dotline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7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>
            <a:spLocks noGrp="1"/>
          </p:cNvSpPr>
          <p:nvPr>
            <p:ph type="pic" idx="2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id="110" name="Google Shape;110;p28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>
            <a:spLocks noGrp="1"/>
          </p:cNvSpPr>
          <p:nvPr>
            <p:ph type="pic" idx="3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6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6" descr="Tuwaiq Academy LogoWaterMark-01-01.png"/>
          <p:cNvPicPr preferRelativeResize="0"/>
          <p:nvPr/>
        </p:nvPicPr>
        <p:blipFill rotWithShape="1">
          <a:blip r:embed="rId3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Fact">
  <p:cSld name="Big Fa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7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7" descr="Dotline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7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/>
          <p:nvPr/>
        </p:nvSpPr>
        <p:spPr>
          <a:xfrm>
            <a:off x="23559869" y="4533900"/>
            <a:ext cx="832032" cy="4648200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" name="Google Shape;46;p19" descr="Dotline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9" descr="Tuwaiq Academy LogoWaterMark-01-01.png"/>
          <p:cNvPicPr preferRelativeResize="0"/>
          <p:nvPr/>
        </p:nvPicPr>
        <p:blipFill rotWithShape="1">
          <a:blip r:embed="rId3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4294A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20" descr="mcittt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0" descr="Tuwaiq Academy Logo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0" descr="logoSAFCSP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id="55" name="Google Shape;55;p20" descr="Tuwaiq1000-google-logo-0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">
  <p:cSld name="Statem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1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1" descr="Dotline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sz="4760" b="1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21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2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" name="Google Shape;71;p22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2" descr="Dotline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2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2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81000" marR="0" lvl="0" indent="-3810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marL="990600" marR="0" lvl="1" indent="-381000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marL="1600200" marR="0" lvl="2" indent="-381000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marL="2209800" marR="0" lvl="3" indent="-381000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marL="2819400" marR="0" lvl="4" indent="-381000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id="82" name="Google Shape;82;p24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4" descr="Dotline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4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462915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2915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62914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62914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62914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291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291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291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291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" name="Google Shape;8;p14" descr="Tuwaiq1000-google-logo-01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 descr="Tuwaiq Academy LogoWaterMark-01-01.png"/>
          <p:cNvPicPr preferRelativeResize="0"/>
          <p:nvPr/>
        </p:nvPicPr>
        <p:blipFill rotWithShape="1">
          <a:blip r:embed="rId16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4" descr="Dotline-02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JavaScript/Reference/Clas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component.html#componentdidmount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reactjs.org/docs/react-component.html#componentdidupda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br>
              <a:rPr lang="en-GB" sz="116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116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116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16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component &amp; </a:t>
            </a:r>
            <a:r>
              <a:rPr lang="en-GB" sz="11600" dirty="0">
                <a:solidFill>
                  <a:srgbClr val="FFFFFF"/>
                </a:solidFill>
              </a:rPr>
              <a:t>C</a:t>
            </a:r>
            <a:r>
              <a:rPr lang="en-GB" sz="116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lass component </a:t>
            </a:r>
            <a:endParaRPr sz="11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4294967295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endParaRPr sz="55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8" name="Google Shape;118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ctr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lang="en-GB" sz="11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lang="en-GB" sz="11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11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1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"/>
          <p:cNvSpPr txBox="1">
            <a:spLocks noGrp="1"/>
          </p:cNvSpPr>
          <p:nvPr>
            <p:ph type="subTitle" idx="4294967295"/>
          </p:nvPr>
        </p:nvSpPr>
        <p:spPr>
          <a:xfrm>
            <a:off x="1206500" y="5229224"/>
            <a:ext cx="219710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810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GB" sz="55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component </a:t>
            </a:r>
          </a:p>
          <a:p>
            <a:pPr marL="685800" lvl="0" indent="-685800" algn="l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GB" sz="5500" dirty="0">
                <a:solidFill>
                  <a:srgbClr val="FFFFFF"/>
                </a:solidFill>
              </a:rPr>
              <a:t>Class component 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GB" sz="5500" dirty="0">
                <a:solidFill>
                  <a:srgbClr val="FFFFFF"/>
                </a:solidFill>
              </a:rPr>
              <a:t>Life cycle methods </a:t>
            </a:r>
            <a:endParaRPr dirty="0"/>
          </a:p>
        </p:txBody>
      </p:sp>
      <p:pic>
        <p:nvPicPr>
          <p:cNvPr id="126" name="Google Shape;126;p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770822" y="912011"/>
            <a:ext cx="12842355" cy="1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E"/>
              </a:buClr>
              <a:buSzPts val="2800"/>
              <a:buFont typeface="Trebuchet MS"/>
              <a:buNone/>
            </a:pPr>
            <a:r>
              <a:rPr lang="en-GB" sz="8500" b="1" i="0" u="none" strike="noStrike" cap="none" dirty="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component </a:t>
            </a: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3"/>
            <a:ext cx="19634786" cy="84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r>
              <a:rPr lang="en-GB" sz="44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The simplest way to define a component is to write a JavaScript function:</a:t>
            </a:r>
            <a:endParaRPr sz="44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AAFA67-48D7-7B46-BAC9-99D61890B25A}"/>
              </a:ext>
            </a:extLst>
          </p:cNvPr>
          <p:cNvSpPr/>
          <p:nvPr/>
        </p:nvSpPr>
        <p:spPr>
          <a:xfrm>
            <a:off x="5770822" y="5336466"/>
            <a:ext cx="1369193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C5A5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79B6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</a:t>
            </a:r>
            <a:r>
              <a:rPr lang="en-US" sz="48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48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C5A5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FC92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8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Hello, </a:t>
            </a:r>
            <a:r>
              <a:rPr lang="en-US" sz="48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4800" dirty="0" err="1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48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4800" dirty="0">
                <a:solidFill>
                  <a:srgbClr val="FC92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8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48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SA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770822" y="912011"/>
            <a:ext cx="12842355" cy="1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E"/>
              </a:buClr>
              <a:buSzPts val="2800"/>
              <a:buFont typeface="Trebuchet MS"/>
              <a:buNone/>
            </a:pPr>
            <a:r>
              <a:rPr lang="en-GB" sz="8500" b="1" i="0" u="none" strike="noStrike" cap="none" dirty="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rPr>
              <a:t>Class component </a:t>
            </a: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3"/>
            <a:ext cx="19634786" cy="84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You can also use an 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ES6 class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 to define a component:</a:t>
            </a: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r>
              <a:rPr lang="en-GB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Trebuchet MS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EE8B2-0F46-784A-AA8D-150D1E514F1F}"/>
              </a:ext>
            </a:extLst>
          </p:cNvPr>
          <p:cNvSpPr/>
          <p:nvPr/>
        </p:nvSpPr>
        <p:spPr>
          <a:xfrm>
            <a:off x="4938228" y="5282259"/>
            <a:ext cx="15419606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5A5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AC8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C5A5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FAC8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lang="en-US" sz="4000" dirty="0" err="1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FAC8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4000" dirty="0">
                <a:solidFill>
                  <a:srgbClr val="79B6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C5A5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FC92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Hello, 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 err="1">
                <a:solidFill>
                  <a:srgbClr val="C5A5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4000" dirty="0" err="1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4000" dirty="0" err="1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4000" dirty="0">
                <a:solidFill>
                  <a:srgbClr val="FC92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8C6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S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770822" y="912011"/>
            <a:ext cx="12842355" cy="1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E"/>
              </a:buClr>
              <a:buSzPts val="2800"/>
              <a:buFont typeface="Trebuchet MS"/>
              <a:buNone/>
            </a:pPr>
            <a:r>
              <a:rPr lang="en-GB" sz="8500" b="1" i="0" u="none" strike="noStrike" cap="none" dirty="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rPr>
              <a:t>Life cycle methods</a:t>
            </a: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2"/>
            <a:ext cx="19634786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lnSpc>
                <a:spcPct val="150000"/>
              </a:lnSpc>
              <a:buClr>
                <a:schemeClr val="dk2"/>
              </a:buClr>
              <a:buSzPts val="4400"/>
            </a:pPr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componentDidMount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647700" lvl="0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This function is invoked immediately after the component is mounted to the DOM.</a:t>
            </a:r>
          </a:p>
          <a:p>
            <a:pPr marL="647700" lvl="0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This method is a good place to set up any subscriptions. If you do that, don’t forget to unsubscribe in </a:t>
            </a:r>
            <a:r>
              <a:rPr lang="en-US" sz="4000" dirty="0" err="1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componentWillUnmount</a:t>
            </a: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().</a:t>
            </a:r>
          </a:p>
          <a:p>
            <a:pPr>
              <a:lnSpc>
                <a:spcPct val="150000"/>
              </a:lnSpc>
            </a:pPr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componentDidUpdate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000" dirty="0" err="1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componentDidUpdate</a:t>
            </a: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() is invoked immediately after updating occurs. This method is not called for the initial render.</a:t>
            </a:r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Use this as an opportunity to operate on the DOM when the component has been updated.</a:t>
            </a:r>
            <a:endParaRPr lang="en-GB" sz="40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0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770822" y="912011"/>
            <a:ext cx="12842355" cy="1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E"/>
              </a:buClr>
              <a:buSzPts val="2800"/>
              <a:buFont typeface="Trebuchet MS"/>
              <a:buNone/>
            </a:pPr>
            <a:r>
              <a:rPr lang="en-GB" sz="8500" b="1" i="0" u="none" strike="noStrike" cap="none" dirty="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rPr>
              <a:t>Life cycle methods</a:t>
            </a: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2"/>
            <a:ext cx="19634786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3">
              <a:lnSpc>
                <a:spcPct val="150000"/>
              </a:lnSpc>
              <a:buClr>
                <a:schemeClr val="dk2"/>
              </a:buClr>
              <a:buSzPts val="4400"/>
            </a:pPr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componentWillUnmount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</a:t>
            </a: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he</a:t>
            </a:r>
            <a:r>
              <a:rPr lang="en-US" sz="4000" dirty="0"/>
              <a:t> </a:t>
            </a:r>
            <a:r>
              <a:rPr lang="en-US" sz="4000" dirty="0" err="1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componentWillUnmount</a:t>
            </a: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() is invoked immediately before a component is unmounted and destroyed. </a:t>
            </a:r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Perform any necessary cleanup in this method, such as invalidating timers, canceling network requests, or cleaning up any subscriptions that were created in </a:t>
            </a:r>
            <a:r>
              <a:rPr lang="en-US" sz="4000" dirty="0" err="1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componentDidMount</a:t>
            </a: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().</a:t>
            </a:r>
            <a:endParaRPr lang="en-GB" sz="40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774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770822" y="912011"/>
            <a:ext cx="12842355" cy="1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E"/>
              </a:buClr>
              <a:buSzPts val="2800"/>
              <a:buFont typeface="Trebuchet MS"/>
              <a:buNone/>
            </a:pPr>
            <a:r>
              <a:rPr lang="en-GB" sz="8500" b="1" i="0" u="none" strike="noStrike" cap="none" dirty="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rPr>
              <a:t>Life cycle methods</a:t>
            </a: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B3DD8F2-9DAB-4145-AD9B-4A32EFCB2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4"/>
          <a:stretch/>
        </p:blipFill>
        <p:spPr>
          <a:xfrm>
            <a:off x="3307060" y="4283242"/>
            <a:ext cx="18826032" cy="65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3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body" idx="2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3810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6B7076"/>
              </a:buClr>
              <a:buSzPts val="3000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https://reactjs.org/docs/react-component.html#componentdidmount</a:t>
            </a:r>
            <a:endParaRPr lang="en-GB" u="sng" dirty="0">
              <a:solidFill>
                <a:schemeClr val="hlink"/>
              </a:solidFill>
            </a:endParaRPr>
          </a:p>
          <a:p>
            <a:pPr marL="3810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6B7076"/>
              </a:buClr>
              <a:buSzPts val="3000"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https://reactjs.org/docs/react-component.html#componentdidupdate</a:t>
            </a:r>
            <a:endParaRPr lang="en-GB" u="sng" dirty="0">
              <a:solidFill>
                <a:schemeClr val="hlink"/>
              </a:solidFill>
            </a:endParaRPr>
          </a:p>
          <a:p>
            <a:pPr marL="3810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6B7076"/>
              </a:buClr>
              <a:buSzPts val="3000"/>
            </a:pPr>
            <a:r>
              <a:rPr lang="en-GB" u="sng" dirty="0">
                <a:solidFill>
                  <a:schemeClr val="hlink"/>
                </a:solidFill>
              </a:rPr>
              <a:t>https://</a:t>
            </a:r>
            <a:r>
              <a:rPr lang="en-GB" u="sng" dirty="0" err="1">
                <a:solidFill>
                  <a:schemeClr val="hlink"/>
                </a:solidFill>
              </a:rPr>
              <a:t>reactjs.org</a:t>
            </a:r>
            <a:r>
              <a:rPr lang="en-GB" u="sng" dirty="0">
                <a:solidFill>
                  <a:schemeClr val="hlink"/>
                </a:solidFill>
              </a:rPr>
              <a:t>/docs/</a:t>
            </a:r>
            <a:r>
              <a:rPr lang="en-GB" u="sng" dirty="0" err="1">
                <a:solidFill>
                  <a:schemeClr val="hlink"/>
                </a:solidFill>
              </a:rPr>
              <a:t>react-component.html#componentwillunmount</a:t>
            </a:r>
            <a:endParaRPr lang="en-GB" u="sng" dirty="0">
              <a:solidFill>
                <a:schemeClr val="hlink"/>
              </a:solidFill>
            </a:endParaRPr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4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8571"/>
              <a:buFont typeface="Helvetica Neue"/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112011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4294A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13" descr="Untitled-2_Android.png"/>
          <p:cNvPicPr preferRelativeResize="0"/>
          <p:nvPr/>
        </p:nvPicPr>
        <p:blipFill rotWithShape="1">
          <a:blip r:embed="rId5">
            <a:alphaModFix/>
          </a:blip>
          <a:srcRect l="34470" t="30896" r="35052" b="32729"/>
          <a:stretch/>
        </p:blipFill>
        <p:spPr>
          <a:xfrm>
            <a:off x="22234800" y="708700"/>
            <a:ext cx="569850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 descr="Untitled-2_iO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 descr="Untitled-2_JS.png"/>
          <p:cNvPicPr preferRelativeResize="0"/>
          <p:nvPr/>
        </p:nvPicPr>
        <p:blipFill rotWithShape="1">
          <a:blip r:embed="rId7">
            <a:alphaModFix/>
          </a:blip>
          <a:srcRect l="34661" t="34287" r="32019" b="33481"/>
          <a:stretch/>
        </p:blipFill>
        <p:spPr>
          <a:xfrm>
            <a:off x="21242612" y="773125"/>
            <a:ext cx="569837" cy="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1206500" y="4572000"/>
            <a:ext cx="21567774" cy="634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685800">
              <a:lnSpc>
                <a:spcPct val="150000"/>
              </a:lnSpc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GB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component </a:t>
            </a:r>
          </a:p>
          <a:p>
            <a:pPr marL="685800" lvl="0" indent="-685800">
              <a:lnSpc>
                <a:spcPct val="150000"/>
              </a:lnSpc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GB" sz="4800" dirty="0">
                <a:solidFill>
                  <a:srgbClr val="FFFFFF"/>
                </a:solidFill>
              </a:rPr>
              <a:t>Class component </a:t>
            </a:r>
          </a:p>
          <a:p>
            <a:pPr marL="685800" lvl="0" indent="-685800">
              <a:lnSpc>
                <a:spcPct val="150000"/>
              </a:lnSpc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GB" sz="4800" dirty="0">
                <a:solidFill>
                  <a:srgbClr val="FFFFFF"/>
                </a:solidFill>
              </a:rPr>
              <a:t>Life cycle methods </a:t>
            </a:r>
            <a:endParaRPr lang="en-GB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278</Words>
  <Application>Microsoft Macintosh PowerPoint</Application>
  <PresentationFormat>Custom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Wingdings</vt:lpstr>
      <vt:lpstr>Consolas</vt:lpstr>
      <vt:lpstr>Helvetica Neue</vt:lpstr>
      <vt:lpstr>Trebuchet MS</vt:lpstr>
      <vt:lpstr>21_BasicWhite</vt:lpstr>
      <vt:lpstr>   Functional component &amp; Class component </vt:lpstr>
      <vt:lpstr>Objective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Functional component &amp; Class component </dc:title>
  <cp:lastModifiedBy>Maryam Balabeed</cp:lastModifiedBy>
  <cp:revision>2</cp:revision>
  <dcterms:modified xsi:type="dcterms:W3CDTF">2021-10-25T21:27:46Z</dcterms:modified>
</cp:coreProperties>
</file>