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8" r:id="rId4"/>
    <p:sldId id="269" r:id="rId5"/>
    <p:sldId id="270" r:id="rId6"/>
    <p:sldId id="263" r:id="rId7"/>
    <p:sldId id="265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60" d="100"/>
          <a:sy n="60" d="100"/>
        </p:scale>
        <p:origin x="35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rgbClr val="429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6" name="mcittt-01.png" descr="mcittt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98" y="11337232"/>
            <a:ext cx="4777359" cy="2687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Tuwaiq Academy Logo-02.png" descr="Tuwaiq Academy Logo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1050" y="10674873"/>
            <a:ext cx="7136316" cy="401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ogoSAFCSP-01.png" descr="logoSAFCSP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718" y="10674873"/>
            <a:ext cx="5672729" cy="401198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v"/>
          <p:cNvSpPr/>
          <p:nvPr/>
        </p:nvSpPr>
        <p:spPr>
          <a:xfrm>
            <a:off x="5858" y="-54931"/>
            <a:ext cx="24372284" cy="15318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</a:t>
            </a:r>
          </a:p>
        </p:txBody>
      </p:sp>
      <p:pic>
        <p:nvPicPr>
          <p:cNvPr id="20" name="Tuwaiq1000-google-logo-01.png" descr="Tuwaiq1000-google-logo-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25" y="-970857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mage.png"/>
          <p:cNvSpPr>
            <a:spLocks noGrp="1"/>
          </p:cNvSpPr>
          <p:nvPr>
            <p:ph type="pic" idx="21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17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429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rtl="0">
              <a:defRPr/>
            </a:pPr>
            <a:r>
              <a:t>Slide Title</a:t>
            </a:r>
          </a:p>
        </p:txBody>
      </p:sp>
      <p:pic>
        <p:nvPicPr>
          <p:cNvPr id="183" name="mcittt-01.png" descr="mcittt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98" y="11337232"/>
            <a:ext cx="4777359" cy="2687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Tuwaiq Academy Logo-02.png" descr="Tuwaiq Academy Logo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1050" y="10674873"/>
            <a:ext cx="7136316" cy="401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logoSAFCSP-01.png" descr="logoSAFCSP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718" y="10674873"/>
            <a:ext cx="5672729" cy="4011984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v"/>
          <p:cNvSpPr/>
          <p:nvPr/>
        </p:nvSpPr>
        <p:spPr>
          <a:xfrm>
            <a:off x="5858" y="-54931"/>
            <a:ext cx="24372284" cy="15318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</a:t>
            </a:r>
          </a:p>
        </p:txBody>
      </p:sp>
      <p:pic>
        <p:nvPicPr>
          <p:cNvPr id="187" name="Tuwaiq1000-google-logo-01.png" descr="Tuwaiq1000-google-logo-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25" y="-970857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9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rtl="0">
              <a:defRPr/>
            </a:pPr>
            <a:r>
              <a:t>Author and Date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Rectangle"/>
          <p:cNvSpPr/>
          <p:nvPr/>
        </p:nvSpPr>
        <p:spPr>
          <a:xfrm>
            <a:off x="21848894" y="-110577"/>
            <a:ext cx="2543007" cy="13937155"/>
          </a:xfrm>
          <a:prstGeom prst="rect">
            <a:avLst/>
          </a:prstGeom>
          <a:solidFill>
            <a:srgbClr val="4294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2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Body Level One…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3810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  <a:lvl2pPr marL="9906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2pPr>
            <a:lvl3pPr marL="16002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3pPr>
            <a:lvl4pPr marL="22098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4pPr>
            <a:lvl5pPr marL="28194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5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7" name="image.png"/>
          <p:cNvSpPr>
            <a:spLocks noGrp="1"/>
          </p:cNvSpPr>
          <p:nvPr>
            <p:ph type="pic" sz="half" idx="22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pic>
        <p:nvPicPr>
          <p:cNvPr id="79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3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pic>
        <p:nvPicPr>
          <p:cNvPr id="101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2" y="-2525380"/>
            <a:ext cx="9700513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12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Agenda Subtitle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1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7801" y="-1621804"/>
            <a:ext cx="970051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ectangle"/>
          <p:cNvSpPr txBox="1">
            <a:spLocks noGrp="1"/>
          </p:cNvSpPr>
          <p:nvPr>
            <p:ph type="body" sz="quarter" idx="21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</p:spPr>
        <p:txBody>
          <a:bodyPr anchor="ctr"/>
          <a:lstStyle/>
          <a:p>
            <a:pPr marL="0" lvl="1" indent="457200" algn="l" rtl="0">
              <a:buSz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27" name="Rectangle"/>
          <p:cNvSpPr txBox="1">
            <a:spLocks noGrp="1"/>
          </p:cNvSpPr>
          <p:nvPr>
            <p:ph type="body" idx="22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</p:spPr>
        <p:txBody>
          <a:bodyPr anchor="ctr"/>
          <a:lstStyle/>
          <a:p>
            <a:pPr marL="0" indent="0" algn="l" rtl="0">
              <a:buSzTx/>
              <a:buNone/>
              <a:defRPr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28" name="Time : 30 min"/>
          <p:cNvSpPr txBox="1">
            <a:spLocks noGrp="1"/>
          </p:cNvSpPr>
          <p:nvPr>
            <p:ph type="body" sz="quarter" idx="23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Time : 30 min </a:t>
            </a:r>
          </a:p>
        </p:txBody>
      </p:sp>
      <p:sp>
        <p:nvSpPr>
          <p:cNvPr id="129" name="Titile"/>
          <p:cNvSpPr txBox="1">
            <a:spLocks noGrp="1"/>
          </p:cNvSpPr>
          <p:nvPr>
            <p:ph type="body" sz="quarter" idx="24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</p:spPr>
        <p:txBody>
          <a:bodyPr anchor="ctr"/>
          <a:lstStyle>
            <a:lvl1pPr marL="0" indent="0" defTabSz="1365469">
              <a:lnSpc>
                <a:spcPct val="80000"/>
              </a:lnSpc>
              <a:spcBef>
                <a:spcPts val="0"/>
              </a:spcBef>
              <a:buSzTx/>
              <a:buNone/>
              <a:defRPr sz="4760" b="1" spc="-95"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Titile</a:t>
            </a:r>
          </a:p>
        </p:txBody>
      </p:sp>
      <p:pic>
        <p:nvPicPr>
          <p:cNvPr id="130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rtl="0">
              <a:defRPr/>
            </a:pPr>
            <a:r>
              <a:t>Attribution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/>
            </a:lvl1pPr>
            <a:lvl2pPr marL="638923" indent="-12700">
              <a:spcBef>
                <a:spcPts val="0"/>
              </a:spcBef>
              <a:buSzTx/>
              <a:buNone/>
              <a:defRPr sz="8500" spc="-170"/>
            </a:lvl2pPr>
            <a:lvl3pPr marL="638923" indent="444500">
              <a:spcBef>
                <a:spcPts val="0"/>
              </a:spcBef>
              <a:buSzTx/>
              <a:buNone/>
              <a:defRPr sz="8500" spc="-170"/>
            </a:lvl3pPr>
            <a:lvl4pPr marL="638923" indent="901700">
              <a:spcBef>
                <a:spcPts val="0"/>
              </a:spcBef>
              <a:buSzTx/>
              <a:buNone/>
              <a:defRPr sz="8500" spc="-170"/>
            </a:lvl4pPr>
            <a:lvl5pPr marL="638923" indent="1358900">
              <a:spcBef>
                <a:spcPts val="0"/>
              </a:spcBef>
              <a:buSzTx/>
              <a:buNone/>
              <a:defRPr sz="8500" spc="-170"/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2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7" y="-3081427"/>
            <a:ext cx="9700513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r" rtl="1">
              <a:defRPr/>
            </a:lvl1pPr>
          </a:lstStyle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4" name="Tuwaiq1000-google-logo-01.png" descr="Tuwaiq1000-google-logo-0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1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otline-02.png" descr="Dotline-02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0" r:id="rId9"/>
    <p:sldLayoutId id="2147483662" r:id="rId10"/>
    <p:sldLayoutId id="2147483663" r:id="rId11"/>
  </p:sldLayoutIdLst>
  <p:transition spd="med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3810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1pPr>
      <a:lvl2pPr marL="9906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2pPr>
      <a:lvl3pPr marL="16002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3pPr>
      <a:lvl4pPr marL="22098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4pPr>
      <a:lvl5pPr marL="28194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5pPr>
      <a:lvl6pPr marL="34290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40386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46482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52578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nowledgehut.com/web-development/react-j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nowledgehut.com/blog/web-development/axios-in-react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l" rtl="0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GB" dirty="0" err="1"/>
              <a:t>Axios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198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GB" b="0"/>
              <a:t>Bootstrap</a:t>
            </a:r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9BF6FDF-2B33-734C-B9E9-23E0318C8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40" y="12052718"/>
            <a:ext cx="2271440" cy="160577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90F76C-45B4-D34E-9C74-C1487BFB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640" y="12429266"/>
            <a:ext cx="1505130" cy="7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dirty="0"/>
              <a:t>Objective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98" name="Presentation Subtitle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5229224"/>
            <a:ext cx="21971000" cy="5229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0" indent="-6858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What is </a:t>
            </a:r>
            <a:r>
              <a:rPr lang="en-GB" b="0" dirty="0" err="1"/>
              <a:t>axios</a:t>
            </a:r>
            <a:r>
              <a:rPr lang="en-GB" b="0" dirty="0"/>
              <a:t> </a:t>
            </a:r>
          </a:p>
          <a:p>
            <a:pPr marL="685800" indent="-6858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installation</a:t>
            </a:r>
          </a:p>
          <a:p>
            <a:pPr marL="685800" indent="-6858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Fetch vs </a:t>
            </a:r>
            <a:r>
              <a:rPr lang="en-GB" b="0" dirty="0" err="1"/>
              <a:t>axios</a:t>
            </a:r>
            <a:r>
              <a:rPr lang="en-GB" b="0" dirty="0"/>
              <a:t> </a:t>
            </a:r>
          </a:p>
          <a:p>
            <a:pPr marL="685800" indent="-685800" algn="l" rtl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9BF6FDF-2B33-734C-B9E9-23E0318C8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40" y="12052718"/>
            <a:ext cx="2271440" cy="160577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90F76C-45B4-D34E-9C74-C1487BFB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640" y="12429266"/>
            <a:ext cx="1505130" cy="7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4294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4119082" y="1164561"/>
            <a:ext cx="16145835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0"/>
            <a:r>
              <a:rPr lang="en-US" sz="8800" dirty="0">
                <a:solidFill>
                  <a:schemeClr val="accent4">
                    <a:lumMod val="75000"/>
                  </a:schemeClr>
                </a:solidFill>
              </a:rPr>
              <a:t>What is </a:t>
            </a:r>
            <a:r>
              <a:rPr lang="en-US" sz="8800" dirty="0" err="1">
                <a:solidFill>
                  <a:schemeClr val="accent4">
                    <a:lumMod val="75000"/>
                  </a:schemeClr>
                </a:solidFill>
              </a:rPr>
              <a:t>Axios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853B5-B51A-AD45-A3E0-51F2FEE6E3C7}"/>
              </a:ext>
            </a:extLst>
          </p:cNvPr>
          <p:cNvSpPr txBox="1"/>
          <p:nvPr/>
        </p:nvSpPr>
        <p:spPr>
          <a:xfrm>
            <a:off x="11134123" y="484640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SA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Slide bullet text">
            <a:extLst>
              <a:ext uri="{FF2B5EF4-FFF2-40B4-BE49-F238E27FC236}">
                <a16:creationId xmlns:a16="http://schemas.microsoft.com/office/drawing/2014/main" id="{817C697F-E800-B849-A10E-EBA91F256274}"/>
              </a:ext>
            </a:extLst>
          </p:cNvPr>
          <p:cNvSpPr txBox="1">
            <a:spLocks/>
          </p:cNvSpPr>
          <p:nvPr/>
        </p:nvSpPr>
        <p:spPr>
          <a:xfrm>
            <a:off x="1206498" y="2793999"/>
            <a:ext cx="21882102" cy="8795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85000" lnSpcReduction="10000"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l" rt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4400" dirty="0"/>
              <a:t> While dealing with web applications in </a:t>
            </a:r>
            <a:r>
              <a:rPr lang="en-US" sz="4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</a:t>
            </a:r>
            <a:r>
              <a:rPr lang="en-US" sz="4400" dirty="0"/>
              <a:t>, the most common task is to communicate with backend servers. This is usually done via HTTP protocol.  </a:t>
            </a:r>
          </a:p>
          <a:p>
            <a:pPr algn="l" rt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4400" dirty="0"/>
              <a:t> Fetch API, which allows us to fetch data and make HTTP requests. </a:t>
            </a:r>
          </a:p>
          <a:p>
            <a:pPr algn="l" rt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4400" dirty="0"/>
              <a:t> There is another way to communicate with the backend in React,  which is by using library known as </a:t>
            </a:r>
            <a:r>
              <a:rPr lang="en-US" sz="4400" dirty="0" err="1"/>
              <a:t>Axios</a:t>
            </a:r>
            <a:r>
              <a:rPr lang="en-US" sz="4400" dirty="0"/>
              <a:t>.</a:t>
            </a:r>
          </a:p>
          <a:p>
            <a:pPr algn="l" rt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4400" dirty="0"/>
              <a:t> </a:t>
            </a:r>
            <a:r>
              <a:rPr lang="en-US" sz="4400" dirty="0" err="1"/>
              <a:t>Axios</a:t>
            </a:r>
            <a:r>
              <a:rPr lang="en-US" sz="4400" dirty="0"/>
              <a:t> is used to communicate with the backend and it also supports the Promise API that is native to JS ES6. </a:t>
            </a:r>
            <a:r>
              <a:rPr lang="en-US" sz="2400" dirty="0"/>
              <a:t> </a:t>
            </a:r>
          </a:p>
          <a:p>
            <a:pPr algn="l" rt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4400" dirty="0" err="1"/>
              <a:t>Axios</a:t>
            </a:r>
            <a:r>
              <a:rPr lang="en-US" sz="4400" dirty="0"/>
              <a:t> has some advantages over fetch in terms if error handling </a:t>
            </a:r>
          </a:p>
          <a:p>
            <a:pPr algn="l" rtl="0">
              <a:lnSpc>
                <a:spcPct val="150000"/>
              </a:lnSpc>
              <a:buFont typeface="Wingdings" pitchFamily="2" charset="2"/>
              <a:buChar char="v"/>
            </a:pPr>
            <a:endParaRPr lang="en-US" sz="4400" dirty="0"/>
          </a:p>
          <a:p>
            <a:pPr algn="l" rtl="0"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38723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4119082" y="1164561"/>
            <a:ext cx="16145835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0"/>
            <a:r>
              <a:rPr lang="en-US" sz="8800" dirty="0">
                <a:solidFill>
                  <a:schemeClr val="accent4">
                    <a:lumMod val="75000"/>
                  </a:schemeClr>
                </a:solidFill>
              </a:rPr>
              <a:t>Installation 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853B5-B51A-AD45-A3E0-51F2FEE6E3C7}"/>
              </a:ext>
            </a:extLst>
          </p:cNvPr>
          <p:cNvSpPr txBox="1"/>
          <p:nvPr/>
        </p:nvSpPr>
        <p:spPr>
          <a:xfrm>
            <a:off x="11134123" y="484640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SA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Slide bullet text">
            <a:extLst>
              <a:ext uri="{FF2B5EF4-FFF2-40B4-BE49-F238E27FC236}">
                <a16:creationId xmlns:a16="http://schemas.microsoft.com/office/drawing/2014/main" id="{817C697F-E800-B849-A10E-EBA91F256274}"/>
              </a:ext>
            </a:extLst>
          </p:cNvPr>
          <p:cNvSpPr txBox="1">
            <a:spLocks/>
          </p:cNvSpPr>
          <p:nvPr/>
        </p:nvSpPr>
        <p:spPr>
          <a:xfrm>
            <a:off x="1206498" y="2793999"/>
            <a:ext cx="21882102" cy="8795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l" rtl="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3200" dirty="0"/>
              <a:t> Using </a:t>
            </a:r>
            <a:r>
              <a:rPr lang="en-US" sz="3200" dirty="0" err="1"/>
              <a:t>npm</a:t>
            </a:r>
            <a:r>
              <a:rPr lang="en-US" sz="3200" dirty="0"/>
              <a:t> </a:t>
            </a:r>
          </a:p>
          <a:p>
            <a:pPr algn="l" rtl="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3200" dirty="0"/>
              <a:t>Using bower </a:t>
            </a:r>
          </a:p>
          <a:p>
            <a:pPr algn="l" rtl="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3200" dirty="0"/>
              <a:t>Using yarn </a:t>
            </a:r>
          </a:p>
          <a:p>
            <a:pPr algn="l" rtl="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3200" dirty="0"/>
              <a:t>Using </a:t>
            </a:r>
            <a:r>
              <a:rPr lang="en-US" sz="3200" dirty="0" err="1"/>
              <a:t>unpkg</a:t>
            </a:r>
            <a:r>
              <a:rPr lang="en-US" sz="3200" dirty="0"/>
              <a:t> CDN </a:t>
            </a:r>
          </a:p>
          <a:p>
            <a:pPr algn="l" rtl="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3200" dirty="0"/>
              <a:t>Using </a:t>
            </a:r>
            <a:r>
              <a:rPr lang="en-US" sz="3200" dirty="0" err="1"/>
              <a:t>jsDeliver</a:t>
            </a:r>
            <a:r>
              <a:rPr lang="en-US" sz="3200" dirty="0"/>
              <a:t> CDN </a:t>
            </a:r>
          </a:p>
          <a:p>
            <a:pPr algn="l" rtl="0">
              <a:lnSpc>
                <a:spcPct val="250000"/>
              </a:lnSpc>
              <a:buFont typeface="Wingdings" pitchFamily="2" charset="2"/>
              <a:buChar char="v"/>
            </a:pPr>
            <a:endParaRPr lang="en-US" sz="3200" dirty="0"/>
          </a:p>
          <a:p>
            <a:pPr algn="l" rtl="0">
              <a:lnSpc>
                <a:spcPct val="250000"/>
              </a:lnSpc>
              <a:buFont typeface="Wingdings" pitchFamily="2" charset="2"/>
              <a:buChar char="v"/>
            </a:pP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4478F-8946-0246-A718-B42607F4FAB1}"/>
              </a:ext>
            </a:extLst>
          </p:cNvPr>
          <p:cNvSpPr txBox="1"/>
          <p:nvPr/>
        </p:nvSpPr>
        <p:spPr>
          <a:xfrm>
            <a:off x="1879248" y="4218762"/>
            <a:ext cx="3848811" cy="5334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axios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CCC1A-E4C6-414D-A9CD-19D96A3F46EF}"/>
              </a:ext>
            </a:extLst>
          </p:cNvPr>
          <p:cNvSpPr txBox="1"/>
          <p:nvPr/>
        </p:nvSpPr>
        <p:spPr>
          <a:xfrm>
            <a:off x="1879248" y="5996251"/>
            <a:ext cx="4243149" cy="5334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bower install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axios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964C3-A7C2-2C49-A345-5C430CFC1CFB}"/>
              </a:ext>
            </a:extLst>
          </p:cNvPr>
          <p:cNvSpPr txBox="1"/>
          <p:nvPr/>
        </p:nvSpPr>
        <p:spPr>
          <a:xfrm>
            <a:off x="1977832" y="7966325"/>
            <a:ext cx="4045979" cy="5334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yarn install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axios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7045D-7E12-6D46-A273-80BC5D6CC966}"/>
              </a:ext>
            </a:extLst>
          </p:cNvPr>
          <p:cNvSpPr txBox="1"/>
          <p:nvPr/>
        </p:nvSpPr>
        <p:spPr>
          <a:xfrm>
            <a:off x="1735512" y="9532862"/>
            <a:ext cx="13312940" cy="5334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="https://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unpkg.com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axios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axios.min.js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"&gt;&lt;/script&gt;  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1EE38F-9D2B-184A-9FB3-471C2056D545}"/>
              </a:ext>
            </a:extLst>
          </p:cNvPr>
          <p:cNvSpPr txBox="1"/>
          <p:nvPr/>
        </p:nvSpPr>
        <p:spPr>
          <a:xfrm>
            <a:off x="1735512" y="11475222"/>
            <a:ext cx="15481802" cy="5334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="https://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cdn.jsdelivr.net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axios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axios.min.js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"&gt;&lt;/script&gt;  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59544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4119082" y="1164561"/>
            <a:ext cx="16145835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0"/>
            <a:r>
              <a:rPr lang="en-US" sz="8800" dirty="0">
                <a:solidFill>
                  <a:schemeClr val="accent4">
                    <a:lumMod val="75000"/>
                  </a:schemeClr>
                </a:solidFill>
              </a:rPr>
              <a:t>Fetch vs </a:t>
            </a:r>
            <a:r>
              <a:rPr lang="en-US" sz="8800" dirty="0" err="1">
                <a:solidFill>
                  <a:schemeClr val="accent4">
                    <a:lumMod val="75000"/>
                  </a:schemeClr>
                </a:solidFill>
              </a:rPr>
              <a:t>Axios</a:t>
            </a:r>
            <a:r>
              <a:rPr lang="en-US" sz="8800" dirty="0">
                <a:solidFill>
                  <a:schemeClr val="accent4">
                    <a:lumMod val="75000"/>
                  </a:schemeClr>
                </a:solidFill>
              </a:rPr>
              <a:t>  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853B5-B51A-AD45-A3E0-51F2FEE6E3C7}"/>
              </a:ext>
            </a:extLst>
          </p:cNvPr>
          <p:cNvSpPr txBox="1"/>
          <p:nvPr/>
        </p:nvSpPr>
        <p:spPr>
          <a:xfrm>
            <a:off x="11134123" y="484640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SA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Slide bullet text">
            <a:extLst>
              <a:ext uri="{FF2B5EF4-FFF2-40B4-BE49-F238E27FC236}">
                <a16:creationId xmlns:a16="http://schemas.microsoft.com/office/drawing/2014/main" id="{817C697F-E800-B849-A10E-EBA91F256274}"/>
              </a:ext>
            </a:extLst>
          </p:cNvPr>
          <p:cNvSpPr txBox="1">
            <a:spLocks/>
          </p:cNvSpPr>
          <p:nvPr/>
        </p:nvSpPr>
        <p:spPr>
          <a:xfrm>
            <a:off x="1206498" y="2793999"/>
            <a:ext cx="9489855" cy="8795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l" rtl="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600" dirty="0"/>
              <a:t>Fetch</a:t>
            </a:r>
            <a:endParaRPr lang="en-US" sz="3200" dirty="0"/>
          </a:p>
          <a:p>
            <a:pPr marL="0" indent="0" algn="l" rtl="0">
              <a:lnSpc>
                <a:spcPct val="150000"/>
              </a:lnSpc>
              <a:buNone/>
            </a:pPr>
            <a:endParaRPr lang="en-US" sz="3200" dirty="0"/>
          </a:p>
          <a:p>
            <a:pPr algn="l" rtl="0">
              <a:lnSpc>
                <a:spcPct val="250000"/>
              </a:lnSpc>
              <a:buFont typeface="Wingdings" pitchFamily="2" charset="2"/>
              <a:buChar char="v"/>
            </a:pPr>
            <a:endParaRPr lang="en-US" sz="1600" dirty="0"/>
          </a:p>
        </p:txBody>
      </p:sp>
      <p:sp>
        <p:nvSpPr>
          <p:cNvPr id="11" name="Slide bullet text">
            <a:extLst>
              <a:ext uri="{FF2B5EF4-FFF2-40B4-BE49-F238E27FC236}">
                <a16:creationId xmlns:a16="http://schemas.microsoft.com/office/drawing/2014/main" id="{3EC89E70-3AA7-9D43-8893-EDDFE17DDC61}"/>
              </a:ext>
            </a:extLst>
          </p:cNvPr>
          <p:cNvSpPr txBox="1">
            <a:spLocks/>
          </p:cNvSpPr>
          <p:nvPr/>
        </p:nvSpPr>
        <p:spPr>
          <a:xfrm>
            <a:off x="13458750" y="2793999"/>
            <a:ext cx="9489855" cy="8795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l" rtl="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600" dirty="0" err="1"/>
              <a:t>Axios</a:t>
            </a:r>
            <a:endParaRPr lang="en-US" sz="3200" dirty="0"/>
          </a:p>
          <a:p>
            <a:pPr marL="0" indent="0" algn="l" rtl="0">
              <a:lnSpc>
                <a:spcPct val="150000"/>
              </a:lnSpc>
              <a:buNone/>
            </a:pPr>
            <a:endParaRPr lang="en-US" sz="3200" dirty="0"/>
          </a:p>
          <a:p>
            <a:pPr algn="l" rtl="0">
              <a:lnSpc>
                <a:spcPct val="250000"/>
              </a:lnSpc>
              <a:buFont typeface="Wingdings" pitchFamily="2" charset="2"/>
              <a:buChar char="v"/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E0DCA-A742-B54C-94C7-B62D030B9E61}"/>
              </a:ext>
            </a:extLst>
          </p:cNvPr>
          <p:cNvSpPr txBox="1"/>
          <p:nvPr/>
        </p:nvSpPr>
        <p:spPr>
          <a:xfrm>
            <a:off x="684211" y="4973992"/>
            <a:ext cx="10552569" cy="39805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getPostsData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() =&gt; {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fetch(‘https://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jsonplaceholder.typicode.com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/posts’)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.then(response =&gt;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response.json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.then(data =&gt;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(data))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.catch(error =&gt;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(error));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getPostsData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6A84D-A0A3-B24D-8B43-60C5CD0D4885}"/>
              </a:ext>
            </a:extLst>
          </p:cNvPr>
          <p:cNvSpPr txBox="1"/>
          <p:nvPr/>
        </p:nvSpPr>
        <p:spPr>
          <a:xfrm>
            <a:off x="12593206" y="5298598"/>
            <a:ext cx="10355399" cy="31188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getPostsData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() =&gt; {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axios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.get("https://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jsonplaceholder.typicode.com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/posts")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.then(data =&gt;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data.data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.catch(error =&gt;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(error));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getPostsData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335319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Title"/>
          <p:cNvSpPr txBox="1">
            <a:spLocks noGrp="1"/>
          </p:cNvSpPr>
          <p:nvPr>
            <p:ph type="title"/>
          </p:nvPr>
        </p:nvSpPr>
        <p:spPr>
          <a:xfrm>
            <a:off x="7139862" y="2165609"/>
            <a:ext cx="10477500" cy="14351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99CE0FB4-A962-4BD3-9913-4C60DD060FA8}"/>
              </a:ext>
            </a:extLst>
          </p:cNvPr>
          <p:cNvSpPr txBox="1">
            <a:spLocks/>
          </p:cNvSpPr>
          <p:nvPr/>
        </p:nvSpPr>
        <p:spPr>
          <a:xfrm>
            <a:off x="1206500" y="5025165"/>
            <a:ext cx="21971000" cy="5576160"/>
          </a:xfrm>
          <a:prstGeom prst="rect">
            <a:avLst/>
          </a:prstGeom>
        </p:spPr>
        <p:txBody>
          <a:bodyPr/>
          <a:lstStyle>
            <a:lvl1pPr marL="381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685800" indent="-6858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</a:rPr>
              <a:t>What is </a:t>
            </a:r>
            <a:r>
              <a:rPr lang="en-GB" sz="4800" dirty="0" err="1">
                <a:solidFill>
                  <a:schemeClr val="bg1"/>
                </a:solidFill>
              </a:rPr>
              <a:t>axios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</a:p>
          <a:p>
            <a:pPr marL="685800" indent="-6858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</a:rPr>
              <a:t>installation</a:t>
            </a:r>
          </a:p>
          <a:p>
            <a:pPr marL="685800" indent="-6858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</a:rPr>
              <a:t>Fetch vs </a:t>
            </a:r>
            <a:r>
              <a:rPr lang="en-GB" sz="4800" dirty="0" err="1">
                <a:solidFill>
                  <a:schemeClr val="bg1"/>
                </a:solidFill>
              </a:rPr>
              <a:t>axios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endParaRPr lang="en-GB" sz="9600" dirty="0">
              <a:solidFill>
                <a:schemeClr val="bg1"/>
              </a:solidFill>
            </a:endParaRPr>
          </a:p>
          <a:p>
            <a:pPr marL="685800" indent="-685800" rtl="0" hangingPunct="1">
              <a:buFont typeface="Arial" panose="020B0604020202020204" pitchFamily="34" charset="0"/>
              <a:buChar char="•"/>
              <a:defRPr/>
            </a:pPr>
            <a:endParaRPr lang="en-US" sz="9600" dirty="0">
              <a:solidFill>
                <a:schemeClr val="bg1"/>
              </a:solidFill>
            </a:endParaRPr>
          </a:p>
          <a:p>
            <a:pPr marL="685800" indent="-685800" rtl="0" hangingPunct="1">
              <a:buFont typeface="Arial" panose="020B0604020202020204" pitchFamily="34" charset="0"/>
              <a:buChar char="•"/>
              <a:defRPr/>
            </a:pPr>
            <a:endParaRPr lang="en-US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buSzTx/>
              <a:defRPr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dirty="0">
                <a:hlinkClick r:id="rId2"/>
              </a:rPr>
              <a:t>https://www.knowledgehut.com/blog/web-development/axios-in-react</a:t>
            </a:r>
            <a:r>
              <a:rPr lang="en-US" dirty="0"/>
              <a:t> </a:t>
            </a:r>
          </a:p>
          <a:p>
            <a:pPr marL="0" indent="0" algn="l" rtl="0">
              <a:buSzTx/>
              <a:buNone/>
              <a:defRPr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</p:txBody>
      </p:sp>
      <p:sp>
        <p:nvSpPr>
          <p:cNvPr id="231" name="Rectangle"/>
          <p:cNvSpPr txBox="1">
            <a:spLocks noGrp="1"/>
          </p:cNvSpPr>
          <p:nvPr>
            <p:ph type="body" idx="24"/>
          </p:nvPr>
        </p:nvSpPr>
        <p:spPr>
          <a:xfrm>
            <a:off x="9410053" y="1591857"/>
            <a:ext cx="4865784" cy="81766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l" defTabSz="2438338" rtl="0">
              <a:defRPr sz="8500" spc="-170"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32" name="Rounded Rectangle"/>
          <p:cNvSpPr/>
          <p:nvPr/>
        </p:nvSpPr>
        <p:spPr>
          <a:xfrm>
            <a:off x="22116369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4294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3" name="Rounded Rectangle"/>
          <p:cNvSpPr/>
          <p:nvPr/>
        </p:nvSpPr>
        <p:spPr>
          <a:xfrm>
            <a:off x="21120118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4" name="Rounded Rectangle"/>
          <p:cNvSpPr/>
          <p:nvPr/>
        </p:nvSpPr>
        <p:spPr>
          <a:xfrm>
            <a:off x="20123869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35" name="Untitled-2_Android.png" descr="Untitled-2_Andro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358" y="131001"/>
            <a:ext cx="1869689" cy="1869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Untitled-2_iOS.png" descr="Untitled-2_iO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7564" y="186684"/>
            <a:ext cx="1710278" cy="1710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Untitled-2_JS.png" descr="Untitled-2_J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9790" y="186684"/>
            <a:ext cx="1710278" cy="1710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329</Words>
  <Application>Microsoft Macintosh PowerPoint</Application>
  <PresentationFormat>Custom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Helvetica</vt:lpstr>
      <vt:lpstr>Helvetica Neue</vt:lpstr>
      <vt:lpstr>Helvetica Neue Medium</vt:lpstr>
      <vt:lpstr>Wingdings</vt:lpstr>
      <vt:lpstr>21_BasicWhite</vt:lpstr>
      <vt:lpstr>   Axios </vt:lpstr>
      <vt:lpstr>Objective  </vt:lpstr>
      <vt:lpstr>What is Axios</vt:lpstr>
      <vt:lpstr>Installation </vt:lpstr>
      <vt:lpstr>Fetch vs Axios 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Maryam Balabeed</cp:lastModifiedBy>
  <cp:revision>10</cp:revision>
  <dcterms:modified xsi:type="dcterms:W3CDTF">2021-10-27T01:30:27Z</dcterms:modified>
</cp:coreProperties>
</file>