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7" r:id="rId5"/>
    <p:sldId id="268" r:id="rId6"/>
    <p:sldId id="269" r:id="rId7"/>
    <p:sldId id="263" r:id="rId8"/>
    <p:sldId id="265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429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 snapToObjects="1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429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6" name="mcittt-01.png" descr="mcittt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98" y="11337232"/>
            <a:ext cx="4777359" cy="2687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Tuwaiq Academy Logo-02.png" descr="Tuwaiq Academy Logo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1050" y="10674873"/>
            <a:ext cx="7136316" cy="401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ogoSAFCSP-01.png" descr="logoSAFCSP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18" y="10674873"/>
            <a:ext cx="5672729" cy="401198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v"/>
          <p:cNvSpPr/>
          <p:nvPr/>
        </p:nvSpPr>
        <p:spPr>
          <a:xfrm>
            <a:off x="5858" y="-54931"/>
            <a:ext cx="24372284" cy="1531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</a:t>
            </a:r>
          </a:p>
        </p:txBody>
      </p:sp>
      <p:pic>
        <p:nvPicPr>
          <p:cNvPr id="20" name="Tuwaiq1000-google-logo-01.png" descr="Tuwaiq1000-google-logo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5" y="-970857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mage.png"/>
          <p:cNvSpPr>
            <a:spLocks noGrp="1"/>
          </p:cNvSpPr>
          <p:nvPr>
            <p:ph type="pic" idx="21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7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429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rtl="0">
              <a:defRPr/>
            </a:pPr>
            <a:r>
              <a:t>Slide Title</a:t>
            </a:r>
          </a:p>
        </p:txBody>
      </p:sp>
      <p:pic>
        <p:nvPicPr>
          <p:cNvPr id="183" name="mcittt-01.png" descr="mcittt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98" y="11337232"/>
            <a:ext cx="4777359" cy="2687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Tuwaiq Academy Logo-02.png" descr="Tuwaiq Academy Logo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1050" y="10674873"/>
            <a:ext cx="7136316" cy="401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logoSAFCSP-01.png" descr="logoSAFCSP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18" y="10674873"/>
            <a:ext cx="5672729" cy="401198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v"/>
          <p:cNvSpPr/>
          <p:nvPr/>
        </p:nvSpPr>
        <p:spPr>
          <a:xfrm>
            <a:off x="5858" y="-54931"/>
            <a:ext cx="24372284" cy="1531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</a:t>
            </a:r>
          </a:p>
        </p:txBody>
      </p:sp>
      <p:pic>
        <p:nvPicPr>
          <p:cNvPr id="187" name="Tuwaiq1000-google-logo-01.png" descr="Tuwaiq1000-google-logo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5" y="-970857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9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rtl="0">
              <a:defRPr/>
            </a:pPr>
            <a:r>
              <a:t>Author and Date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Rectangle"/>
          <p:cNvSpPr/>
          <p:nvPr/>
        </p:nvSpPr>
        <p:spPr>
          <a:xfrm>
            <a:off x="21848894" y="-110577"/>
            <a:ext cx="2543007" cy="13937155"/>
          </a:xfrm>
          <a:prstGeom prst="rect">
            <a:avLst/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2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Body Level One…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3810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  <a:lvl2pPr marL="9906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2pPr>
            <a:lvl3pPr marL="16002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3pPr>
            <a:lvl4pPr marL="22098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4pPr>
            <a:lvl5pPr marL="28194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5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7" name="image.png"/>
          <p:cNvSpPr>
            <a:spLocks noGrp="1"/>
          </p:cNvSpPr>
          <p:nvPr>
            <p:ph type="pic" sz="half" idx="22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pic>
        <p:nvPicPr>
          <p:cNvPr id="79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3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pic>
        <p:nvPicPr>
          <p:cNvPr id="101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2" y="-2525380"/>
            <a:ext cx="9700513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2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Agenda Subtitle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1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7801" y="-1621804"/>
            <a:ext cx="970051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angle"/>
          <p:cNvSpPr txBox="1">
            <a:spLocks noGrp="1"/>
          </p:cNvSpPr>
          <p:nvPr>
            <p:ph type="body" sz="quarter" idx="21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</p:spPr>
        <p:txBody>
          <a:bodyPr anchor="ctr"/>
          <a:lstStyle/>
          <a:p>
            <a:pPr marL="0" lvl="1" indent="457200" algn="l" rtl="0">
              <a:buSz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27" name="Rectangle"/>
          <p:cNvSpPr txBox="1">
            <a:spLocks noGrp="1"/>
          </p:cNvSpPr>
          <p:nvPr>
            <p:ph type="body" idx="22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</p:spPr>
        <p:txBody>
          <a:bodyPr anchor="ctr"/>
          <a:lstStyle/>
          <a:p>
            <a:pPr marL="0" indent="0" algn="l" rtl="0">
              <a:buSzTx/>
              <a:buNone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28" name="Time : 30 min"/>
          <p:cNvSpPr txBox="1">
            <a:spLocks noGrp="1"/>
          </p:cNvSpPr>
          <p:nvPr>
            <p:ph type="body" sz="quarter" idx="23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Time : 30 min </a:t>
            </a:r>
          </a:p>
        </p:txBody>
      </p:sp>
      <p:sp>
        <p:nvSpPr>
          <p:cNvPr id="129" name="Titile"/>
          <p:cNvSpPr txBox="1">
            <a:spLocks noGrp="1"/>
          </p:cNvSpPr>
          <p:nvPr>
            <p:ph type="body" sz="quarter" idx="24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</p:spPr>
        <p:txBody>
          <a:bodyPr anchor="ctr"/>
          <a:lstStyle>
            <a:lvl1pPr marL="0" indent="0" defTabSz="1365469">
              <a:lnSpc>
                <a:spcPct val="80000"/>
              </a:lnSpc>
              <a:spcBef>
                <a:spcPts val="0"/>
              </a:spcBef>
              <a:buSzTx/>
              <a:buNone/>
              <a:defRPr sz="4760" b="1" spc="-95"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Titile</a:t>
            </a:r>
          </a:p>
        </p:txBody>
      </p:sp>
      <p:pic>
        <p:nvPicPr>
          <p:cNvPr id="130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rtl="0">
              <a:defRPr/>
            </a:pPr>
            <a:r>
              <a:t>Attribution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/>
            </a:lvl1pPr>
            <a:lvl2pPr marL="638923" indent="-12700">
              <a:spcBef>
                <a:spcPts val="0"/>
              </a:spcBef>
              <a:buSzTx/>
              <a:buNone/>
              <a:defRPr sz="8500" spc="-170"/>
            </a:lvl2pPr>
            <a:lvl3pPr marL="638923" indent="444500">
              <a:spcBef>
                <a:spcPts val="0"/>
              </a:spcBef>
              <a:buSzTx/>
              <a:buNone/>
              <a:defRPr sz="8500" spc="-170"/>
            </a:lvl3pPr>
            <a:lvl4pPr marL="638923" indent="901700">
              <a:spcBef>
                <a:spcPts val="0"/>
              </a:spcBef>
              <a:buSzTx/>
              <a:buNone/>
              <a:defRPr sz="8500" spc="-170"/>
            </a:lvl4pPr>
            <a:lvl5pPr marL="638923" indent="1358900">
              <a:spcBef>
                <a:spcPts val="0"/>
              </a:spcBef>
              <a:buSzTx/>
              <a:buNone/>
              <a:defRPr sz="8500" spc="-170"/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2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7" y="-3081427"/>
            <a:ext cx="9700513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r" rtl="1">
              <a:defRPr/>
            </a:lvl1pPr>
          </a:lstStyle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" name="Tuwaiq1000-google-logo-01.png" descr="Tuwaiq1000-google-logo-0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1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otline-02.png" descr="Dotline-0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2" r:id="rId10"/>
    <p:sldLayoutId id="2147483663" r:id="rId11"/>
  </p:sldLayoutIdLst>
  <p:transition spd="med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3810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1pPr>
      <a:lvl2pPr marL="9906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2pPr>
      <a:lvl3pPr marL="16002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3pPr>
      <a:lvl4pPr marL="22098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4pPr>
      <a:lvl5pPr marL="28194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5pPr>
      <a:lvl6pPr marL="34290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40386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46482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52578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reactrouter.com/web/example/basic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 rtl="0"/>
            <a:r>
              <a:rPr lang="en-GB" dirty="0"/>
              <a:t>React Router</a:t>
            </a:r>
            <a:endParaRPr dirty="0"/>
          </a:p>
        </p:txBody>
      </p:sp>
      <p:sp>
        <p:nvSpPr>
          <p:cNvPr id="198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endParaRPr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BF6FDF-2B33-734C-B9E9-23E0318C8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0" y="12052718"/>
            <a:ext cx="2271440" cy="16057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0F76C-45B4-D34E-9C74-C1487BFB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640" y="12429266"/>
            <a:ext cx="1505130" cy="7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dirty="0"/>
              <a:t>Objective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98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4686300"/>
            <a:ext cx="21971000" cy="64547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Router</a:t>
            </a:r>
          </a:p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Router component </a:t>
            </a:r>
          </a:p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Router install </a:t>
            </a:r>
          </a:p>
          <a:p>
            <a:pPr marL="685800" indent="-685800" algn="l" rtl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BF6FDF-2B33-734C-B9E9-23E0318C8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0" y="12052718"/>
            <a:ext cx="2271440" cy="16057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0F76C-45B4-D34E-9C74-C1487BFB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640" y="12429266"/>
            <a:ext cx="1505130" cy="7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4294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06499" y="4248504"/>
            <a:ext cx="21124111" cy="7638696"/>
          </a:xfrm>
          <a:prstGeom prst="rect">
            <a:avLst/>
          </a:prstGeom>
        </p:spPr>
        <p:txBody>
          <a:bodyPr/>
          <a:lstStyle/>
          <a:p>
            <a:pPr algn="l" rtl="0">
              <a:buFont typeface="Wingdings" pitchFamily="2" charset="2"/>
              <a:buChar char="v"/>
              <a:defRPr/>
            </a:pPr>
            <a:r>
              <a:rPr lang="en-US" sz="4400" b="1" dirty="0"/>
              <a:t> React Router</a:t>
            </a:r>
            <a:r>
              <a:rPr lang="en-US" sz="4400" dirty="0"/>
              <a:t> is a standard library for routing in React</a:t>
            </a:r>
          </a:p>
          <a:p>
            <a:pPr algn="l" rtl="0">
              <a:buFont typeface="Wingdings" pitchFamily="2" charset="2"/>
              <a:buChar char="v"/>
              <a:defRPr/>
            </a:pPr>
            <a:r>
              <a:rPr lang="en-US" sz="4400" dirty="0"/>
              <a:t> It enables the navigation among views of various components in a React Application, allows changing the browser URL, and keeps the UI in sync with the URL.</a:t>
            </a:r>
          </a:p>
          <a:p>
            <a:pPr algn="l" rtl="0">
              <a:defRPr/>
            </a:pPr>
            <a:endParaRPr dirty="0"/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6879054" y="1111250"/>
            <a:ext cx="9779000" cy="1435100"/>
          </a:xfrm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dirty="0"/>
              <a:t>Router in React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06499" y="4248504"/>
            <a:ext cx="21124111" cy="763869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buFont typeface="Wingdings" pitchFamily="2" charset="2"/>
              <a:buChar char="v"/>
              <a:defRPr/>
            </a:pPr>
            <a:r>
              <a:rPr lang="en-US" sz="4400" dirty="0"/>
              <a:t> React Router can be installed via npm in your React application. Follow the steps given below to install Router in your React application:</a:t>
            </a:r>
          </a:p>
          <a:p>
            <a:pPr lvl="2" algn="l" rtl="0">
              <a:defRPr/>
            </a:pPr>
            <a:r>
              <a:rPr lang="en-US" sz="4400" b="1" dirty="0"/>
              <a:t>Step 1:</a:t>
            </a:r>
            <a:r>
              <a:rPr lang="en-US" sz="4400" dirty="0"/>
              <a:t> cd into your project directory.</a:t>
            </a:r>
          </a:p>
          <a:p>
            <a:pPr lvl="2" algn="l" rtl="0">
              <a:defRPr/>
            </a:pPr>
            <a:r>
              <a:rPr lang="en-US" sz="4400" b="1" dirty="0"/>
              <a:t>Step 2:</a:t>
            </a:r>
            <a:r>
              <a:rPr lang="en-US" sz="4400" dirty="0"/>
              <a:t> To install the React Router use the following command:</a:t>
            </a:r>
          </a:p>
          <a:p>
            <a:pPr lvl="5" rtl="0">
              <a:defRPr/>
            </a:pPr>
            <a:r>
              <a:rPr lang="en-US" sz="4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4400" b="1" i="1" dirty="0">
                <a:latin typeface="Consolas" panose="020B0609020204030204" pitchFamily="49" charset="0"/>
                <a:cs typeface="Consolas" panose="020B0609020204030204" pitchFamily="49" charset="0"/>
              </a:rPr>
              <a:t> install –save react-router-</a:t>
            </a:r>
            <a:r>
              <a:rPr lang="en-US" sz="4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l" rtl="0">
              <a:defRPr/>
            </a:pPr>
            <a:r>
              <a:rPr lang="en-US" sz="4400" b="1" dirty="0"/>
              <a:t>Step 3:</a:t>
            </a:r>
            <a:r>
              <a:rPr lang="en-US" sz="4400" dirty="0"/>
              <a:t> import </a:t>
            </a:r>
            <a:endParaRPr sz="4400" dirty="0"/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6879054" y="1111250"/>
            <a:ext cx="11577388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Installing React Router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5C3BD-3D68-C14A-BA6F-5AC02585E3FF}"/>
              </a:ext>
            </a:extLst>
          </p:cNvPr>
          <p:cNvSpPr txBox="1"/>
          <p:nvPr/>
        </p:nvSpPr>
        <p:spPr>
          <a:xfrm>
            <a:off x="2796781" y="10692632"/>
            <a:ext cx="213706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{</a:t>
            </a:r>
            <a:r>
              <a:rPr lang="en-US" sz="3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BrowserRouter</a:t>
            </a: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Router, Switch, Route, Link } from "react-router-</a:t>
            </a:r>
            <a:r>
              <a:rPr lang="en-US" sz="3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24091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06499" y="4248504"/>
            <a:ext cx="21124111" cy="763869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>
              <a:buFont typeface="Wingdings" pitchFamily="2" charset="2"/>
              <a:buChar char="v"/>
              <a:defRPr/>
            </a:pPr>
            <a:r>
              <a:rPr lang="en-US" dirty="0"/>
              <a:t>The main Components of React Router are:</a:t>
            </a:r>
            <a:endParaRPr lang="ar-SA" dirty="0"/>
          </a:p>
          <a:p>
            <a:pPr lvl="2" algn="l" rtl="0"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BrowserRouter</a:t>
            </a:r>
            <a:r>
              <a:rPr lang="en-US" b="1" dirty="0"/>
              <a:t>: </a:t>
            </a:r>
            <a:r>
              <a:rPr lang="en-US" dirty="0"/>
              <a:t>It is the parent component that is used to store all of the other components.</a:t>
            </a:r>
            <a:endParaRPr lang="ar-SA" sz="4400" b="1" dirty="0"/>
          </a:p>
          <a:p>
            <a:pPr lvl="2" algn="l" rtl="0">
              <a:buFont typeface="Arial" panose="020B0604020202020204" pitchFamily="34" charset="0"/>
              <a:buChar char="•"/>
              <a:defRPr/>
            </a:pPr>
            <a:r>
              <a:rPr lang="en-US" b="1" dirty="0"/>
              <a:t>Route:</a:t>
            </a:r>
            <a:r>
              <a:rPr lang="en-US" dirty="0"/>
              <a:t> Route is the conditionally shown component that renders some UI when its path matches the current URL.</a:t>
            </a:r>
            <a:endParaRPr lang="ar-SA" dirty="0"/>
          </a:p>
          <a:p>
            <a:pPr lvl="2" algn="l" rtl="0">
              <a:buFont typeface="Arial" panose="020B0604020202020204" pitchFamily="34" charset="0"/>
              <a:buChar char="•"/>
              <a:defRPr/>
            </a:pPr>
            <a:r>
              <a:rPr lang="en-US" b="1" dirty="0"/>
              <a:t>Link:</a:t>
            </a:r>
            <a:r>
              <a:rPr lang="en-US" dirty="0"/>
              <a:t> Link component is used to create links to different routes and implement navigation around the application</a:t>
            </a:r>
            <a:endParaRPr lang="ar-SA" dirty="0"/>
          </a:p>
          <a:p>
            <a:pPr lvl="2" algn="l" rtl="0">
              <a:buFont typeface="Arial" panose="020B0604020202020204" pitchFamily="34" charset="0"/>
              <a:buChar char="•"/>
              <a:defRPr/>
            </a:pPr>
            <a:r>
              <a:rPr lang="en-US" b="1" dirty="0"/>
              <a:t>Switch:</a:t>
            </a:r>
            <a:r>
              <a:rPr lang="en-US" dirty="0"/>
              <a:t>  Switch component is used to render only the first route that matches the location rather than rendering all matching routes. </a:t>
            </a:r>
            <a:endParaRPr lang="en-US" b="1" dirty="0"/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6090485" y="1111250"/>
            <a:ext cx="12203030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dirty="0"/>
              <a:t>React Router Components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1371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3E7C35-5148-C54D-9340-F7CA273262AC}"/>
              </a:ext>
            </a:extLst>
          </p:cNvPr>
          <p:cNvSpPr txBox="1"/>
          <p:nvPr/>
        </p:nvSpPr>
        <p:spPr>
          <a:xfrm>
            <a:off x="6533452" y="158730"/>
            <a:ext cx="11317096" cy="133985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export default function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BasicExample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return (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&lt;Router&gt;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&lt;div&gt;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&lt;ul&gt;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&lt;li&gt;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&lt;Link to="/"&gt;Home&lt;/Link&gt;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&lt;/li&gt;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&lt;li&gt;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&lt;Link to="/about"&gt;About&lt;/Link&gt;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&lt;/li&gt;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&lt;li&gt;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&lt;Link to="/dashboard"&gt;Dashboard&lt;/Link&gt;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&lt;/li&gt;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&lt;/ul&gt;</a:t>
            </a:r>
          </a:p>
          <a:p>
            <a:pPr algn="l"/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&lt;Switch&gt;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&lt;Route exact path="/"&gt;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&lt;Home /&gt;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&lt;/Route&gt;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&lt;Route path="/about"&gt;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&lt;About /&gt;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&lt;/Route&gt;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&lt;Route path="/dashboard"&gt;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&lt;Dashboard /&gt;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&lt;/Route&gt;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&lt;/Switch&gt;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&lt;/div&gt;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&lt;/Router&gt;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);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54190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Title"/>
          <p:cNvSpPr txBox="1">
            <a:spLocks noGrp="1"/>
          </p:cNvSpPr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99CE0FB4-A962-4BD3-9913-4C60DD060FA8}"/>
              </a:ext>
            </a:extLst>
          </p:cNvPr>
          <p:cNvSpPr txBox="1">
            <a:spLocks/>
          </p:cNvSpPr>
          <p:nvPr/>
        </p:nvSpPr>
        <p:spPr>
          <a:xfrm>
            <a:off x="1206500" y="4543425"/>
            <a:ext cx="21971000" cy="6057900"/>
          </a:xfrm>
          <a:prstGeom prst="rect">
            <a:avLst/>
          </a:prstGeom>
        </p:spPr>
        <p:txBody>
          <a:bodyPr/>
          <a:lstStyle>
            <a:lvl1pPr marL="381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685800" indent="-6858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</a:rPr>
              <a:t>Router</a:t>
            </a:r>
          </a:p>
          <a:p>
            <a:pPr marL="685800" indent="-6858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</a:rPr>
              <a:t>Router component </a:t>
            </a:r>
          </a:p>
          <a:p>
            <a:pPr marL="685800" indent="-6858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</a:rPr>
              <a:t>Router install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buSzTx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lang="en-US" dirty="0"/>
          </a:p>
          <a:p>
            <a:pPr marL="0" indent="0" algn="l" rtl="0">
              <a:buSzTx/>
              <a:buNone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</p:txBody>
      </p:sp>
      <p:sp>
        <p:nvSpPr>
          <p:cNvPr id="231" name="Rectangle"/>
          <p:cNvSpPr txBox="1">
            <a:spLocks noGrp="1"/>
          </p:cNvSpPr>
          <p:nvPr>
            <p:ph type="body" idx="24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l" defTabSz="2438338" rtl="0">
              <a:defRPr sz="8500" spc="-170"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32" name="Rounded Rectangle"/>
          <p:cNvSpPr/>
          <p:nvPr/>
        </p:nvSpPr>
        <p:spPr>
          <a:xfrm>
            <a:off x="2211636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3" name="Rounded Rectangle"/>
          <p:cNvSpPr/>
          <p:nvPr/>
        </p:nvSpPr>
        <p:spPr>
          <a:xfrm>
            <a:off x="21120118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4" name="Rounded Rectangle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35" name="Untitled-2_Android.png" descr="Untitled-2_Android.png"/>
          <p:cNvPicPr>
            <a:picLocks noChangeAspect="1"/>
          </p:cNvPicPr>
          <p:nvPr/>
        </p:nvPicPr>
        <p:blipFill rotWithShape="1">
          <a:blip r:embed="rId2"/>
          <a:srcRect l="35059" t="28133" r="30704" b="34012"/>
          <a:stretch/>
        </p:blipFill>
        <p:spPr>
          <a:xfrm>
            <a:off x="22245851" y="657011"/>
            <a:ext cx="640138" cy="707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Untitled-2_iOS.png" descr="Untitled-2_i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564" y="186684"/>
            <a:ext cx="1710278" cy="1710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Untitled-2_JS.png" descr="Untitled-2_JS.png"/>
          <p:cNvPicPr>
            <a:picLocks noChangeAspect="1"/>
          </p:cNvPicPr>
          <p:nvPr/>
        </p:nvPicPr>
        <p:blipFill rotWithShape="1">
          <a:blip r:embed="rId4"/>
          <a:srcRect t="38560"/>
          <a:stretch/>
        </p:blipFill>
        <p:spPr>
          <a:xfrm>
            <a:off x="20649790" y="846160"/>
            <a:ext cx="1710278" cy="10508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63C76B-9195-264C-9779-F93E7504BC56}"/>
              </a:ext>
            </a:extLst>
          </p:cNvPr>
          <p:cNvSpPr txBox="1"/>
          <p:nvPr/>
        </p:nvSpPr>
        <p:spPr>
          <a:xfrm>
            <a:off x="3473934" y="5667350"/>
            <a:ext cx="64312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https://reactrouter.com/web/example/basic</a:t>
            </a:r>
            <a:endParaRPr lang="en-US" dirty="0"/>
          </a:p>
          <a:p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380</Words>
  <Application>Microsoft Office PowerPoint</Application>
  <PresentationFormat>مخصص</PresentationFormat>
  <Paragraphs>57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5" baseType="lpstr">
      <vt:lpstr>Arial</vt:lpstr>
      <vt:lpstr>Consolas</vt:lpstr>
      <vt:lpstr>Helvetica</vt:lpstr>
      <vt:lpstr>Helvetica Neue</vt:lpstr>
      <vt:lpstr>Helvetica Neue Medium</vt:lpstr>
      <vt:lpstr>Wingdings</vt:lpstr>
      <vt:lpstr>21_BasicWhite</vt:lpstr>
      <vt:lpstr>React Router</vt:lpstr>
      <vt:lpstr>Objective  </vt:lpstr>
      <vt:lpstr>Router in React</vt:lpstr>
      <vt:lpstr>Installing React Router</vt:lpstr>
      <vt:lpstr>React Router Components</vt:lpstr>
      <vt:lpstr>عرض تقديمي في PowerPoint</vt:lpstr>
      <vt:lpstr>Summary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haneen nooh</cp:lastModifiedBy>
  <cp:revision>12</cp:revision>
  <dcterms:modified xsi:type="dcterms:W3CDTF">2021-10-28T07:49:43Z</dcterms:modified>
</cp:coreProperties>
</file>