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66" r:id="rId3"/>
    <p:sldId id="275" r:id="rId4"/>
    <p:sldId id="276" r:id="rId5"/>
    <p:sldId id="278" r:id="rId6"/>
    <p:sldId id="277" r:id="rId7"/>
    <p:sldId id="257" r:id="rId8"/>
    <p:sldId id="267" r:id="rId9"/>
    <p:sldId id="272" r:id="rId10"/>
    <p:sldId id="269" r:id="rId11"/>
    <p:sldId id="270" r:id="rId12"/>
    <p:sldId id="271" r:id="rId13"/>
    <p:sldId id="273" r:id="rId14"/>
    <p:sldId id="274" r:id="rId15"/>
    <p:sldId id="265" r:id="rId1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99"/>
  </p:normalViewPr>
  <p:slideViewPr>
    <p:cSldViewPr snapToGrid="0" snapToObjects="1">
      <p:cViewPr varScale="1">
        <p:scale>
          <a:sx n="41" d="100"/>
          <a:sy n="41"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1143000" y="685800"/>
            <a:ext cx="4572000" cy="3429000"/>
          </a:xfrm>
          <a:prstGeom prst="rect">
            <a:avLst/>
          </a:prstGeom>
        </p:spPr>
        <p:txBody>
          <a:bodyPr/>
          <a:lstStyle/>
          <a:p>
            <a:endParaRPr/>
          </a:p>
        </p:txBody>
      </p:sp>
      <p:sp>
        <p:nvSpPr>
          <p:cNvPr id="195" name="Shape 19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p:bg>
      <p:bgPr>
        <a:solidFill>
          <a:srgbClr val="4294A2"/>
        </a:solidFill>
        <a:effectLst/>
      </p:bgPr>
    </p:bg>
    <p:spTree>
      <p:nvGrpSpPr>
        <p:cNvPr id="1" name=""/>
        <p:cNvGrpSpPr/>
        <p:nvPr/>
      </p:nvGrpSpPr>
      <p:grpSpPr>
        <a:xfrm>
          <a:off x="0" y="0"/>
          <a:ext cx="0" cy="0"/>
          <a:chOff x="0" y="0"/>
          <a:chExt cx="0" cy="0"/>
        </a:xfrm>
      </p:grpSpPr>
      <p:sp>
        <p:nvSpPr>
          <p:cNvPr id="14"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solidFill>
                  <a:srgbClr val="FFFFFF"/>
                </a:solidFill>
              </a:defRPr>
            </a:lvl1pPr>
          </a:lstStyle>
          <a:p>
            <a:r>
              <a:t>Presentation Title</a:t>
            </a:r>
          </a:p>
        </p:txBody>
      </p:sp>
      <p:sp>
        <p:nvSpPr>
          <p:cNvPr id="15" name="Body Level One…"/>
          <p:cNvSpPr txBox="1">
            <a:spLocks noGrp="1"/>
          </p:cNvSpPr>
          <p:nvPr>
            <p:ph type="body" sz="quarter" idx="1" hasCustomPrompt="1"/>
          </p:nvPr>
        </p:nvSpPr>
        <p:spPr>
          <a:xfrm>
            <a:off x="1206500" y="7196865"/>
            <a:ext cx="21971000" cy="1905001"/>
          </a:xfrm>
          <a:prstGeom prst="rect">
            <a:avLst/>
          </a:prstGeom>
        </p:spPr>
        <p:txBody>
          <a:bodyPr/>
          <a:lstStyle>
            <a:lvl1pPr marL="0" indent="0" defTabSz="825500">
              <a:lnSpc>
                <a:spcPct val="100000"/>
              </a:lnSpc>
              <a:spcBef>
                <a:spcPts val="0"/>
              </a:spcBef>
              <a:buSzTx/>
              <a:buNone/>
              <a:defRPr sz="5500" b="1">
                <a:solidFill>
                  <a:srgbClr val="FFFFFF"/>
                </a:solidFill>
              </a:defRPr>
            </a:lvl1pPr>
            <a:lvl2pPr marL="0" indent="457200" defTabSz="825500">
              <a:lnSpc>
                <a:spcPct val="100000"/>
              </a:lnSpc>
              <a:spcBef>
                <a:spcPts val="0"/>
              </a:spcBef>
              <a:buSzTx/>
              <a:buNone/>
              <a:defRPr sz="5500" b="1">
                <a:solidFill>
                  <a:srgbClr val="FFFFFF"/>
                </a:solidFill>
              </a:defRPr>
            </a:lvl2pPr>
            <a:lvl3pPr marL="0" indent="914400" defTabSz="825500">
              <a:lnSpc>
                <a:spcPct val="100000"/>
              </a:lnSpc>
              <a:spcBef>
                <a:spcPts val="0"/>
              </a:spcBef>
              <a:buSzTx/>
              <a:buNone/>
              <a:defRPr sz="5500" b="1">
                <a:solidFill>
                  <a:srgbClr val="FFFFFF"/>
                </a:solidFill>
              </a:defRPr>
            </a:lvl3pPr>
            <a:lvl4pPr marL="0" indent="1371600" defTabSz="825500">
              <a:lnSpc>
                <a:spcPct val="100000"/>
              </a:lnSpc>
              <a:spcBef>
                <a:spcPts val="0"/>
              </a:spcBef>
              <a:buSzTx/>
              <a:buNone/>
              <a:defRPr sz="5500" b="1">
                <a:solidFill>
                  <a:srgbClr val="FFFFFF"/>
                </a:solidFill>
              </a:defRPr>
            </a:lvl4pPr>
            <a:lvl5pPr marL="0" indent="1828800" defTabSz="825500">
              <a:lnSpc>
                <a:spcPct val="100000"/>
              </a:lnSpc>
              <a:spcBef>
                <a:spcPts val="0"/>
              </a:spcBef>
              <a:buSzTx/>
              <a:buNone/>
              <a:defRPr sz="5500" b="1">
                <a:solidFill>
                  <a:srgbClr val="FFFFFF"/>
                </a:solidFill>
              </a:defRPr>
            </a:lvl5pPr>
          </a:lstStyle>
          <a:p>
            <a:r>
              <a:t>Presentation Subtitle</a:t>
            </a:r>
          </a:p>
          <a:p>
            <a:pPr lvl="1"/>
            <a:endParaRPr/>
          </a:p>
          <a:p>
            <a:pPr lvl="2"/>
            <a:endParaRPr/>
          </a:p>
          <a:p>
            <a:pPr lvl="3"/>
            <a:endParaRPr/>
          </a:p>
          <a:p>
            <a:pPr lvl="4"/>
            <a:endParaRPr/>
          </a:p>
        </p:txBody>
      </p:sp>
      <p:pic>
        <p:nvPicPr>
          <p:cNvPr id="16" name="mcittt-01.png" descr="mcittt-01.png"/>
          <p:cNvPicPr>
            <a:picLocks noChangeAspect="1"/>
          </p:cNvPicPr>
          <p:nvPr/>
        </p:nvPicPr>
        <p:blipFill>
          <a:blip r:embed="rId2"/>
          <a:stretch>
            <a:fillRect/>
          </a:stretch>
        </p:blipFill>
        <p:spPr>
          <a:xfrm>
            <a:off x="5351098" y="11337232"/>
            <a:ext cx="4777359" cy="2687265"/>
          </a:xfrm>
          <a:prstGeom prst="rect">
            <a:avLst/>
          </a:prstGeom>
          <a:ln w="12700">
            <a:miter lim="400000"/>
          </a:ln>
        </p:spPr>
      </p:pic>
      <p:pic>
        <p:nvPicPr>
          <p:cNvPr id="17" name="Tuwaiq Academy Logo-02.png" descr="Tuwaiq Academy Logo-02.png"/>
          <p:cNvPicPr>
            <a:picLocks noChangeAspect="1"/>
          </p:cNvPicPr>
          <p:nvPr/>
        </p:nvPicPr>
        <p:blipFill>
          <a:blip r:embed="rId3"/>
          <a:stretch>
            <a:fillRect/>
          </a:stretch>
        </p:blipFill>
        <p:spPr>
          <a:xfrm>
            <a:off x="-551050" y="10674873"/>
            <a:ext cx="7136316" cy="4011984"/>
          </a:xfrm>
          <a:prstGeom prst="rect">
            <a:avLst/>
          </a:prstGeom>
          <a:ln w="12700">
            <a:miter lim="400000"/>
          </a:ln>
        </p:spPr>
      </p:pic>
      <p:pic>
        <p:nvPicPr>
          <p:cNvPr id="18" name="logoSAFCSP-01.png" descr="logoSAFCSP-01.png"/>
          <p:cNvPicPr>
            <a:picLocks noChangeAspect="1"/>
          </p:cNvPicPr>
          <p:nvPr/>
        </p:nvPicPr>
        <p:blipFill>
          <a:blip r:embed="rId4"/>
          <a:stretch>
            <a:fillRect/>
          </a:stretch>
        </p:blipFill>
        <p:spPr>
          <a:xfrm>
            <a:off x="9510718" y="10674873"/>
            <a:ext cx="5672729" cy="4011984"/>
          </a:xfrm>
          <a:prstGeom prst="rect">
            <a:avLst/>
          </a:prstGeom>
          <a:ln w="12700">
            <a:miter lim="400000"/>
          </a:ln>
        </p:spPr>
      </p:pic>
      <p:sp>
        <p:nvSpPr>
          <p:cNvPr id="19" name="v"/>
          <p:cNvSpPr/>
          <p:nvPr/>
        </p:nvSpPr>
        <p:spPr>
          <a:xfrm>
            <a:off x="5858" y="-54931"/>
            <a:ext cx="24372284" cy="1531839"/>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825500">
              <a:defRPr sz="3200">
                <a:solidFill>
                  <a:srgbClr val="FFFFFF"/>
                </a:solidFill>
                <a:latin typeface="Helvetica Neue Medium"/>
                <a:ea typeface="Helvetica Neue Medium"/>
                <a:cs typeface="Helvetica Neue Medium"/>
                <a:sym typeface="Helvetica Neue Medium"/>
              </a:defRPr>
            </a:lvl1pPr>
          </a:lstStyle>
          <a:p>
            <a:r>
              <a:t>v</a:t>
            </a:r>
          </a:p>
        </p:txBody>
      </p:sp>
      <p:pic>
        <p:nvPicPr>
          <p:cNvPr id="20" name="Tuwaiq1000-google-logo-01.png" descr="Tuwaiq1000-google-logo-01.png"/>
          <p:cNvPicPr>
            <a:picLocks noChangeAspect="1"/>
          </p:cNvPicPr>
          <p:nvPr/>
        </p:nvPicPr>
        <p:blipFill>
          <a:blip r:embed="rId5"/>
          <a:stretch>
            <a:fillRect/>
          </a:stretch>
        </p:blipFill>
        <p:spPr>
          <a:xfrm>
            <a:off x="502625" y="-970857"/>
            <a:ext cx="6194032" cy="3363691"/>
          </a:xfrm>
          <a:prstGeom prst="rect">
            <a:avLst/>
          </a:prstGeom>
          <a:ln w="12700">
            <a:miter lim="400000"/>
          </a:ln>
        </p:spPr>
      </p:pic>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73" name="image.png"/>
          <p:cNvSpPr>
            <a:spLocks noGrp="1"/>
          </p:cNvSpPr>
          <p:nvPr>
            <p:ph type="pic" idx="21"/>
          </p:nvPr>
        </p:nvSpPr>
        <p:spPr>
          <a:xfrm>
            <a:off x="5853394" y="519393"/>
            <a:ext cx="12677213" cy="12677214"/>
          </a:xfrm>
          <a:prstGeom prst="rect">
            <a:avLst/>
          </a:prstGeom>
        </p:spPr>
        <p:txBody>
          <a:bodyPr lIns="91439" tIns="45719" rIns="91439" bIns="45719">
            <a:noAutofit/>
          </a:bodyPr>
          <a:lstStyle/>
          <a:p>
            <a:endParaRPr/>
          </a:p>
        </p:txBody>
      </p:sp>
      <p:pic>
        <p:nvPicPr>
          <p:cNvPr id="174"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sp>
        <p:nvSpPr>
          <p:cNvPr id="17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mp; Photo">
    <p:spTree>
      <p:nvGrpSpPr>
        <p:cNvPr id="1" name=""/>
        <p:cNvGrpSpPr/>
        <p:nvPr/>
      </p:nvGrpSpPr>
      <p:grpSpPr>
        <a:xfrm>
          <a:off x="0" y="0"/>
          <a:ext cx="0" cy="0"/>
          <a:chOff x="0" y="0"/>
          <a:chExt cx="0" cy="0"/>
        </a:xfrm>
      </p:grpSpPr>
      <p:sp>
        <p:nvSpPr>
          <p:cNvPr id="28" name="Presentation Title"/>
          <p:cNvSpPr txBox="1">
            <a:spLocks noGrp="1"/>
          </p:cNvSpPr>
          <p:nvPr>
            <p:ph type="title" hasCustomPrompt="1"/>
          </p:nvPr>
        </p:nvSpPr>
        <p:spPr>
          <a:xfrm>
            <a:off x="1206500" y="7123707"/>
            <a:ext cx="19570511" cy="4648201"/>
          </a:xfrm>
          <a:prstGeom prst="rect">
            <a:avLst/>
          </a:prstGeom>
        </p:spPr>
        <p:txBody>
          <a:bodyPr anchor="b"/>
          <a:lstStyle>
            <a:lvl1pPr>
              <a:defRPr sz="11600" spc="-232"/>
            </a:lvl1pPr>
          </a:lstStyle>
          <a:p>
            <a:r>
              <a:t>Presentation Title</a:t>
            </a:r>
          </a:p>
        </p:txBody>
      </p:sp>
      <p:sp>
        <p:nvSpPr>
          <p:cNvPr id="29" name="Author and Date"/>
          <p:cNvSpPr txBox="1">
            <a:spLocks noGrp="1"/>
          </p:cNvSpPr>
          <p:nvPr>
            <p:ph type="body" sz="quarter" idx="21" hasCustomPrompt="1"/>
          </p:nvPr>
        </p:nvSpPr>
        <p:spPr>
          <a:xfrm>
            <a:off x="1207690" y="1106137"/>
            <a:ext cx="19568131" cy="636979"/>
          </a:xfrm>
          <a:prstGeom prst="rect">
            <a:avLst/>
          </a:prstGeom>
        </p:spPr>
        <p:txBody>
          <a:bodyPr lIns="45719" tIns="45719" rIns="45719" bIns="45719"/>
          <a:lstStyle>
            <a:lvl1pPr marL="0" indent="0" algn="l" defTabSz="825500">
              <a:lnSpc>
                <a:spcPct val="100000"/>
              </a:lnSpc>
              <a:spcBef>
                <a:spcPts val="0"/>
              </a:spcBef>
              <a:buSzTx/>
              <a:buNone/>
              <a:defRPr sz="3600" b="1"/>
            </a:lvl1pPr>
          </a:lstStyle>
          <a:p>
            <a:pPr rtl="0">
              <a:defRPr/>
            </a:pPr>
            <a:r>
              <a:t>Author and Date</a:t>
            </a:r>
          </a:p>
        </p:txBody>
      </p:sp>
      <p:sp>
        <p:nvSpPr>
          <p:cNvPr id="30" name="Body Level One…"/>
          <p:cNvSpPr txBox="1">
            <a:spLocks noGrp="1"/>
          </p:cNvSpPr>
          <p:nvPr>
            <p:ph type="body" sz="quarter" idx="1" hasCustomPrompt="1"/>
          </p:nvPr>
        </p:nvSpPr>
        <p:spPr>
          <a:xfrm>
            <a:off x="1206500" y="11609910"/>
            <a:ext cx="19570511" cy="1116952"/>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31" name="Rectangle"/>
          <p:cNvSpPr/>
          <p:nvPr/>
        </p:nvSpPr>
        <p:spPr>
          <a:xfrm>
            <a:off x="21848894" y="-110577"/>
            <a:ext cx="2543007" cy="13937155"/>
          </a:xfrm>
          <a:prstGeom prst="rect">
            <a:avLst/>
          </a:prstGeom>
          <a:solidFill>
            <a:srgbClr val="4294A2"/>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pic>
        <p:nvPicPr>
          <p:cNvPr id="32"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33" name="Dotline-02.png" descr="Dotline-02.png"/>
          <p:cNvPicPr>
            <a:picLocks noChangeAspect="1"/>
          </p:cNvPicPr>
          <p:nvPr/>
        </p:nvPicPr>
        <p:blipFill>
          <a:blip r:embed="rId3"/>
          <a:stretch>
            <a:fillRect/>
          </a:stretch>
        </p:blipFill>
        <p:spPr>
          <a:xfrm>
            <a:off x="-4451082" y="0"/>
            <a:ext cx="9700512" cy="13716001"/>
          </a:xfrm>
          <a:prstGeom prst="rect">
            <a:avLst/>
          </a:prstGeom>
          <a:ln w="12700">
            <a:miter lim="400000"/>
          </a:ln>
        </p:spPr>
      </p:pic>
      <p:pic>
        <p:nvPicPr>
          <p:cNvPr id="34"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4" name="Slide Title"/>
          <p:cNvSpPr txBox="1">
            <a:spLocks noGrp="1"/>
          </p:cNvSpPr>
          <p:nvPr>
            <p:ph type="title" hasCustomPrompt="1"/>
          </p:nvPr>
        </p:nvSpPr>
        <p:spPr>
          <a:prstGeom prst="rect">
            <a:avLst/>
          </a:prstGeom>
        </p:spPr>
        <p:txBody>
          <a:bodyPr/>
          <a:lstStyle/>
          <a:p>
            <a:r>
              <a:t>Slide Title</a:t>
            </a:r>
          </a:p>
        </p:txBody>
      </p:sp>
      <p:sp>
        <p:nvSpPr>
          <p:cNvPr id="55"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56"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algn="l" defTabSz="825500">
              <a:lnSpc>
                <a:spcPct val="100000"/>
              </a:lnSpc>
              <a:spcBef>
                <a:spcPts val="0"/>
              </a:spcBef>
              <a:buSzTx/>
              <a:buNone/>
              <a:defRPr sz="5500" b="1"/>
            </a:lvl1pPr>
          </a:lstStyle>
          <a:p>
            <a:pPr rtl="0">
              <a:defRPr/>
            </a:pPr>
            <a:r>
              <a:t>Slide Subtitle</a:t>
            </a: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64" name="Body Level One…"/>
          <p:cNvSpPr txBox="1"/>
          <p:nvPr/>
        </p:nvSpPr>
        <p:spPr>
          <a:xfrm>
            <a:off x="1206500" y="4248504"/>
            <a:ext cx="21971000" cy="82560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marL="381000" indent="-381000" algn="r" rtl="1">
              <a:lnSpc>
                <a:spcPct val="90000"/>
              </a:lnSpc>
              <a:spcBef>
                <a:spcPts val="4500"/>
              </a:spcBef>
              <a:buSzPct val="123000"/>
              <a:buChar char="•"/>
              <a:defRPr sz="3000">
                <a:latin typeface="Helvetica"/>
                <a:ea typeface="Helvetica"/>
                <a:cs typeface="Helvetica"/>
                <a:sym typeface="Helvetica"/>
              </a:defRPr>
            </a:lvl1pPr>
            <a:lvl2pPr marL="990600" indent="-381000" algn="r" rtl="1">
              <a:lnSpc>
                <a:spcPct val="90000"/>
              </a:lnSpc>
              <a:spcBef>
                <a:spcPts val="4500"/>
              </a:spcBef>
              <a:buSzPct val="123000"/>
              <a:buChar char="•"/>
              <a:defRPr sz="3000">
                <a:latin typeface="Helvetica"/>
                <a:ea typeface="Helvetica"/>
                <a:cs typeface="Helvetica"/>
                <a:sym typeface="Helvetica"/>
              </a:defRPr>
            </a:lvl2pPr>
            <a:lvl3pPr marL="1600200" indent="-381000" algn="r" rtl="1">
              <a:lnSpc>
                <a:spcPct val="90000"/>
              </a:lnSpc>
              <a:spcBef>
                <a:spcPts val="4500"/>
              </a:spcBef>
              <a:buSzPct val="123000"/>
              <a:buChar char="•"/>
              <a:defRPr sz="3000">
                <a:latin typeface="Helvetica"/>
                <a:ea typeface="Helvetica"/>
                <a:cs typeface="Helvetica"/>
                <a:sym typeface="Helvetica"/>
              </a:defRPr>
            </a:lvl3pPr>
            <a:lvl4pPr marL="2209800" indent="-381000" algn="r" rtl="1">
              <a:lnSpc>
                <a:spcPct val="90000"/>
              </a:lnSpc>
              <a:spcBef>
                <a:spcPts val="4500"/>
              </a:spcBef>
              <a:buSzPct val="123000"/>
              <a:buChar char="•"/>
              <a:defRPr sz="3000">
                <a:latin typeface="Helvetica"/>
                <a:ea typeface="Helvetica"/>
                <a:cs typeface="Helvetica"/>
                <a:sym typeface="Helvetica"/>
              </a:defRPr>
            </a:lvl4pPr>
            <a:lvl5pPr marL="2819400" indent="-381000" algn="r" rtl="1">
              <a:lnSpc>
                <a:spcPct val="90000"/>
              </a:lnSpc>
              <a:spcBef>
                <a:spcPts val="4500"/>
              </a:spcBef>
              <a:buSzPct val="123000"/>
              <a:buChar char="•"/>
              <a:defRPr sz="3000">
                <a:latin typeface="Helvetica"/>
                <a:ea typeface="Helvetica"/>
                <a:cs typeface="Helvetica"/>
                <a:sym typeface="Helvetica"/>
              </a:defRPr>
            </a:lvl5pPr>
          </a:lstStyle>
          <a:p>
            <a:r>
              <a:t>Body Level One</a:t>
            </a:r>
          </a:p>
          <a:p>
            <a:pPr lvl="1"/>
            <a:r>
              <a:t>Body Level Two</a:t>
            </a:r>
          </a:p>
          <a:p>
            <a:pPr lvl="2"/>
            <a:r>
              <a:t>Body Level Three</a:t>
            </a:r>
          </a:p>
          <a:p>
            <a:pPr lvl="3"/>
            <a:r>
              <a:t>Body Level Four</a:t>
            </a:r>
          </a:p>
          <a:p>
            <a:pPr lvl="4"/>
            <a:r>
              <a:t>Body Level Five</a:t>
            </a:r>
          </a:p>
        </p:txBody>
      </p:sp>
      <p:pic>
        <p:nvPicPr>
          <p:cNvPr id="65"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66" name="Dotline-02.png" descr="Dotline-02.png"/>
          <p:cNvPicPr>
            <a:picLocks noChangeAspect="1"/>
          </p:cNvPicPr>
          <p:nvPr/>
        </p:nvPicPr>
        <p:blipFill>
          <a:blip r:embed="rId3"/>
          <a:stretch>
            <a:fillRect/>
          </a:stretch>
        </p:blipFill>
        <p:spPr>
          <a:xfrm>
            <a:off x="-4451082" y="0"/>
            <a:ext cx="9700512" cy="13716001"/>
          </a:xfrm>
          <a:prstGeom prst="rect">
            <a:avLst/>
          </a:prstGeom>
          <a:ln w="12700">
            <a:miter lim="400000"/>
          </a:ln>
        </p:spPr>
      </p:pic>
      <p:pic>
        <p:nvPicPr>
          <p:cNvPr id="67"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Bullets &amp; Photo">
    <p:spTree>
      <p:nvGrpSpPr>
        <p:cNvPr id="1" name=""/>
        <p:cNvGrpSpPr/>
        <p:nvPr/>
      </p:nvGrpSpPr>
      <p:grpSpPr>
        <a:xfrm>
          <a:off x="0" y="0"/>
          <a:ext cx="0" cy="0"/>
          <a:chOff x="0" y="0"/>
          <a:chExt cx="0" cy="0"/>
        </a:xfrm>
      </p:grpSpPr>
      <p:sp>
        <p:nvSpPr>
          <p:cNvPr id="75" name="Slide Subtitle"/>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algn="l" defTabSz="825500">
              <a:lnSpc>
                <a:spcPct val="100000"/>
              </a:lnSpc>
              <a:spcBef>
                <a:spcPts val="0"/>
              </a:spcBef>
              <a:buSzTx/>
              <a:buNone/>
              <a:defRPr sz="5500" b="1"/>
            </a:lvl1pPr>
          </a:lstStyle>
          <a:p>
            <a:pPr rtl="0">
              <a:defRPr/>
            </a:pPr>
            <a:r>
              <a:t>Slide Subtitle</a:t>
            </a:r>
          </a:p>
        </p:txBody>
      </p:sp>
      <p:sp>
        <p:nvSpPr>
          <p:cNvPr id="76"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77" name="image.png"/>
          <p:cNvSpPr>
            <a:spLocks noGrp="1"/>
          </p:cNvSpPr>
          <p:nvPr>
            <p:ph type="pic" sz="half" idx="22"/>
          </p:nvPr>
        </p:nvSpPr>
        <p:spPr>
          <a:xfrm>
            <a:off x="12193751" y="1401265"/>
            <a:ext cx="10913372" cy="10913371"/>
          </a:xfrm>
          <a:prstGeom prst="rect">
            <a:avLst/>
          </a:prstGeom>
        </p:spPr>
        <p:txBody>
          <a:bodyPr lIns="91439" tIns="45719" rIns="91439" bIns="45719">
            <a:noAutofit/>
          </a:bodyPr>
          <a:lstStyle/>
          <a:p>
            <a:endParaRPr/>
          </a:p>
        </p:txBody>
      </p:sp>
      <p:sp>
        <p:nvSpPr>
          <p:cNvPr id="78"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pic>
        <p:nvPicPr>
          <p:cNvPr id="79"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80" name="Tuwaiq Academy LogoWaterMark-01-01.png" descr="Tuwaiq Academy LogoWaterMark-01-01.png"/>
          <p:cNvPicPr>
            <a:picLocks noChangeAspect="1"/>
          </p:cNvPicPr>
          <p:nvPr/>
        </p:nvPicPr>
        <p:blipFill>
          <a:blip r:embed="rId3">
            <a:alphaModFix amt="50159"/>
          </a:blip>
          <a:stretch>
            <a:fillRect/>
          </a:stretch>
        </p:blipFill>
        <p:spPr>
          <a:xfrm>
            <a:off x="2141904" y="-7352294"/>
            <a:ext cx="20100192" cy="28420588"/>
          </a:xfrm>
          <a:prstGeom prst="rect">
            <a:avLst/>
          </a:prstGeom>
          <a:ln w="12700">
            <a:miter lim="400000"/>
          </a:ln>
        </p:spPr>
      </p:pic>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99" name="Slide Title"/>
          <p:cNvSpPr txBox="1">
            <a:spLocks noGrp="1"/>
          </p:cNvSpPr>
          <p:nvPr>
            <p:ph type="title" hasCustomPrompt="1"/>
          </p:nvPr>
        </p:nvSpPr>
        <p:spPr>
          <a:xfrm>
            <a:off x="1206500" y="1079500"/>
            <a:ext cx="21971000" cy="1434949"/>
          </a:xfrm>
          <a:prstGeom prst="rect">
            <a:avLst/>
          </a:prstGeom>
        </p:spPr>
        <p:txBody>
          <a:bodyPr/>
          <a:lstStyle/>
          <a:p>
            <a:r>
              <a:t>Slide Title</a:t>
            </a:r>
          </a:p>
        </p:txBody>
      </p:sp>
      <p:sp>
        <p:nvSpPr>
          <p:cNvPr id="100"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algn="l" defTabSz="825500">
              <a:lnSpc>
                <a:spcPct val="100000"/>
              </a:lnSpc>
              <a:spcBef>
                <a:spcPts val="0"/>
              </a:spcBef>
              <a:buSzTx/>
              <a:buNone/>
              <a:defRPr sz="5500" b="1"/>
            </a:lvl1pPr>
          </a:lstStyle>
          <a:p>
            <a:pPr rtl="0">
              <a:defRPr/>
            </a:pPr>
            <a:r>
              <a:t>Slide Subtitle</a:t>
            </a:r>
          </a:p>
        </p:txBody>
      </p:sp>
      <p:pic>
        <p:nvPicPr>
          <p:cNvPr id="101"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102" name="Dotline-01.png" descr="Dotline-01.png"/>
          <p:cNvPicPr>
            <a:picLocks noChangeAspect="1"/>
          </p:cNvPicPr>
          <p:nvPr/>
        </p:nvPicPr>
        <p:blipFill>
          <a:blip r:embed="rId3"/>
          <a:stretch>
            <a:fillRect/>
          </a:stretch>
        </p:blipFill>
        <p:spPr>
          <a:xfrm>
            <a:off x="159472" y="-2525380"/>
            <a:ext cx="9700513" cy="13716001"/>
          </a:xfrm>
          <a:prstGeom prst="rect">
            <a:avLst/>
          </a:prstGeom>
          <a:ln w="12700">
            <a:miter lim="400000"/>
          </a:ln>
        </p:spPr>
      </p:pic>
      <p:pic>
        <p:nvPicPr>
          <p:cNvPr id="103"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10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Agenda">
    <p:spTree>
      <p:nvGrpSpPr>
        <p:cNvPr id="1" name=""/>
        <p:cNvGrpSpPr/>
        <p:nvPr/>
      </p:nvGrpSpPr>
      <p:grpSpPr>
        <a:xfrm>
          <a:off x="0" y="0"/>
          <a:ext cx="0" cy="0"/>
          <a:chOff x="0" y="0"/>
          <a:chExt cx="0" cy="0"/>
        </a:xfrm>
      </p:grpSpPr>
      <p:sp>
        <p:nvSpPr>
          <p:cNvPr id="111" name="Agenda Title"/>
          <p:cNvSpPr txBox="1">
            <a:spLocks noGrp="1"/>
          </p:cNvSpPr>
          <p:nvPr>
            <p:ph type="title" hasCustomPrompt="1"/>
          </p:nvPr>
        </p:nvSpPr>
        <p:spPr>
          <a:xfrm>
            <a:off x="1206500" y="1079500"/>
            <a:ext cx="21971000" cy="1435100"/>
          </a:xfrm>
          <a:prstGeom prst="rect">
            <a:avLst/>
          </a:prstGeom>
        </p:spPr>
        <p:txBody>
          <a:bodyPr/>
          <a:lstStyle/>
          <a:p>
            <a:r>
              <a:t>Agenda Title</a:t>
            </a:r>
          </a:p>
        </p:txBody>
      </p:sp>
      <p:sp>
        <p:nvSpPr>
          <p:cNvPr id="112" name="Agenda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algn="l" defTabSz="825500">
              <a:lnSpc>
                <a:spcPct val="100000"/>
              </a:lnSpc>
              <a:spcBef>
                <a:spcPts val="0"/>
              </a:spcBef>
              <a:buSzTx/>
              <a:buNone/>
              <a:defRPr sz="5500" b="1"/>
            </a:lvl1pPr>
          </a:lstStyle>
          <a:p>
            <a:pPr rtl="0">
              <a:defRPr/>
            </a:pPr>
            <a:r>
              <a:t>Agenda Subtitle</a:t>
            </a:r>
          </a:p>
        </p:txBody>
      </p:sp>
      <p:sp>
        <p:nvSpPr>
          <p:cNvPr id="113"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pic>
        <p:nvPicPr>
          <p:cNvPr id="114"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115" name="Dotline-02.png" descr="Dotline-02.png"/>
          <p:cNvPicPr>
            <a:picLocks noChangeAspect="1"/>
          </p:cNvPicPr>
          <p:nvPr/>
        </p:nvPicPr>
        <p:blipFill>
          <a:blip r:embed="rId3"/>
          <a:stretch>
            <a:fillRect/>
          </a:stretch>
        </p:blipFill>
        <p:spPr>
          <a:xfrm>
            <a:off x="-4451082" y="0"/>
            <a:ext cx="9700512" cy="13716001"/>
          </a:xfrm>
          <a:prstGeom prst="rect">
            <a:avLst/>
          </a:prstGeom>
          <a:ln w="12700">
            <a:miter lim="400000"/>
          </a:ln>
        </p:spPr>
      </p:pic>
      <p:pic>
        <p:nvPicPr>
          <p:cNvPr id="116"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Statement">
    <p:spTree>
      <p:nvGrpSpPr>
        <p:cNvPr id="1" name=""/>
        <p:cNvGrpSpPr/>
        <p:nvPr/>
      </p:nvGrpSpPr>
      <p:grpSpPr>
        <a:xfrm>
          <a:off x="0" y="0"/>
          <a:ext cx="0" cy="0"/>
          <a:chOff x="0" y="0"/>
          <a:chExt cx="0" cy="0"/>
        </a:xfrm>
      </p:grpSpPr>
      <p:pic>
        <p:nvPicPr>
          <p:cNvPr id="124"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125" name="Dotline-01.png" descr="Dotline-01.png"/>
          <p:cNvPicPr>
            <a:picLocks noChangeAspect="1"/>
          </p:cNvPicPr>
          <p:nvPr/>
        </p:nvPicPr>
        <p:blipFill>
          <a:blip r:embed="rId3"/>
          <a:stretch>
            <a:fillRect/>
          </a:stretch>
        </p:blipFill>
        <p:spPr>
          <a:xfrm>
            <a:off x="-987801" y="-1621804"/>
            <a:ext cx="9700512" cy="13716001"/>
          </a:xfrm>
          <a:prstGeom prst="rect">
            <a:avLst/>
          </a:prstGeom>
          <a:ln w="12700">
            <a:miter lim="400000"/>
          </a:ln>
        </p:spPr>
      </p:pic>
      <p:sp>
        <p:nvSpPr>
          <p:cNvPr id="126" name="Rectangle"/>
          <p:cNvSpPr txBox="1">
            <a:spLocks noGrp="1"/>
          </p:cNvSpPr>
          <p:nvPr>
            <p:ph type="body" sz="quarter" idx="21"/>
          </p:nvPr>
        </p:nvSpPr>
        <p:spPr>
          <a:xfrm>
            <a:off x="20006181" y="3163652"/>
            <a:ext cx="3045544" cy="8205375"/>
          </a:xfrm>
          <a:prstGeom prst="rect">
            <a:avLst/>
          </a:prstGeom>
        </p:spPr>
        <p:txBody>
          <a:bodyPr anchor="ctr"/>
          <a:lstStyle/>
          <a:p>
            <a:pPr marL="0" lvl="1" indent="457200" algn="l" rtl="0">
              <a:buSzTx/>
              <a:buNone/>
              <a:defRPr>
                <a:solidFill>
                  <a:srgbClr val="000000"/>
                </a:solidFill>
                <a:latin typeface="+mn-lt"/>
                <a:ea typeface="+mn-ea"/>
                <a:cs typeface="+mn-cs"/>
                <a:sym typeface="Helvetica Neue"/>
              </a:defRPr>
            </a:pPr>
            <a:endParaRPr/>
          </a:p>
        </p:txBody>
      </p:sp>
      <p:sp>
        <p:nvSpPr>
          <p:cNvPr id="127" name="Rectangle"/>
          <p:cNvSpPr txBox="1">
            <a:spLocks noGrp="1"/>
          </p:cNvSpPr>
          <p:nvPr>
            <p:ph type="body" idx="22"/>
          </p:nvPr>
        </p:nvSpPr>
        <p:spPr>
          <a:xfrm>
            <a:off x="1780557" y="3163652"/>
            <a:ext cx="17993860" cy="8205375"/>
          </a:xfrm>
          <a:prstGeom prst="rect">
            <a:avLst/>
          </a:prstGeom>
        </p:spPr>
        <p:txBody>
          <a:bodyPr anchor="ctr"/>
          <a:lstStyle/>
          <a:p>
            <a:pPr marL="0" indent="0" algn="l" rtl="0">
              <a:buSzTx/>
              <a:buNone/>
              <a:defRPr>
                <a:solidFill>
                  <a:srgbClr val="6B7076"/>
                </a:solidFill>
                <a:latin typeface="+mn-lt"/>
                <a:ea typeface="+mn-ea"/>
                <a:cs typeface="+mn-cs"/>
                <a:sym typeface="Helvetica Neue"/>
              </a:defRPr>
            </a:pPr>
            <a:endParaRPr/>
          </a:p>
        </p:txBody>
      </p:sp>
      <p:sp>
        <p:nvSpPr>
          <p:cNvPr id="128" name="Time : 30 min"/>
          <p:cNvSpPr txBox="1">
            <a:spLocks noGrp="1"/>
          </p:cNvSpPr>
          <p:nvPr>
            <p:ph type="body" sz="quarter" idx="23"/>
          </p:nvPr>
        </p:nvSpPr>
        <p:spPr>
          <a:xfrm>
            <a:off x="1759560" y="1813733"/>
            <a:ext cx="7656921" cy="817668"/>
          </a:xfrm>
          <a:prstGeom prst="rect">
            <a:avLst/>
          </a:prstGeom>
        </p:spPr>
        <p:txBody>
          <a:bodyPr anchor="ctr"/>
          <a:lstStyle>
            <a:lvl1pPr marL="0" indent="0" algn="l">
              <a:lnSpc>
                <a:spcPct val="100000"/>
              </a:lnSpc>
              <a:spcBef>
                <a:spcPts val="0"/>
              </a:spcBef>
              <a:buSzTx/>
              <a:buNone/>
              <a:defRPr sz="2400">
                <a:latin typeface="+mn-lt"/>
                <a:ea typeface="+mn-ea"/>
                <a:cs typeface="+mn-cs"/>
                <a:sym typeface="Helvetica Neue"/>
              </a:defRPr>
            </a:lvl1pPr>
          </a:lstStyle>
          <a:p>
            <a:r>
              <a:t>Time : 30 min </a:t>
            </a:r>
          </a:p>
        </p:txBody>
      </p:sp>
      <p:sp>
        <p:nvSpPr>
          <p:cNvPr id="129" name="Titile"/>
          <p:cNvSpPr txBox="1">
            <a:spLocks noGrp="1"/>
          </p:cNvSpPr>
          <p:nvPr>
            <p:ph type="body" sz="quarter" idx="24"/>
          </p:nvPr>
        </p:nvSpPr>
        <p:spPr>
          <a:xfrm>
            <a:off x="12115931" y="1813733"/>
            <a:ext cx="7656922" cy="817668"/>
          </a:xfrm>
          <a:prstGeom prst="rect">
            <a:avLst/>
          </a:prstGeom>
        </p:spPr>
        <p:txBody>
          <a:bodyPr anchor="ctr"/>
          <a:lstStyle>
            <a:lvl1pPr marL="0" indent="0" defTabSz="1365469">
              <a:lnSpc>
                <a:spcPct val="80000"/>
              </a:lnSpc>
              <a:spcBef>
                <a:spcPts val="0"/>
              </a:spcBef>
              <a:buSzTx/>
              <a:buNone/>
              <a:defRPr sz="4760" b="1" spc="-95">
                <a:solidFill>
                  <a:srgbClr val="6B7076"/>
                </a:solidFill>
                <a:latin typeface="+mn-lt"/>
                <a:ea typeface="+mn-ea"/>
                <a:cs typeface="+mn-cs"/>
                <a:sym typeface="Helvetica Neue"/>
              </a:defRPr>
            </a:lvl1pPr>
          </a:lstStyle>
          <a:p>
            <a:r>
              <a:t>Titile</a:t>
            </a:r>
          </a:p>
        </p:txBody>
      </p:sp>
      <p:pic>
        <p:nvPicPr>
          <p:cNvPr id="130"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1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150" name="Attribution"/>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algn="l" defTabSz="825500">
              <a:lnSpc>
                <a:spcPct val="100000"/>
              </a:lnSpc>
              <a:spcBef>
                <a:spcPts val="0"/>
              </a:spcBef>
              <a:buSzTx/>
              <a:buNone/>
              <a:defRPr sz="3600" b="1"/>
            </a:lvl1pPr>
          </a:lstStyle>
          <a:p>
            <a:pPr rtl="0">
              <a:defRPr/>
            </a:pPr>
            <a:r>
              <a:t>Attribution</a:t>
            </a:r>
          </a:p>
        </p:txBody>
      </p:sp>
      <p:sp>
        <p:nvSpPr>
          <p:cNvPr id="151" name="Body Level One…"/>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vl1pPr>
            <a:lvl2pPr marL="638923" indent="-12700">
              <a:spcBef>
                <a:spcPts val="0"/>
              </a:spcBef>
              <a:buSzTx/>
              <a:buNone/>
              <a:defRPr sz="8500" spc="-170"/>
            </a:lvl2pPr>
            <a:lvl3pPr marL="638923" indent="444500">
              <a:spcBef>
                <a:spcPts val="0"/>
              </a:spcBef>
              <a:buSzTx/>
              <a:buNone/>
              <a:defRPr sz="8500" spc="-170"/>
            </a:lvl3pPr>
            <a:lvl4pPr marL="638923" indent="901700">
              <a:spcBef>
                <a:spcPts val="0"/>
              </a:spcBef>
              <a:buSzTx/>
              <a:buNone/>
              <a:defRPr sz="8500" spc="-170"/>
            </a:lvl4pPr>
            <a:lvl5pPr marL="638923" indent="1358900">
              <a:spcBef>
                <a:spcPts val="0"/>
              </a:spcBef>
              <a:buSzTx/>
              <a:buNone/>
              <a:defRPr sz="8500" spc="-170"/>
            </a:lvl5pPr>
          </a:lstStyle>
          <a:p>
            <a:r>
              <a:t>“Notable Quote”</a:t>
            </a:r>
          </a:p>
          <a:p>
            <a:pPr lvl="1"/>
            <a:endParaRPr/>
          </a:p>
          <a:p>
            <a:pPr lvl="2"/>
            <a:endParaRPr/>
          </a:p>
          <a:p>
            <a:pPr lvl="3"/>
            <a:endParaRPr/>
          </a:p>
          <a:p>
            <a:pPr lvl="4"/>
            <a:endParaRPr/>
          </a:p>
        </p:txBody>
      </p:sp>
      <p:pic>
        <p:nvPicPr>
          <p:cNvPr id="152"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153" name="Dotline-01.png" descr="Dotline-01.png"/>
          <p:cNvPicPr>
            <a:picLocks noChangeAspect="1"/>
          </p:cNvPicPr>
          <p:nvPr/>
        </p:nvPicPr>
        <p:blipFill>
          <a:blip r:embed="rId3"/>
          <a:stretch>
            <a:fillRect/>
          </a:stretch>
        </p:blipFill>
        <p:spPr>
          <a:xfrm>
            <a:off x="379147" y="-3081427"/>
            <a:ext cx="9700513" cy="13716001"/>
          </a:xfrm>
          <a:prstGeom prst="rect">
            <a:avLst/>
          </a:prstGeom>
          <a:ln w="12700">
            <a:miter lim="400000"/>
          </a:ln>
        </p:spPr>
      </p:pic>
      <p:pic>
        <p:nvPicPr>
          <p:cNvPr id="154"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1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r" rtl="1">
              <a:defRPr/>
            </a:lvl1p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r" rtl="1">
              <a:defRPr/>
            </a:lvl1pPr>
            <a:lvl2pPr algn="r" rtl="1">
              <a:defRPr/>
            </a:lvl2pPr>
            <a:lvl3pPr algn="r" rtl="1">
              <a:defRPr/>
            </a:lvl3pPr>
            <a:lvl4pPr algn="r" rtl="1">
              <a:defRPr/>
            </a:lvl4pPr>
            <a:lvl5pPr algn="r" rtl="1">
              <a:defRPr/>
            </a:lvl5pPr>
          </a:lstStyle>
          <a:p>
            <a:r>
              <a:t>Slide bullet text</a:t>
            </a:r>
          </a:p>
          <a:p>
            <a:pPr lvl="1"/>
            <a:endParaRPr/>
          </a:p>
          <a:p>
            <a:pPr lvl="2"/>
            <a:endParaRPr/>
          </a:p>
          <a:p>
            <a:pPr lvl="3"/>
            <a:endParaRPr/>
          </a:p>
          <a:p>
            <a:pPr lvl="4"/>
            <a:endParaRPr/>
          </a:p>
        </p:txBody>
      </p:sp>
      <p:pic>
        <p:nvPicPr>
          <p:cNvPr id="4" name="Tuwaiq1000-google-logo-01.png" descr="Tuwaiq1000-google-logo-01.png"/>
          <p:cNvPicPr>
            <a:picLocks noChangeAspect="1"/>
          </p:cNvPicPr>
          <p:nvPr/>
        </p:nvPicPr>
        <p:blipFill>
          <a:blip r:embed="rId12"/>
          <a:stretch>
            <a:fillRect/>
          </a:stretch>
        </p:blipFill>
        <p:spPr>
          <a:xfrm>
            <a:off x="502625" y="10970685"/>
            <a:ext cx="6194032" cy="3363691"/>
          </a:xfrm>
          <a:prstGeom prst="rect">
            <a:avLst/>
          </a:prstGeom>
          <a:ln w="12700">
            <a:miter lim="400000"/>
          </a:ln>
        </p:spPr>
      </p:pic>
      <p:pic>
        <p:nvPicPr>
          <p:cNvPr id="5" name="Tuwaiq Academy LogoWaterMark-01-01.png" descr="Tuwaiq Academy LogoWaterMark-01-01.png"/>
          <p:cNvPicPr>
            <a:picLocks noChangeAspect="1"/>
          </p:cNvPicPr>
          <p:nvPr/>
        </p:nvPicPr>
        <p:blipFill>
          <a:blip r:embed="rId13">
            <a:alphaModFix amt="50159"/>
          </a:blip>
          <a:stretch>
            <a:fillRect/>
          </a:stretch>
        </p:blipFill>
        <p:spPr>
          <a:xfrm>
            <a:off x="2141904" y="-7352294"/>
            <a:ext cx="20100192" cy="28420588"/>
          </a:xfrm>
          <a:prstGeom prst="rect">
            <a:avLst/>
          </a:prstGeom>
          <a:ln w="12700">
            <a:miter lim="400000"/>
          </a:ln>
        </p:spPr>
      </p:pic>
      <p:pic>
        <p:nvPicPr>
          <p:cNvPr id="6" name="Dotline-02.png" descr="Dotline-02.png"/>
          <p:cNvPicPr>
            <a:picLocks noChangeAspect="1"/>
          </p:cNvPicPr>
          <p:nvPr/>
        </p:nvPicPr>
        <p:blipFill>
          <a:blip r:embed="rId14"/>
          <a:stretch>
            <a:fillRect/>
          </a:stretch>
        </p:blipFill>
        <p:spPr>
          <a:xfrm>
            <a:off x="-4451082" y="0"/>
            <a:ext cx="9700512" cy="13716001"/>
          </a:xfrm>
          <a:prstGeom prst="rect">
            <a:avLst/>
          </a:prstGeom>
          <a:ln w="12700">
            <a:miter lim="400000"/>
          </a:ln>
        </p:spPr>
      </p:pic>
      <p:sp>
        <p:nvSpPr>
          <p:cNvPr id="7"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6" r:id="rId6"/>
    <p:sldLayoutId id="2147483657" r:id="rId7"/>
    <p:sldLayoutId id="2147483658" r:id="rId8"/>
    <p:sldLayoutId id="2147483660" r:id="rId9"/>
    <p:sldLayoutId id="2147483662" r:id="rId10"/>
  </p:sldLayoutIdLst>
  <p:transition spd="med"/>
  <p:txStyles>
    <p:titleStyle>
      <a:lvl1pPr marL="0" marR="0" indent="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1pPr>
      <a:lvl2pPr marL="0" marR="0" indent="4572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2pPr>
      <a:lvl3pPr marL="0" marR="0" indent="9144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3pPr>
      <a:lvl4pPr marL="0" marR="0" indent="13716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4pPr>
      <a:lvl5pPr marL="0" marR="0" indent="18288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5pPr>
      <a:lvl6pPr marL="0" marR="0" indent="22860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6pPr>
      <a:lvl7pPr marL="0" marR="0" indent="27432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7pPr>
      <a:lvl8pPr marL="0" marR="0" indent="32004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8pPr>
      <a:lvl9pPr marL="0" marR="0" indent="36576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9pPr>
    </p:titleStyle>
    <p:bodyStyle>
      <a:lvl1pPr marL="3810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1pPr>
      <a:lvl2pPr marL="9906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2pPr>
      <a:lvl3pPr marL="16002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3pPr>
      <a:lvl4pPr marL="22098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4pPr>
      <a:lvl5pPr marL="28194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5pPr>
      <a:lvl6pPr marL="34290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6pPr>
      <a:lvl7pPr marL="40386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7pPr>
      <a:lvl8pPr marL="46482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8pPr>
      <a:lvl9pPr marL="52578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hyperlink" Target="https://reactjs.org/docs/context.html#when-to-use-context" TargetMode="External"/><Relationship Id="rId7" Type="http://schemas.openxmlformats.org/officeDocument/2006/relationships/image" Target="../media/image19.png"/><Relationship Id="rId2" Type="http://schemas.openxmlformats.org/officeDocument/2006/relationships/hyperlink" Target="https://dmitripavlutin.com/react-context-and-usecontext/#1-how-to-use-the-context" TargetMode="External"/><Relationship Id="rId1" Type="http://schemas.openxmlformats.org/officeDocument/2006/relationships/slideLayout" Target="../slideLayouts/slideLayout8.xml"/><Relationship Id="rId6" Type="http://schemas.openxmlformats.org/officeDocument/2006/relationships/hyperlink" Target="https://www.digitalocean.com/community/tutorials/7-ways-to-implement-conditional-rendering-in-react-applications" TargetMode="External"/><Relationship Id="rId5" Type="http://schemas.openxmlformats.org/officeDocument/2006/relationships/hyperlink" Target="https://react-cn.github.io/react/tips/if-else-in-JSX.html" TargetMode="External"/><Relationship Id="rId4" Type="http://schemas.openxmlformats.org/officeDocument/2006/relationships/hyperlink" Target="https://ar.reactjs.org/docs/conditional-rendering.html" TargetMode="External"/><Relationship Id="rId9"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Presentation Title"/>
          <p:cNvSpPr txBox="1">
            <a:spLocks noGrp="1"/>
          </p:cNvSpPr>
          <p:nvPr>
            <p:ph type="ctrTitle"/>
          </p:nvPr>
        </p:nvSpPr>
        <p:spPr>
          <a:prstGeom prst="rect">
            <a:avLst/>
          </a:prstGeom>
        </p:spPr>
        <p:txBody>
          <a:bodyPr/>
          <a:lstStyle/>
          <a:p>
            <a:pPr algn="l" rtl="0">
              <a:defRPr/>
            </a:pPr>
            <a:r>
              <a:rPr lang="en-US" dirty="0"/>
              <a:t>React Context</a:t>
            </a:r>
            <a:endParaRPr dirty="0"/>
          </a:p>
        </p:txBody>
      </p:sp>
      <p:sp>
        <p:nvSpPr>
          <p:cNvPr id="198" name="Presentation Subtitle"/>
          <p:cNvSpPr txBox="1">
            <a:spLocks noGrp="1"/>
          </p:cNvSpPr>
          <p:nvPr>
            <p:ph type="subTitle" sz="quarter" idx="1"/>
          </p:nvPr>
        </p:nvSpPr>
        <p:spPr>
          <a:prstGeom prst="rect">
            <a:avLst/>
          </a:prstGeom>
        </p:spPr>
        <p:txBody>
          <a:bodyPr/>
          <a:lstStyle/>
          <a:p>
            <a:pPr algn="l" rtl="0">
              <a:defRPr/>
            </a:pPr>
            <a:endParaRPr/>
          </a:p>
        </p:txBody>
      </p:sp>
      <p:pic>
        <p:nvPicPr>
          <p:cNvPr id="4" name="Picture 3" descr="Logo&#10;&#10;Description automatically generated">
            <a:extLst>
              <a:ext uri="{FF2B5EF4-FFF2-40B4-BE49-F238E27FC236}">
                <a16:creationId xmlns:a16="http://schemas.microsoft.com/office/drawing/2014/main" id="{59BF6FDF-2B33-734C-B9E9-23E0318C828B}"/>
              </a:ext>
            </a:extLst>
          </p:cNvPr>
          <p:cNvPicPr>
            <a:picLocks noChangeAspect="1"/>
          </p:cNvPicPr>
          <p:nvPr/>
        </p:nvPicPr>
        <p:blipFill>
          <a:blip r:embed="rId2" cstate="print">
            <a:extLst>
              <a:ext uri="{BEBA8EAE-BF5A-486C-A8C5-ECC9F3942E4B}">
                <a14:imgProps xmlns:a14="http://schemas.microsoft.com/office/drawing/2010/main">
                  <a14:imgLayer r:embed="rId3">
                    <a14:imgEffect>
                      <a14:artisticPhotocopy/>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4847240" y="12052718"/>
            <a:ext cx="2271440" cy="1605774"/>
          </a:xfrm>
          <a:prstGeom prst="rect">
            <a:avLst/>
          </a:prstGeom>
        </p:spPr>
      </p:pic>
      <p:pic>
        <p:nvPicPr>
          <p:cNvPr id="5" name="Picture 2">
            <a:extLst>
              <a:ext uri="{FF2B5EF4-FFF2-40B4-BE49-F238E27FC236}">
                <a16:creationId xmlns:a16="http://schemas.microsoft.com/office/drawing/2014/main" id="{C290F76C-45B4-D34E-9C74-C1487BFBFD05}"/>
              </a:ext>
            </a:extLst>
          </p:cNvPr>
          <p:cNvPicPr>
            <a:picLocks noChangeAspect="1" noChangeArrowheads="1"/>
          </p:cNvPicPr>
          <p:nvPr/>
        </p:nvPicPr>
        <p:blipFill>
          <a:blip r:embed="rId4">
            <a:duotone>
              <a:schemeClr val="bg2">
                <a:shade val="45000"/>
                <a:satMod val="135000"/>
              </a:schemeClr>
              <a:prstClr val="white"/>
            </a:duotone>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17648640" y="12429266"/>
            <a:ext cx="1505130" cy="7525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499" y="4248504"/>
            <a:ext cx="22735852" cy="8256630"/>
          </a:xfrm>
          <a:prstGeom prst="rect">
            <a:avLst/>
          </a:prstGeom>
        </p:spPr>
        <p:txBody>
          <a:bodyPr>
            <a:normAutofit fontScale="77500" lnSpcReduction="20000"/>
          </a:bodyPr>
          <a:lstStyle/>
          <a:p>
            <a:pPr marL="0" indent="0" algn="l" rtl="0">
              <a:buNone/>
            </a:pPr>
            <a:r>
              <a:rPr lang="en-US" b="1" i="0" dirty="0">
                <a:effectLst/>
                <a:latin typeface="Helvetica" panose="020B0604020202020204" pitchFamily="34" charset="0"/>
                <a:cs typeface="Helvetica" panose="020B0604020202020204" pitchFamily="34" charset="0"/>
              </a:rPr>
              <a:t>B. Providing the context</a:t>
            </a:r>
          </a:p>
          <a:p>
            <a:pPr algn="l" rtl="0"/>
            <a:r>
              <a:rPr lang="en-US" b="1" i="0" dirty="0" err="1">
                <a:effectLst/>
                <a:latin typeface="Helvetica" panose="020B0604020202020204" pitchFamily="34" charset="0"/>
                <a:cs typeface="Helvetica" panose="020B0604020202020204" pitchFamily="34" charset="0"/>
              </a:rPr>
              <a:t>Context.Provider</a:t>
            </a:r>
            <a:r>
              <a:rPr lang="en-US" b="1" i="0" dirty="0">
                <a:effectLst/>
                <a:latin typeface="Helvetica" panose="020B0604020202020204" pitchFamily="34" charset="0"/>
                <a:cs typeface="Helvetica" panose="020B0604020202020204" pitchFamily="34" charset="0"/>
              </a:rPr>
              <a:t> component available on the context instance is used to provide the context to its child components, no matter how deep they are.</a:t>
            </a:r>
          </a:p>
          <a:p>
            <a:pPr algn="l" rtl="0"/>
            <a:r>
              <a:rPr lang="en-US" b="1" i="0" dirty="0">
                <a:effectLst/>
                <a:latin typeface="Helvetica" panose="020B0604020202020204" pitchFamily="34" charset="0"/>
                <a:cs typeface="Helvetica" panose="020B0604020202020204" pitchFamily="34" charset="0"/>
              </a:rPr>
              <a:t>To set the value of context use the value prop available on the </a:t>
            </a:r>
            <a:r>
              <a:rPr lang="en-US" b="1" i="0" dirty="0">
                <a:effectLst/>
                <a:latin typeface="Consolas" panose="020B0609020204030204" pitchFamily="49" charset="0"/>
              </a:rPr>
              <a:t>&lt;</a:t>
            </a:r>
            <a:r>
              <a:rPr lang="en-US" b="1" i="0" dirty="0" err="1">
                <a:effectLst/>
                <a:latin typeface="Consolas" panose="020B0609020204030204" pitchFamily="49" charset="0"/>
              </a:rPr>
              <a:t>Context.Provider</a:t>
            </a:r>
            <a:r>
              <a:rPr lang="en-US" b="1" i="0" dirty="0">
                <a:effectLst/>
                <a:latin typeface="Consolas" panose="020B0609020204030204" pitchFamily="49" charset="0"/>
              </a:rPr>
              <a:t> value={value} /&gt;:</a:t>
            </a:r>
            <a:r>
              <a:rPr lang="en-US" b="0" i="0" dirty="0">
                <a:solidFill>
                  <a:srgbClr val="D73A49"/>
                </a:solidFill>
                <a:effectLst/>
                <a:latin typeface="Consolas" panose="020B0609020204030204" pitchFamily="49" charset="0"/>
              </a:rPr>
              <a:t>function</a:t>
            </a:r>
            <a:r>
              <a:rPr lang="en-US" b="0" i="0" dirty="0">
                <a:solidFill>
                  <a:srgbClr val="24292E"/>
                </a:solidFill>
                <a:effectLst/>
                <a:latin typeface="Consolas" panose="020B0609020204030204" pitchFamily="49" charset="0"/>
              </a:rPr>
              <a:t> </a:t>
            </a:r>
            <a:r>
              <a:rPr lang="en-US" b="0" i="0" dirty="0">
                <a:solidFill>
                  <a:srgbClr val="6F42C1"/>
                </a:solidFill>
                <a:effectLst/>
                <a:latin typeface="Consolas" panose="020B0609020204030204" pitchFamily="49" charset="0"/>
              </a:rPr>
              <a:t>Main</a:t>
            </a:r>
            <a:r>
              <a:rPr lang="en-US" b="0" i="0" dirty="0">
                <a:solidFill>
                  <a:srgbClr val="24292E"/>
                </a:solidFill>
                <a:effectLst/>
                <a:latin typeface="Consolas" panose="020B0609020204030204" pitchFamily="49" charset="0"/>
              </a:rPr>
              <a:t>() {</a:t>
            </a:r>
          </a:p>
          <a:p>
            <a:pPr marL="0" indent="0" algn="l" rtl="0">
              <a:buNone/>
            </a:pPr>
            <a:r>
              <a:rPr lang="en-US" b="0" i="0" dirty="0">
                <a:solidFill>
                  <a:srgbClr val="D73A49"/>
                </a:solidFill>
                <a:effectLst/>
                <a:latin typeface="Consolas" panose="020B0609020204030204" pitchFamily="49" charset="0"/>
              </a:rPr>
              <a:t>const</a:t>
            </a:r>
            <a:r>
              <a:rPr lang="en-US" b="0" i="0" dirty="0">
                <a:solidFill>
                  <a:srgbClr val="24292E"/>
                </a:solidFill>
                <a:effectLst/>
                <a:latin typeface="Consolas" panose="020B0609020204030204" pitchFamily="49" charset="0"/>
              </a:rPr>
              <a:t> </a:t>
            </a:r>
            <a:r>
              <a:rPr lang="en-US" b="0" i="0" dirty="0">
                <a:solidFill>
                  <a:srgbClr val="005CC5"/>
                </a:solidFill>
                <a:effectLst/>
                <a:latin typeface="Consolas" panose="020B0609020204030204" pitchFamily="49" charset="0"/>
              </a:rPr>
              <a:t>value</a:t>
            </a:r>
            <a:r>
              <a:rPr lang="en-US" b="0" i="0" dirty="0">
                <a:solidFill>
                  <a:srgbClr val="24292E"/>
                </a:solidFill>
                <a:effectLst/>
                <a:latin typeface="Consolas" panose="020B0609020204030204" pitchFamily="49" charset="0"/>
              </a:rPr>
              <a:t> </a:t>
            </a:r>
            <a:r>
              <a:rPr lang="en-US" b="0" i="0" dirty="0">
                <a:solidFill>
                  <a:srgbClr val="D73A49"/>
                </a:solidFill>
                <a:effectLst/>
                <a:latin typeface="Consolas" panose="020B0609020204030204" pitchFamily="49" charset="0"/>
              </a:rPr>
              <a:t>=</a:t>
            </a:r>
            <a:r>
              <a:rPr lang="en-US" b="0" i="0" dirty="0">
                <a:solidFill>
                  <a:srgbClr val="24292E"/>
                </a:solidFill>
                <a:effectLst/>
                <a:latin typeface="Consolas" panose="020B0609020204030204" pitchFamily="49" charset="0"/>
              </a:rPr>
              <a:t> </a:t>
            </a:r>
            <a:r>
              <a:rPr lang="en-US" b="0" i="0" dirty="0">
                <a:solidFill>
                  <a:srgbClr val="032F62"/>
                </a:solidFill>
                <a:effectLst/>
                <a:latin typeface="Consolas" panose="020B0609020204030204" pitchFamily="49" charset="0"/>
              </a:rPr>
              <a:t>'My Context Value'</a:t>
            </a:r>
            <a:r>
              <a:rPr lang="en-US" b="0" i="0" dirty="0">
                <a:solidFill>
                  <a:srgbClr val="24292E"/>
                </a:solidFill>
                <a:effectLst/>
                <a:latin typeface="Consolas" panose="020B0609020204030204" pitchFamily="49" charset="0"/>
              </a:rPr>
              <a:t>;</a:t>
            </a:r>
          </a:p>
          <a:p>
            <a:pPr marL="0" indent="0" algn="l" rtl="0">
              <a:buNone/>
            </a:pPr>
            <a:r>
              <a:rPr lang="en-US" b="0" i="0" dirty="0">
                <a:solidFill>
                  <a:srgbClr val="D73A49"/>
                </a:solidFill>
                <a:effectLst/>
                <a:latin typeface="Consolas" panose="020B0609020204030204" pitchFamily="49" charset="0"/>
              </a:rPr>
              <a:t>return</a:t>
            </a:r>
            <a:r>
              <a:rPr lang="en-US" b="0" i="0" dirty="0">
                <a:solidFill>
                  <a:srgbClr val="24292E"/>
                </a:solidFill>
                <a:effectLst/>
                <a:latin typeface="Consolas" panose="020B0609020204030204" pitchFamily="49" charset="0"/>
              </a:rPr>
              <a:t> (</a:t>
            </a:r>
          </a:p>
          <a:p>
            <a:pPr marL="0" indent="0" algn="l" rtl="0">
              <a:buNone/>
            </a:pPr>
            <a:r>
              <a:rPr lang="en-US" b="0" i="0" dirty="0">
                <a:solidFill>
                  <a:srgbClr val="24292E"/>
                </a:solidFill>
                <a:effectLst/>
                <a:latin typeface="Consolas" panose="020B0609020204030204" pitchFamily="49" charset="0"/>
              </a:rPr>
              <a:t>&lt;</a:t>
            </a:r>
            <a:r>
              <a:rPr lang="en-US" b="0" i="0" dirty="0" err="1">
                <a:solidFill>
                  <a:srgbClr val="005CC5"/>
                </a:solidFill>
                <a:effectLst/>
                <a:latin typeface="Consolas" panose="020B0609020204030204" pitchFamily="49" charset="0"/>
              </a:rPr>
              <a:t>Context.Provider</a:t>
            </a:r>
            <a:r>
              <a:rPr lang="en-US" b="0" i="0" dirty="0">
                <a:solidFill>
                  <a:srgbClr val="24292E"/>
                </a:solidFill>
                <a:effectLst/>
                <a:latin typeface="Consolas" panose="020B0609020204030204" pitchFamily="49" charset="0"/>
              </a:rPr>
              <a:t> </a:t>
            </a:r>
            <a:r>
              <a:rPr lang="en-US" b="0" i="0" dirty="0">
                <a:solidFill>
                  <a:srgbClr val="6F42C1"/>
                </a:solidFill>
                <a:effectLst/>
                <a:latin typeface="Consolas" panose="020B0609020204030204" pitchFamily="49" charset="0"/>
              </a:rPr>
              <a:t>value</a:t>
            </a:r>
            <a:r>
              <a:rPr lang="en-US" b="0" i="0" dirty="0">
                <a:solidFill>
                  <a:srgbClr val="D73A49"/>
                </a:solidFill>
                <a:effectLst/>
                <a:latin typeface="Consolas" panose="020B0609020204030204" pitchFamily="49" charset="0"/>
              </a:rPr>
              <a:t>=</a:t>
            </a:r>
            <a:r>
              <a:rPr lang="en-US" b="0" i="0" dirty="0">
                <a:solidFill>
                  <a:srgbClr val="24292E"/>
                </a:solidFill>
                <a:effectLst/>
                <a:latin typeface="Consolas" panose="020B0609020204030204" pitchFamily="49" charset="0"/>
              </a:rPr>
              <a:t>{value}&gt;</a:t>
            </a:r>
          </a:p>
          <a:p>
            <a:pPr marL="0" indent="0" algn="l" rtl="0">
              <a:buNone/>
            </a:pPr>
            <a:r>
              <a:rPr lang="en-US" b="0" i="0" dirty="0">
                <a:solidFill>
                  <a:srgbClr val="24292E"/>
                </a:solidFill>
                <a:effectLst/>
                <a:latin typeface="Consolas" panose="020B0609020204030204" pitchFamily="49" charset="0"/>
              </a:rPr>
              <a:t>&lt;</a:t>
            </a:r>
            <a:r>
              <a:rPr lang="en-US" b="0" i="0" dirty="0" err="1">
                <a:solidFill>
                  <a:srgbClr val="005CC5"/>
                </a:solidFill>
                <a:effectLst/>
                <a:latin typeface="Consolas" panose="020B0609020204030204" pitchFamily="49" charset="0"/>
              </a:rPr>
              <a:t>MyComponent</a:t>
            </a:r>
            <a:r>
              <a:rPr lang="en-US" b="0" i="0" dirty="0">
                <a:solidFill>
                  <a:srgbClr val="24292E"/>
                </a:solidFill>
                <a:effectLst/>
                <a:latin typeface="Consolas" panose="020B0609020204030204" pitchFamily="49" charset="0"/>
              </a:rPr>
              <a:t> /&gt;</a:t>
            </a:r>
          </a:p>
          <a:p>
            <a:pPr marL="0" indent="0" algn="l" rtl="0">
              <a:buNone/>
            </a:pPr>
            <a:r>
              <a:rPr lang="en-US" b="0" i="0" dirty="0">
                <a:solidFill>
                  <a:srgbClr val="24292E"/>
                </a:solidFill>
                <a:effectLst/>
                <a:latin typeface="Consolas" panose="020B0609020204030204" pitchFamily="49" charset="0"/>
              </a:rPr>
              <a:t>&lt;/</a:t>
            </a:r>
            <a:r>
              <a:rPr lang="en-US" b="0" i="0" dirty="0" err="1">
                <a:solidFill>
                  <a:srgbClr val="005CC5"/>
                </a:solidFill>
                <a:effectLst/>
                <a:latin typeface="Consolas" panose="020B0609020204030204" pitchFamily="49" charset="0"/>
              </a:rPr>
              <a:t>Context.Provider</a:t>
            </a:r>
            <a:r>
              <a:rPr lang="en-US" b="0" i="0" dirty="0">
                <a:solidFill>
                  <a:srgbClr val="24292E"/>
                </a:solidFill>
                <a:effectLst/>
                <a:latin typeface="Consolas" panose="020B0609020204030204" pitchFamily="49" charset="0"/>
              </a:rPr>
              <a:t>&gt;</a:t>
            </a:r>
          </a:p>
          <a:p>
            <a:pPr marL="0" indent="0" algn="l" rtl="0">
              <a:buNone/>
            </a:pPr>
            <a:r>
              <a:rPr lang="en-US" b="0" i="0" dirty="0">
                <a:solidFill>
                  <a:srgbClr val="24292E"/>
                </a:solidFill>
                <a:effectLst/>
                <a:latin typeface="Consolas" panose="020B0609020204030204" pitchFamily="49" charset="0"/>
              </a:rPr>
              <a:t>);</a:t>
            </a:r>
          </a:p>
          <a:p>
            <a:pPr marL="0" indent="0" algn="l" rtl="0">
              <a:buNone/>
            </a:pPr>
            <a:r>
              <a:rPr lang="en-US" b="0" i="0" dirty="0">
                <a:solidFill>
                  <a:srgbClr val="24292E"/>
                </a:solidFill>
                <a:effectLst/>
                <a:latin typeface="Consolas" panose="020B0609020204030204" pitchFamily="49" charset="0"/>
              </a:rPr>
              <a:t>}</a:t>
            </a:r>
          </a:p>
        </p:txBody>
      </p:sp>
      <p:sp>
        <p:nvSpPr>
          <p:cNvPr id="203" name="Slide Title"/>
          <p:cNvSpPr txBox="1">
            <a:spLocks noGrp="1"/>
          </p:cNvSpPr>
          <p:nvPr>
            <p:ph type="title"/>
          </p:nvPr>
        </p:nvSpPr>
        <p:spPr>
          <a:xfrm>
            <a:off x="1206500" y="1079500"/>
            <a:ext cx="14767508" cy="1435100"/>
          </a:xfrm>
          <a:prstGeom prst="rect">
            <a:avLst/>
          </a:prstGeom>
        </p:spPr>
        <p:txBody>
          <a:bodyPr>
            <a:normAutofit/>
          </a:bodyPr>
          <a:lstStyle/>
          <a:p>
            <a:pPr algn="l"/>
            <a:r>
              <a:rPr lang="en-US" b="1" i="0" dirty="0">
                <a:effectLst/>
                <a:latin typeface="Helvetica" panose="020B0604020202020204" pitchFamily="34" charset="0"/>
                <a:cs typeface="Helvetica" panose="020B0604020202020204" pitchFamily="34" charset="0"/>
              </a:rPr>
              <a:t>How to use the context?</a:t>
            </a:r>
          </a:p>
        </p:txBody>
      </p:sp>
    </p:spTree>
    <p:extLst>
      <p:ext uri="{BB962C8B-B14F-4D97-AF65-F5344CB8AC3E}">
        <p14:creationId xmlns:p14="http://schemas.microsoft.com/office/powerpoint/2010/main" val="2623786379"/>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499" y="4248504"/>
            <a:ext cx="22735852" cy="8256630"/>
          </a:xfrm>
          <a:prstGeom prst="rect">
            <a:avLst/>
          </a:prstGeom>
        </p:spPr>
        <p:txBody>
          <a:bodyPr>
            <a:normAutofit fontScale="92500" lnSpcReduction="20000"/>
          </a:bodyPr>
          <a:lstStyle/>
          <a:p>
            <a:pPr marL="0" indent="0" algn="l" rtl="0">
              <a:buNone/>
            </a:pPr>
            <a:r>
              <a:rPr lang="en-US" b="1" i="0" dirty="0">
                <a:solidFill>
                  <a:schemeClr val="tx1">
                    <a:lumMod val="50000"/>
                  </a:schemeClr>
                </a:solidFill>
                <a:effectLst/>
                <a:latin typeface="Helvetica" panose="020B0604020202020204" pitchFamily="34" charset="0"/>
                <a:cs typeface="Helvetica" panose="020B0604020202020204" pitchFamily="34" charset="0"/>
              </a:rPr>
              <a:t>C. Consuming the context</a:t>
            </a:r>
          </a:p>
          <a:p>
            <a:pPr algn="l" rtl="0"/>
            <a:br>
              <a:rPr lang="en-US" dirty="0">
                <a:solidFill>
                  <a:schemeClr val="tx1">
                    <a:lumMod val="50000"/>
                  </a:schemeClr>
                </a:solidFill>
                <a:latin typeface="Helvetica" panose="020B0604020202020204" pitchFamily="34" charset="0"/>
                <a:cs typeface="Helvetica" panose="020B0604020202020204" pitchFamily="34" charset="0"/>
              </a:rPr>
            </a:br>
            <a:r>
              <a:rPr lang="en-US" dirty="0">
                <a:solidFill>
                  <a:schemeClr val="tx1">
                    <a:lumMod val="50000"/>
                  </a:schemeClr>
                </a:solidFill>
                <a:latin typeface="Helvetica" panose="020B0604020202020204" pitchFamily="34" charset="0"/>
                <a:cs typeface="Helvetica" panose="020B0604020202020204" pitchFamily="34" charset="0"/>
              </a:rPr>
              <a:t>Consuming the context can be performed in 2 ways.</a:t>
            </a:r>
          </a:p>
          <a:p>
            <a:pPr marL="514350" indent="-514350" algn="l" rtl="0">
              <a:buFont typeface="+mj-lt"/>
              <a:buAutoNum type="arabicPeriod"/>
            </a:pPr>
            <a:r>
              <a:rPr lang="en-US" dirty="0">
                <a:solidFill>
                  <a:schemeClr val="tx1">
                    <a:lumMod val="50000"/>
                  </a:schemeClr>
                </a:solidFill>
                <a:latin typeface="Helvetica" panose="020B0604020202020204" pitchFamily="34" charset="0"/>
                <a:cs typeface="Helvetica" panose="020B0604020202020204" pitchFamily="34" charset="0"/>
              </a:rPr>
              <a:t>The first way, is to use the </a:t>
            </a:r>
            <a:r>
              <a:rPr lang="en-US" dirty="0" err="1">
                <a:solidFill>
                  <a:schemeClr val="tx1">
                    <a:lumMod val="50000"/>
                  </a:schemeClr>
                </a:solidFill>
                <a:latin typeface="Helvetica" panose="020B0604020202020204" pitchFamily="34" charset="0"/>
                <a:cs typeface="Helvetica" panose="020B0604020202020204" pitchFamily="34" charset="0"/>
              </a:rPr>
              <a:t>useContext</a:t>
            </a:r>
            <a:r>
              <a:rPr lang="en-US" dirty="0">
                <a:solidFill>
                  <a:schemeClr val="tx1">
                    <a:lumMod val="50000"/>
                  </a:schemeClr>
                </a:solidFill>
                <a:latin typeface="Helvetica" panose="020B0604020202020204" pitchFamily="34" charset="0"/>
                <a:cs typeface="Helvetica" panose="020B0604020202020204" pitchFamily="34" charset="0"/>
              </a:rPr>
              <a:t>(Context) React hook:</a:t>
            </a:r>
          </a:p>
          <a:p>
            <a:pPr marL="0" indent="0" algn="l">
              <a:buNone/>
            </a:pPr>
            <a:r>
              <a:rPr lang="en-US" b="0" i="0" dirty="0">
                <a:solidFill>
                  <a:srgbClr val="D73A49"/>
                </a:solidFill>
                <a:effectLst/>
                <a:latin typeface="Consolas" panose="020B0609020204030204" pitchFamily="49" charset="0"/>
              </a:rPr>
              <a:t>import</a:t>
            </a:r>
            <a:r>
              <a:rPr lang="en-US" b="0" i="0" dirty="0">
                <a:solidFill>
                  <a:srgbClr val="24292E"/>
                </a:solidFill>
                <a:effectLst/>
                <a:latin typeface="Consolas" panose="020B0609020204030204" pitchFamily="49" charset="0"/>
              </a:rPr>
              <a:t> { </a:t>
            </a:r>
            <a:r>
              <a:rPr lang="en-US" b="0" i="0" dirty="0" err="1">
                <a:solidFill>
                  <a:srgbClr val="24292E"/>
                </a:solidFill>
                <a:effectLst/>
                <a:latin typeface="Consolas" panose="020B0609020204030204" pitchFamily="49" charset="0"/>
              </a:rPr>
              <a:t>useContext</a:t>
            </a:r>
            <a:r>
              <a:rPr lang="en-US" b="0" i="0" dirty="0">
                <a:solidFill>
                  <a:srgbClr val="24292E"/>
                </a:solidFill>
                <a:effectLst/>
                <a:latin typeface="Consolas" panose="020B0609020204030204" pitchFamily="49" charset="0"/>
              </a:rPr>
              <a:t> } </a:t>
            </a:r>
            <a:r>
              <a:rPr lang="en-US" b="0" i="0" dirty="0">
                <a:solidFill>
                  <a:srgbClr val="D73A49"/>
                </a:solidFill>
                <a:effectLst/>
                <a:latin typeface="Consolas" panose="020B0609020204030204" pitchFamily="49" charset="0"/>
              </a:rPr>
              <a:t>from</a:t>
            </a:r>
            <a:r>
              <a:rPr lang="en-US" b="0" i="0" dirty="0">
                <a:solidFill>
                  <a:srgbClr val="24292E"/>
                </a:solidFill>
                <a:effectLst/>
                <a:latin typeface="Consolas" panose="020B0609020204030204" pitchFamily="49" charset="0"/>
              </a:rPr>
              <a:t> </a:t>
            </a:r>
            <a:r>
              <a:rPr lang="en-US" b="0" i="0" dirty="0">
                <a:solidFill>
                  <a:srgbClr val="032F62"/>
                </a:solidFill>
                <a:effectLst/>
                <a:latin typeface="Consolas" panose="020B0609020204030204" pitchFamily="49" charset="0"/>
              </a:rPr>
              <a:t>'react'</a:t>
            </a:r>
            <a:r>
              <a:rPr lang="en-US" b="0" i="0" dirty="0">
                <a:solidFill>
                  <a:srgbClr val="24292E"/>
                </a:solidFill>
                <a:effectLst/>
                <a:latin typeface="Consolas" panose="020B0609020204030204" pitchFamily="49" charset="0"/>
              </a:rPr>
              <a:t>;</a:t>
            </a:r>
          </a:p>
          <a:p>
            <a:pPr marL="0" indent="0" algn="l">
              <a:buNone/>
            </a:pPr>
            <a:r>
              <a:rPr lang="en-US" b="0" i="0" dirty="0">
                <a:solidFill>
                  <a:srgbClr val="D73A49"/>
                </a:solidFill>
                <a:effectLst/>
                <a:latin typeface="Consolas" panose="020B0609020204030204" pitchFamily="49" charset="0"/>
              </a:rPr>
              <a:t>function</a:t>
            </a:r>
            <a:r>
              <a:rPr lang="en-US" b="0" i="0" dirty="0">
                <a:solidFill>
                  <a:srgbClr val="24292E"/>
                </a:solidFill>
                <a:effectLst/>
                <a:latin typeface="Consolas" panose="020B0609020204030204" pitchFamily="49" charset="0"/>
              </a:rPr>
              <a:t> </a:t>
            </a:r>
            <a:r>
              <a:rPr lang="en-US" b="0" i="0" dirty="0" err="1">
                <a:solidFill>
                  <a:srgbClr val="6F42C1"/>
                </a:solidFill>
                <a:effectLst/>
                <a:latin typeface="Consolas" panose="020B0609020204030204" pitchFamily="49" charset="0"/>
              </a:rPr>
              <a:t>MyComponent</a:t>
            </a:r>
            <a:r>
              <a:rPr lang="en-US" b="0" i="0" dirty="0">
                <a:solidFill>
                  <a:srgbClr val="24292E"/>
                </a:solidFill>
                <a:effectLst/>
                <a:latin typeface="Consolas" panose="020B0609020204030204" pitchFamily="49" charset="0"/>
              </a:rPr>
              <a:t>() {</a:t>
            </a:r>
          </a:p>
          <a:p>
            <a:pPr marL="0" indent="0" algn="l">
              <a:buNone/>
            </a:pPr>
            <a:r>
              <a:rPr lang="en-US" b="0" i="0" dirty="0">
                <a:solidFill>
                  <a:srgbClr val="D73A49"/>
                </a:solidFill>
                <a:effectLst/>
                <a:latin typeface="Consolas" panose="020B0609020204030204" pitchFamily="49" charset="0"/>
              </a:rPr>
              <a:t>const</a:t>
            </a:r>
            <a:r>
              <a:rPr lang="en-US" b="0" i="0" dirty="0">
                <a:solidFill>
                  <a:srgbClr val="24292E"/>
                </a:solidFill>
                <a:effectLst/>
                <a:latin typeface="Consolas" panose="020B0609020204030204" pitchFamily="49" charset="0"/>
              </a:rPr>
              <a:t> </a:t>
            </a:r>
            <a:r>
              <a:rPr lang="en-US" b="0" i="0" dirty="0">
                <a:solidFill>
                  <a:srgbClr val="005CC5"/>
                </a:solidFill>
                <a:effectLst/>
                <a:latin typeface="Consolas" panose="020B0609020204030204" pitchFamily="49" charset="0"/>
              </a:rPr>
              <a:t>value</a:t>
            </a:r>
            <a:r>
              <a:rPr lang="en-US" b="0" i="0" dirty="0">
                <a:solidFill>
                  <a:srgbClr val="24292E"/>
                </a:solidFill>
                <a:effectLst/>
                <a:latin typeface="Consolas" panose="020B0609020204030204" pitchFamily="49" charset="0"/>
              </a:rPr>
              <a:t> </a:t>
            </a:r>
            <a:r>
              <a:rPr lang="en-US" b="0" i="0" dirty="0">
                <a:solidFill>
                  <a:srgbClr val="D73A49"/>
                </a:solidFill>
                <a:effectLst/>
                <a:latin typeface="Consolas" panose="020B0609020204030204" pitchFamily="49" charset="0"/>
              </a:rPr>
              <a:t>=</a:t>
            </a:r>
            <a:r>
              <a:rPr lang="en-US" b="0" i="0" dirty="0">
                <a:solidFill>
                  <a:srgbClr val="24292E"/>
                </a:solidFill>
                <a:effectLst/>
                <a:latin typeface="Consolas" panose="020B0609020204030204" pitchFamily="49" charset="0"/>
              </a:rPr>
              <a:t> </a:t>
            </a:r>
            <a:r>
              <a:rPr lang="en-US" b="0" i="0" dirty="0" err="1">
                <a:solidFill>
                  <a:srgbClr val="6F42C1"/>
                </a:solidFill>
                <a:effectLst/>
                <a:latin typeface="Consolas" panose="020B0609020204030204" pitchFamily="49" charset="0"/>
              </a:rPr>
              <a:t>useContext</a:t>
            </a:r>
            <a:r>
              <a:rPr lang="en-US" b="0" i="0" dirty="0">
                <a:solidFill>
                  <a:srgbClr val="24292E"/>
                </a:solidFill>
                <a:effectLst/>
                <a:latin typeface="Consolas" panose="020B0609020204030204" pitchFamily="49" charset="0"/>
              </a:rPr>
              <a:t>(Context);</a:t>
            </a:r>
          </a:p>
          <a:p>
            <a:pPr marL="0" indent="0" algn="l">
              <a:buNone/>
            </a:pPr>
            <a:r>
              <a:rPr lang="en-US" b="0" i="0" dirty="0">
                <a:solidFill>
                  <a:srgbClr val="D73A49"/>
                </a:solidFill>
                <a:effectLst/>
                <a:latin typeface="Consolas" panose="020B0609020204030204" pitchFamily="49" charset="0"/>
              </a:rPr>
              <a:t>return</a:t>
            </a:r>
            <a:r>
              <a:rPr lang="en-US" b="0" i="0" dirty="0">
                <a:solidFill>
                  <a:srgbClr val="24292E"/>
                </a:solidFill>
                <a:effectLst/>
                <a:latin typeface="Consolas" panose="020B0609020204030204" pitchFamily="49" charset="0"/>
              </a:rPr>
              <a:t> &lt;</a:t>
            </a:r>
            <a:r>
              <a:rPr lang="en-US" b="0" i="0" dirty="0">
                <a:solidFill>
                  <a:srgbClr val="22863A"/>
                </a:solidFill>
                <a:effectLst/>
                <a:latin typeface="Consolas" panose="020B0609020204030204" pitchFamily="49" charset="0"/>
              </a:rPr>
              <a:t>span</a:t>
            </a:r>
            <a:r>
              <a:rPr lang="en-US" b="0" i="0" dirty="0">
                <a:solidFill>
                  <a:srgbClr val="24292E"/>
                </a:solidFill>
                <a:effectLst/>
                <a:latin typeface="Consolas" panose="020B0609020204030204" pitchFamily="49" charset="0"/>
              </a:rPr>
              <a:t>&gt;{value}&lt;/</a:t>
            </a:r>
            <a:r>
              <a:rPr lang="en-US" b="0" i="0" dirty="0">
                <a:solidFill>
                  <a:srgbClr val="22863A"/>
                </a:solidFill>
                <a:effectLst/>
                <a:latin typeface="Consolas" panose="020B0609020204030204" pitchFamily="49" charset="0"/>
              </a:rPr>
              <a:t>span</a:t>
            </a:r>
            <a:r>
              <a:rPr lang="en-US" b="0" i="0" dirty="0">
                <a:solidFill>
                  <a:srgbClr val="24292E"/>
                </a:solidFill>
                <a:effectLst/>
                <a:latin typeface="Consolas" panose="020B0609020204030204" pitchFamily="49" charset="0"/>
              </a:rPr>
              <a:t>&gt;;</a:t>
            </a:r>
          </a:p>
          <a:p>
            <a:pPr marL="0" indent="0" algn="l">
              <a:buNone/>
            </a:pPr>
            <a:r>
              <a:rPr lang="en-US" b="0" i="0" dirty="0">
                <a:solidFill>
                  <a:srgbClr val="24292E"/>
                </a:solidFill>
                <a:effectLst/>
                <a:latin typeface="Consolas" panose="020B0609020204030204" pitchFamily="49" charset="0"/>
              </a:rPr>
              <a:t>}</a:t>
            </a:r>
          </a:p>
          <a:p>
            <a:pPr algn="l" rtl="0"/>
            <a:r>
              <a:rPr lang="en-US" dirty="0">
                <a:solidFill>
                  <a:schemeClr val="tx1">
                    <a:lumMod val="50000"/>
                  </a:schemeClr>
                </a:solidFill>
                <a:latin typeface="Helvetica" panose="020B0604020202020204" pitchFamily="34" charset="0"/>
                <a:cs typeface="Helvetica" panose="020B0604020202020204" pitchFamily="34" charset="0"/>
              </a:rPr>
              <a:t>The hook returns the value of the context: value = </a:t>
            </a:r>
            <a:r>
              <a:rPr lang="en-US" dirty="0" err="1">
                <a:solidFill>
                  <a:schemeClr val="tx1">
                    <a:lumMod val="50000"/>
                  </a:schemeClr>
                </a:solidFill>
                <a:latin typeface="Helvetica" panose="020B0604020202020204" pitchFamily="34" charset="0"/>
                <a:cs typeface="Helvetica" panose="020B0604020202020204" pitchFamily="34" charset="0"/>
              </a:rPr>
              <a:t>useContext</a:t>
            </a:r>
            <a:r>
              <a:rPr lang="en-US" dirty="0">
                <a:solidFill>
                  <a:schemeClr val="tx1">
                    <a:lumMod val="50000"/>
                  </a:schemeClr>
                </a:solidFill>
                <a:latin typeface="Helvetica" panose="020B0604020202020204" pitchFamily="34" charset="0"/>
                <a:cs typeface="Helvetica" panose="020B0604020202020204" pitchFamily="34" charset="0"/>
              </a:rPr>
              <a:t>(Context). The hook also makes sure to re-render the component when the context value changes.</a:t>
            </a:r>
          </a:p>
          <a:p>
            <a:pPr algn="l" rtl="0"/>
            <a:endParaRPr lang="en-US" b="0" i="0" dirty="0">
              <a:solidFill>
                <a:schemeClr val="tx1">
                  <a:lumMod val="50000"/>
                </a:schemeClr>
              </a:solidFill>
              <a:effectLst/>
              <a:latin typeface="Helvetica" panose="020B0604020202020204" pitchFamily="34" charset="0"/>
              <a:cs typeface="Helvetica" panose="020B0604020202020204" pitchFamily="34" charset="0"/>
            </a:endParaRPr>
          </a:p>
        </p:txBody>
      </p:sp>
      <p:sp>
        <p:nvSpPr>
          <p:cNvPr id="203" name="Slide Title"/>
          <p:cNvSpPr txBox="1">
            <a:spLocks noGrp="1"/>
          </p:cNvSpPr>
          <p:nvPr>
            <p:ph type="title"/>
          </p:nvPr>
        </p:nvSpPr>
        <p:spPr>
          <a:xfrm>
            <a:off x="1206500" y="1079500"/>
            <a:ext cx="14767508" cy="1435100"/>
          </a:xfrm>
          <a:prstGeom prst="rect">
            <a:avLst/>
          </a:prstGeom>
        </p:spPr>
        <p:txBody>
          <a:bodyPr>
            <a:normAutofit/>
          </a:bodyPr>
          <a:lstStyle/>
          <a:p>
            <a:pPr algn="l" rtl="0"/>
            <a:r>
              <a:rPr lang="en-US" b="1" i="0" dirty="0">
                <a:effectLst/>
                <a:latin typeface="Helvetica" panose="020B0604020202020204" pitchFamily="34" charset="0"/>
                <a:cs typeface="Helvetica" panose="020B0604020202020204" pitchFamily="34" charset="0"/>
              </a:rPr>
              <a:t>How to use the context?</a:t>
            </a:r>
          </a:p>
        </p:txBody>
      </p:sp>
    </p:spTree>
    <p:extLst>
      <p:ext uri="{BB962C8B-B14F-4D97-AF65-F5344CB8AC3E}">
        <p14:creationId xmlns:p14="http://schemas.microsoft.com/office/powerpoint/2010/main" val="276134196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499" y="4248504"/>
            <a:ext cx="22735852" cy="8256630"/>
          </a:xfrm>
          <a:prstGeom prst="rect">
            <a:avLst/>
          </a:prstGeom>
        </p:spPr>
        <p:txBody>
          <a:bodyPr>
            <a:normAutofit fontScale="77500" lnSpcReduction="20000"/>
          </a:bodyPr>
          <a:lstStyle/>
          <a:p>
            <a:pPr marL="0" indent="0" algn="l" rtl="0">
              <a:buNone/>
            </a:pPr>
            <a:r>
              <a:rPr lang="en-US" b="1" i="0" dirty="0">
                <a:solidFill>
                  <a:schemeClr val="tx1">
                    <a:lumMod val="50000"/>
                  </a:schemeClr>
                </a:solidFill>
                <a:effectLst/>
                <a:latin typeface="Helvetica" panose="020B0604020202020204" pitchFamily="34" charset="0"/>
                <a:cs typeface="Helvetica" panose="020B0604020202020204" pitchFamily="34" charset="0"/>
              </a:rPr>
              <a:t>C. Consuming the context</a:t>
            </a:r>
            <a:br>
              <a:rPr lang="en-US" dirty="0">
                <a:solidFill>
                  <a:schemeClr val="tx1">
                    <a:lumMod val="50000"/>
                  </a:schemeClr>
                </a:solidFill>
                <a:latin typeface="Helvetica" panose="020B0604020202020204" pitchFamily="34" charset="0"/>
                <a:cs typeface="Helvetica" panose="020B0604020202020204" pitchFamily="34" charset="0"/>
              </a:rPr>
            </a:br>
            <a:endParaRPr lang="en-US" dirty="0">
              <a:solidFill>
                <a:schemeClr val="tx1">
                  <a:lumMod val="50000"/>
                </a:schemeClr>
              </a:solidFill>
              <a:latin typeface="Helvetica" panose="020B0604020202020204" pitchFamily="34" charset="0"/>
              <a:cs typeface="Helvetica" panose="020B0604020202020204" pitchFamily="34" charset="0"/>
            </a:endParaRPr>
          </a:p>
          <a:p>
            <a:pPr marL="514350" indent="-514350" algn="l" rtl="0">
              <a:buFont typeface="+mj-lt"/>
              <a:buAutoNum type="arabicPeriod" startAt="2"/>
            </a:pPr>
            <a:r>
              <a:rPr lang="en-US" dirty="0">
                <a:solidFill>
                  <a:schemeClr val="tx1">
                    <a:lumMod val="50000"/>
                  </a:schemeClr>
                </a:solidFill>
                <a:latin typeface="Helvetica" panose="020B0604020202020204" pitchFamily="34" charset="0"/>
                <a:cs typeface="Helvetica" panose="020B0604020202020204" pitchFamily="34" charset="0"/>
              </a:rPr>
              <a:t>The second way is by using a render function supplied as a child to </a:t>
            </a:r>
            <a:r>
              <a:rPr lang="en-US" dirty="0" err="1">
                <a:solidFill>
                  <a:schemeClr val="tx1">
                    <a:lumMod val="50000"/>
                  </a:schemeClr>
                </a:solidFill>
                <a:latin typeface="Helvetica" panose="020B0604020202020204" pitchFamily="34" charset="0"/>
                <a:cs typeface="Helvetica" panose="020B0604020202020204" pitchFamily="34" charset="0"/>
              </a:rPr>
              <a:t>Context.Consumer</a:t>
            </a:r>
            <a:r>
              <a:rPr lang="en-US" dirty="0">
                <a:solidFill>
                  <a:schemeClr val="tx1">
                    <a:lumMod val="50000"/>
                  </a:schemeClr>
                </a:solidFill>
                <a:latin typeface="Helvetica" panose="020B0604020202020204" pitchFamily="34" charset="0"/>
                <a:cs typeface="Helvetica" panose="020B0604020202020204" pitchFamily="34" charset="0"/>
              </a:rPr>
              <a:t> special component available on the context instance:</a:t>
            </a:r>
          </a:p>
          <a:p>
            <a:pPr marL="0" indent="0" algn="l">
              <a:buNone/>
            </a:pPr>
            <a:r>
              <a:rPr lang="en-US" b="0" i="0" dirty="0">
                <a:solidFill>
                  <a:srgbClr val="D73A49"/>
                </a:solidFill>
                <a:effectLst/>
                <a:latin typeface="Consolas" panose="020B0609020204030204" pitchFamily="49" charset="0"/>
              </a:rPr>
              <a:t>function</a:t>
            </a:r>
            <a:r>
              <a:rPr lang="en-US" b="0" i="0" dirty="0">
                <a:solidFill>
                  <a:srgbClr val="24292E"/>
                </a:solidFill>
                <a:effectLst/>
                <a:latin typeface="Consolas" panose="020B0609020204030204" pitchFamily="49" charset="0"/>
              </a:rPr>
              <a:t> </a:t>
            </a:r>
            <a:r>
              <a:rPr lang="en-US" b="0" i="0" dirty="0" err="1">
                <a:solidFill>
                  <a:srgbClr val="6F42C1"/>
                </a:solidFill>
                <a:effectLst/>
                <a:latin typeface="Consolas" panose="020B0609020204030204" pitchFamily="49" charset="0"/>
              </a:rPr>
              <a:t>MyComponent</a:t>
            </a:r>
            <a:r>
              <a:rPr lang="en-US" b="0" i="0" dirty="0">
                <a:solidFill>
                  <a:srgbClr val="24292E"/>
                </a:solidFill>
                <a:effectLst/>
                <a:latin typeface="Consolas" panose="020B0609020204030204" pitchFamily="49" charset="0"/>
              </a:rPr>
              <a:t>() {</a:t>
            </a:r>
          </a:p>
          <a:p>
            <a:pPr marL="0" indent="0" algn="l">
              <a:buNone/>
            </a:pPr>
            <a:r>
              <a:rPr lang="en-US" b="0" i="0" dirty="0">
                <a:solidFill>
                  <a:srgbClr val="D73A49"/>
                </a:solidFill>
                <a:effectLst/>
                <a:latin typeface="Consolas" panose="020B0609020204030204" pitchFamily="49" charset="0"/>
              </a:rPr>
              <a:t>return</a:t>
            </a:r>
            <a:r>
              <a:rPr lang="en-US" b="0" i="0" dirty="0">
                <a:solidFill>
                  <a:srgbClr val="24292E"/>
                </a:solidFill>
                <a:effectLst/>
                <a:latin typeface="Consolas" panose="020B0609020204030204" pitchFamily="49" charset="0"/>
              </a:rPr>
              <a:t> (</a:t>
            </a:r>
          </a:p>
          <a:p>
            <a:pPr marL="0" indent="0" algn="l">
              <a:buNone/>
            </a:pPr>
            <a:r>
              <a:rPr lang="en-US" b="0" i="0" dirty="0">
                <a:solidFill>
                  <a:srgbClr val="24292E"/>
                </a:solidFill>
                <a:effectLst/>
                <a:latin typeface="Consolas" panose="020B0609020204030204" pitchFamily="49" charset="0"/>
              </a:rPr>
              <a:t>&lt;</a:t>
            </a:r>
            <a:r>
              <a:rPr lang="en-US" b="0" i="0" dirty="0" err="1">
                <a:solidFill>
                  <a:srgbClr val="005CC5"/>
                </a:solidFill>
                <a:effectLst/>
                <a:latin typeface="Consolas" panose="020B0609020204030204" pitchFamily="49" charset="0"/>
              </a:rPr>
              <a:t>Context.Consumer</a:t>
            </a:r>
            <a:r>
              <a:rPr lang="en-US" b="0" i="0" dirty="0">
                <a:solidFill>
                  <a:srgbClr val="24292E"/>
                </a:solidFill>
                <a:effectLst/>
                <a:latin typeface="Consolas" panose="020B0609020204030204" pitchFamily="49" charset="0"/>
              </a:rPr>
              <a:t>&gt;</a:t>
            </a:r>
          </a:p>
          <a:p>
            <a:pPr marL="0" indent="0" algn="l">
              <a:buNone/>
            </a:pPr>
            <a:r>
              <a:rPr lang="en-US" b="0" i="0" dirty="0">
                <a:solidFill>
                  <a:srgbClr val="24292E"/>
                </a:solidFill>
                <a:effectLst/>
                <a:latin typeface="Consolas" panose="020B0609020204030204" pitchFamily="49" charset="0"/>
              </a:rPr>
              <a:t>{</a:t>
            </a:r>
            <a:r>
              <a:rPr lang="en-US" b="0" i="0" dirty="0">
                <a:solidFill>
                  <a:srgbClr val="E36209"/>
                </a:solidFill>
                <a:effectLst/>
                <a:latin typeface="Consolas" panose="020B0609020204030204" pitchFamily="49" charset="0"/>
              </a:rPr>
              <a:t>value</a:t>
            </a:r>
            <a:r>
              <a:rPr lang="en-US" b="0" i="0" dirty="0">
                <a:solidFill>
                  <a:srgbClr val="24292E"/>
                </a:solidFill>
                <a:effectLst/>
                <a:latin typeface="Consolas" panose="020B0609020204030204" pitchFamily="49" charset="0"/>
              </a:rPr>
              <a:t> </a:t>
            </a:r>
            <a:r>
              <a:rPr lang="en-US" b="0" i="0" dirty="0">
                <a:solidFill>
                  <a:srgbClr val="D73A49"/>
                </a:solidFill>
                <a:effectLst/>
                <a:latin typeface="Consolas" panose="020B0609020204030204" pitchFamily="49" charset="0"/>
              </a:rPr>
              <a:t>=&gt;</a:t>
            </a:r>
            <a:r>
              <a:rPr lang="en-US" b="0" i="0" dirty="0">
                <a:solidFill>
                  <a:srgbClr val="24292E"/>
                </a:solidFill>
                <a:effectLst/>
                <a:latin typeface="Consolas" panose="020B0609020204030204" pitchFamily="49" charset="0"/>
              </a:rPr>
              <a:t> &lt;</a:t>
            </a:r>
            <a:r>
              <a:rPr lang="en-US" b="0" i="0" dirty="0">
                <a:solidFill>
                  <a:srgbClr val="22863A"/>
                </a:solidFill>
                <a:effectLst/>
                <a:latin typeface="Consolas" panose="020B0609020204030204" pitchFamily="49" charset="0"/>
              </a:rPr>
              <a:t>span</a:t>
            </a:r>
            <a:r>
              <a:rPr lang="en-US" b="0" i="0" dirty="0">
                <a:solidFill>
                  <a:srgbClr val="24292E"/>
                </a:solidFill>
                <a:effectLst/>
                <a:latin typeface="Consolas" panose="020B0609020204030204" pitchFamily="49" charset="0"/>
              </a:rPr>
              <a:t>&gt;{value}&lt;/</a:t>
            </a:r>
            <a:r>
              <a:rPr lang="en-US" b="0" i="0" dirty="0">
                <a:solidFill>
                  <a:srgbClr val="22863A"/>
                </a:solidFill>
                <a:effectLst/>
                <a:latin typeface="Consolas" panose="020B0609020204030204" pitchFamily="49" charset="0"/>
              </a:rPr>
              <a:t>span</a:t>
            </a:r>
            <a:r>
              <a:rPr lang="en-US" b="0" i="0" dirty="0">
                <a:solidFill>
                  <a:srgbClr val="24292E"/>
                </a:solidFill>
                <a:effectLst/>
                <a:latin typeface="Consolas" panose="020B0609020204030204" pitchFamily="49" charset="0"/>
              </a:rPr>
              <a:t>&gt;}</a:t>
            </a:r>
          </a:p>
          <a:p>
            <a:pPr marL="0" indent="0" algn="l">
              <a:buNone/>
            </a:pPr>
            <a:r>
              <a:rPr lang="en-US" b="0" i="0" dirty="0">
                <a:solidFill>
                  <a:srgbClr val="24292E"/>
                </a:solidFill>
                <a:effectLst/>
                <a:latin typeface="Consolas" panose="020B0609020204030204" pitchFamily="49" charset="0"/>
              </a:rPr>
              <a:t>&lt;/</a:t>
            </a:r>
            <a:r>
              <a:rPr lang="en-US" b="0" i="0" dirty="0" err="1">
                <a:solidFill>
                  <a:srgbClr val="005CC5"/>
                </a:solidFill>
                <a:effectLst/>
                <a:latin typeface="Consolas" panose="020B0609020204030204" pitchFamily="49" charset="0"/>
              </a:rPr>
              <a:t>Context.Consumer</a:t>
            </a:r>
            <a:r>
              <a:rPr lang="en-US" b="0" i="0" dirty="0">
                <a:solidFill>
                  <a:srgbClr val="24292E"/>
                </a:solidFill>
                <a:effectLst/>
                <a:latin typeface="Consolas" panose="020B0609020204030204" pitchFamily="49" charset="0"/>
              </a:rPr>
              <a:t>&gt;</a:t>
            </a:r>
          </a:p>
          <a:p>
            <a:pPr marL="0" indent="0" algn="l">
              <a:buNone/>
            </a:pPr>
            <a:r>
              <a:rPr lang="en-US" b="0" i="0" dirty="0">
                <a:solidFill>
                  <a:srgbClr val="24292E"/>
                </a:solidFill>
                <a:effectLst/>
                <a:latin typeface="Consolas" panose="020B0609020204030204" pitchFamily="49" charset="0"/>
              </a:rPr>
              <a:t>);</a:t>
            </a:r>
          </a:p>
          <a:p>
            <a:pPr marL="0" indent="0" algn="l">
              <a:buNone/>
            </a:pPr>
            <a:r>
              <a:rPr lang="en-US" b="0" i="0" dirty="0">
                <a:solidFill>
                  <a:srgbClr val="24292E"/>
                </a:solidFill>
                <a:effectLst/>
                <a:latin typeface="Consolas" panose="020B0609020204030204" pitchFamily="49" charset="0"/>
              </a:rPr>
              <a:t>}</a:t>
            </a:r>
          </a:p>
          <a:p>
            <a:pPr algn="l" rtl="0"/>
            <a:r>
              <a:rPr lang="en-US" b="0" i="0" dirty="0">
                <a:solidFill>
                  <a:srgbClr val="24292E"/>
                </a:solidFill>
                <a:effectLst/>
                <a:latin typeface="Helvetica" panose="020B0604020202020204" pitchFamily="34" charset="0"/>
                <a:cs typeface="Helvetica" panose="020B0604020202020204" pitchFamily="34" charset="0"/>
              </a:rPr>
              <a:t>Again, in case if the context value changes, &lt;</a:t>
            </a:r>
            <a:r>
              <a:rPr lang="en-US" b="0" i="0" dirty="0" err="1">
                <a:solidFill>
                  <a:srgbClr val="24292E"/>
                </a:solidFill>
                <a:effectLst/>
                <a:latin typeface="Helvetica" panose="020B0604020202020204" pitchFamily="34" charset="0"/>
                <a:cs typeface="Helvetica" panose="020B0604020202020204" pitchFamily="34" charset="0"/>
              </a:rPr>
              <a:t>Context.Consumer</a:t>
            </a:r>
            <a:r>
              <a:rPr lang="en-US" b="0" i="0" dirty="0">
                <a:solidFill>
                  <a:srgbClr val="24292E"/>
                </a:solidFill>
                <a:effectLst/>
                <a:latin typeface="Helvetica" panose="020B0604020202020204" pitchFamily="34" charset="0"/>
                <a:cs typeface="Helvetica" panose="020B0604020202020204" pitchFamily="34" charset="0"/>
              </a:rPr>
              <a:t>&gt; will re-render its render function.</a:t>
            </a:r>
          </a:p>
          <a:p>
            <a:pPr marL="0" indent="0" algn="l">
              <a:buNone/>
            </a:pPr>
            <a:endParaRPr lang="en-US" b="0" i="0" dirty="0">
              <a:solidFill>
                <a:srgbClr val="24292E"/>
              </a:solidFill>
              <a:effectLst/>
              <a:latin typeface="Consolas" panose="020B0609020204030204" pitchFamily="49" charset="0"/>
            </a:endParaRPr>
          </a:p>
          <a:p>
            <a:pPr marL="0" indent="0" algn="l">
              <a:buNone/>
            </a:pPr>
            <a:endParaRPr lang="en-US" b="0" i="0" dirty="0">
              <a:solidFill>
                <a:srgbClr val="24292E"/>
              </a:solidFill>
              <a:effectLst/>
              <a:latin typeface="Consolas" panose="020B0609020204030204" pitchFamily="49" charset="0"/>
            </a:endParaRPr>
          </a:p>
        </p:txBody>
      </p:sp>
      <p:sp>
        <p:nvSpPr>
          <p:cNvPr id="203" name="Slide Title"/>
          <p:cNvSpPr txBox="1">
            <a:spLocks noGrp="1"/>
          </p:cNvSpPr>
          <p:nvPr>
            <p:ph type="title"/>
          </p:nvPr>
        </p:nvSpPr>
        <p:spPr>
          <a:xfrm>
            <a:off x="1206500" y="1079500"/>
            <a:ext cx="14767508" cy="1435100"/>
          </a:xfrm>
          <a:prstGeom prst="rect">
            <a:avLst/>
          </a:prstGeom>
        </p:spPr>
        <p:txBody>
          <a:bodyPr>
            <a:normAutofit/>
          </a:bodyPr>
          <a:lstStyle/>
          <a:p>
            <a:pPr algn="l"/>
            <a:r>
              <a:rPr lang="en-US" b="1" i="0" dirty="0">
                <a:effectLst/>
                <a:latin typeface="Helvetica" panose="020B0604020202020204" pitchFamily="34" charset="0"/>
                <a:cs typeface="Helvetica" panose="020B0604020202020204" pitchFamily="34" charset="0"/>
              </a:rPr>
              <a:t>How to use the context?</a:t>
            </a:r>
          </a:p>
        </p:txBody>
      </p:sp>
    </p:spTree>
    <p:extLst>
      <p:ext uri="{BB962C8B-B14F-4D97-AF65-F5344CB8AC3E}">
        <p14:creationId xmlns:p14="http://schemas.microsoft.com/office/powerpoint/2010/main" val="428511769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3" name="Slide Title"/>
          <p:cNvSpPr txBox="1">
            <a:spLocks noGrp="1"/>
          </p:cNvSpPr>
          <p:nvPr>
            <p:ph type="title"/>
          </p:nvPr>
        </p:nvSpPr>
        <p:spPr>
          <a:xfrm>
            <a:off x="1206500" y="1079500"/>
            <a:ext cx="14767508" cy="1435100"/>
          </a:xfrm>
          <a:prstGeom prst="rect">
            <a:avLst/>
          </a:prstGeom>
        </p:spPr>
        <p:txBody>
          <a:bodyPr>
            <a:normAutofit fontScale="90000"/>
          </a:bodyPr>
          <a:lstStyle/>
          <a:p>
            <a:pPr algn="l"/>
            <a:r>
              <a:rPr lang="en-US" b="1" i="0" dirty="0">
                <a:effectLst/>
                <a:latin typeface="Helvetica" panose="020B0604020202020204" pitchFamily="34" charset="0"/>
                <a:cs typeface="Helvetica" panose="020B0604020202020204" pitchFamily="34" charset="0"/>
              </a:rPr>
              <a:t>How to nam</a:t>
            </a:r>
            <a:r>
              <a:rPr lang="en-US" dirty="0">
                <a:latin typeface="Helvetica" panose="020B0604020202020204" pitchFamily="34" charset="0"/>
                <a:cs typeface="Helvetica" panose="020B0604020202020204" pitchFamily="34" charset="0"/>
              </a:rPr>
              <a:t>e </a:t>
            </a:r>
            <a:r>
              <a:rPr lang="en-US" b="1" i="0" dirty="0">
                <a:effectLst/>
                <a:latin typeface="Helvetica" panose="020B0604020202020204" pitchFamily="34" charset="0"/>
                <a:cs typeface="Helvetica" panose="020B0604020202020204" pitchFamily="34" charset="0"/>
              </a:rPr>
              <a:t>context in React?</a:t>
            </a:r>
          </a:p>
        </p:txBody>
      </p:sp>
      <p:pic>
        <p:nvPicPr>
          <p:cNvPr id="7170" name="Picture 2" descr="camelCase x snake_case x kebab-case | Digital Innovation One">
            <a:extLst>
              <a:ext uri="{FF2B5EF4-FFF2-40B4-BE49-F238E27FC236}">
                <a16:creationId xmlns:a16="http://schemas.microsoft.com/office/drawing/2014/main" id="{17CBD1D8-86B9-41B9-9EA5-DF6F3862ABEB}"/>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44223" b="72468" l="19727" r="64063">
                        <a14:foregroundMark x1="44531" y1="48645" x2="44531" y2="48645"/>
                        <a14:foregroundMark x1="44727" y1="45078" x2="44727" y2="45078"/>
                        <a14:foregroundMark x1="42676" y1="47504" x2="42676" y2="47504"/>
                        <a14:foregroundMark x1="40332" y1="48502" x2="40332" y2="48502"/>
                        <a14:foregroundMark x1="38965" y1="48645" x2="38965" y2="48645"/>
                        <a14:foregroundMark x1="42480" y1="48930" x2="35645" y2="49929"/>
                        <a14:foregroundMark x1="43945" y1="46933" x2="47461" y2="44365"/>
                        <a14:foregroundMark x1="40723" y1="47076" x2="44727" y2="45649"/>
                        <a14:foregroundMark x1="51367" y1="55492" x2="64063" y2="60057"/>
                        <a14:foregroundMark x1="60156" y1="65621" x2="33105" y2="67618"/>
                        <a14:foregroundMark x1="33105" y1="67618" x2="26270" y2="70043"/>
                        <a14:foregroundMark x1="27734" y1="59914" x2="19824" y2="61198"/>
                        <a14:foregroundMark x1="24512" y1="58345" x2="26953" y2="53638"/>
                        <a14:foregroundMark x1="33301" y1="66762" x2="43945" y2="70185"/>
                        <a14:foregroundMark x1="34082" y1="68046" x2="37793" y2="71469"/>
                        <a14:foregroundMark x1="41309" y1="66904" x2="50488" y2="70471"/>
                        <a14:foregroundMark x1="51172" y1="68331" x2="58008" y2="71184"/>
                        <a14:foregroundMark x1="49707" y1="67332" x2="53516" y2="71041"/>
                        <a14:foregroundMark x1="37012" y1="68046" x2="40918" y2="69472"/>
                        <a14:foregroundMark x1="38574" y1="67903" x2="38965" y2="72468"/>
                        <a14:foregroundMark x1="42578" y1="66762" x2="45313" y2="71327"/>
                        <a14:foregroundMark x1="58789" y1="60057" x2="62109" y2="50642"/>
                        <a14:foregroundMark x1="51855" y1="56633" x2="41113" y2="44508"/>
                        <a14:foregroundMark x1="24023" y1="64479" x2="22949" y2="56919"/>
                        <a14:foregroundMark x1="36816" y1="56633" x2="40332" y2="64051"/>
                      </a14:backgroundRemoval>
                    </a14:imgEffect>
                  </a14:imgLayer>
                </a14:imgProps>
              </a:ext>
              <a:ext uri="{28A0092B-C50C-407E-A947-70E740481C1C}">
                <a14:useLocalDpi xmlns:a14="http://schemas.microsoft.com/office/drawing/2010/main" val="0"/>
              </a:ext>
            </a:extLst>
          </a:blip>
          <a:srcRect l="21544" t="43448" r="34468" b="27469"/>
          <a:stretch/>
        </p:blipFill>
        <p:spPr bwMode="auto">
          <a:xfrm>
            <a:off x="5483290" y="4491112"/>
            <a:ext cx="13417419" cy="6072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070352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3" name="Slide Title"/>
          <p:cNvSpPr txBox="1">
            <a:spLocks noGrp="1"/>
          </p:cNvSpPr>
          <p:nvPr>
            <p:ph type="title"/>
          </p:nvPr>
        </p:nvSpPr>
        <p:spPr>
          <a:xfrm>
            <a:off x="1206500" y="1079500"/>
            <a:ext cx="14767508" cy="1435100"/>
          </a:xfrm>
          <a:prstGeom prst="rect">
            <a:avLst/>
          </a:prstGeom>
        </p:spPr>
        <p:txBody>
          <a:bodyPr>
            <a:normAutofit fontScale="90000"/>
          </a:bodyPr>
          <a:lstStyle/>
          <a:p>
            <a:pPr algn="l"/>
            <a:r>
              <a:rPr lang="en-US" b="1" i="0" dirty="0">
                <a:solidFill>
                  <a:srgbClr val="484848"/>
                </a:solidFill>
                <a:effectLst/>
                <a:latin typeface="proxima-nova"/>
              </a:rPr>
              <a:t>If-Else in JSX</a:t>
            </a:r>
            <a:br>
              <a:rPr lang="en-US" b="1" i="0" dirty="0">
                <a:solidFill>
                  <a:srgbClr val="484848"/>
                </a:solidFill>
                <a:effectLst/>
                <a:latin typeface="proxima-nova"/>
              </a:rPr>
            </a:br>
            <a:br>
              <a:rPr lang="en-US" dirty="0"/>
            </a:br>
            <a:endParaRPr lang="en-US" b="1" i="0" dirty="0">
              <a:effectLst/>
              <a:latin typeface="Helvetica" panose="020B0604020202020204" pitchFamily="34" charset="0"/>
              <a:cs typeface="Helvetica" panose="020B0604020202020204" pitchFamily="34" charset="0"/>
            </a:endParaRPr>
          </a:p>
        </p:txBody>
      </p:sp>
      <p:sp>
        <p:nvSpPr>
          <p:cNvPr id="5" name="Slide bullet text">
            <a:extLst>
              <a:ext uri="{FF2B5EF4-FFF2-40B4-BE49-F238E27FC236}">
                <a16:creationId xmlns:a16="http://schemas.microsoft.com/office/drawing/2014/main" id="{4062866B-4F7F-4C62-9CAB-C65A382ED327}"/>
              </a:ext>
            </a:extLst>
          </p:cNvPr>
          <p:cNvSpPr txBox="1">
            <a:spLocks noGrp="1"/>
          </p:cNvSpPr>
          <p:nvPr>
            <p:ph type="body" sz="half" idx="1"/>
          </p:nvPr>
        </p:nvSpPr>
        <p:spPr>
          <a:xfrm>
            <a:off x="1206500" y="4248504"/>
            <a:ext cx="21317598" cy="1435100"/>
          </a:xfrm>
          <a:prstGeom prst="rect">
            <a:avLst/>
          </a:prstGeom>
        </p:spPr>
        <p:txBody>
          <a:bodyPr>
            <a:normAutofit fontScale="92500" lnSpcReduction="10000"/>
          </a:bodyPr>
          <a:lstStyle/>
          <a:p>
            <a:pPr lvl="1" algn="l" rtl="0"/>
            <a:r>
              <a:rPr lang="en-US" i="0" dirty="0">
                <a:effectLst/>
                <a:latin typeface="Helvetica" panose="020B0604020202020204" pitchFamily="34" charset="0"/>
                <a:cs typeface="Helvetica" panose="020B0604020202020204" pitchFamily="34" charset="0"/>
              </a:rPr>
              <a:t>if-else statements don't work inside JSX. This is because JSX is just syntactic sugar for function calls and object construction. </a:t>
            </a:r>
          </a:p>
          <a:p>
            <a:pPr lvl="1" algn="l" rtl="0"/>
            <a:r>
              <a:rPr lang="en-US" dirty="0">
                <a:latin typeface="Helvetica" panose="020B0604020202020204" pitchFamily="34" charset="0"/>
                <a:cs typeface="Helvetica" panose="020B0604020202020204" pitchFamily="34" charset="0"/>
              </a:rPr>
              <a:t>define immediately-invoked function expressions inside your JSX:</a:t>
            </a:r>
          </a:p>
          <a:p>
            <a:pPr marL="609600" lvl="1" indent="0" algn="l" rtl="0">
              <a:buNone/>
            </a:pPr>
            <a:endParaRPr lang="en-US" i="0" dirty="0">
              <a:effectLst/>
              <a:latin typeface="Helvetica" panose="020B0604020202020204" pitchFamily="34" charset="0"/>
              <a:cs typeface="Helvetica" panose="020B0604020202020204" pitchFamily="34" charset="0"/>
            </a:endParaRPr>
          </a:p>
        </p:txBody>
      </p:sp>
      <p:pic>
        <p:nvPicPr>
          <p:cNvPr id="4" name="صورة 3">
            <a:extLst>
              <a:ext uri="{FF2B5EF4-FFF2-40B4-BE49-F238E27FC236}">
                <a16:creationId xmlns:a16="http://schemas.microsoft.com/office/drawing/2014/main" id="{7B87A5CE-1202-4D67-8893-4AA148B2F49A}"/>
              </a:ext>
            </a:extLst>
          </p:cNvPr>
          <p:cNvPicPr>
            <a:picLocks noChangeAspect="1"/>
          </p:cNvPicPr>
          <p:nvPr/>
        </p:nvPicPr>
        <p:blipFill rotWithShape="1">
          <a:blip r:embed="rId2"/>
          <a:srcRect l="37109" t="46462" r="39014" b="12722"/>
          <a:stretch/>
        </p:blipFill>
        <p:spPr>
          <a:xfrm>
            <a:off x="13249469" y="4966054"/>
            <a:ext cx="8789696" cy="8451629"/>
          </a:xfrm>
          <a:prstGeom prst="rect">
            <a:avLst/>
          </a:prstGeom>
        </p:spPr>
      </p:pic>
    </p:spTree>
    <p:extLst>
      <p:ext uri="{BB962C8B-B14F-4D97-AF65-F5344CB8AC3E}">
        <p14:creationId xmlns:p14="http://schemas.microsoft.com/office/powerpoint/2010/main" val="4248735455"/>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Rectangle"/>
          <p:cNvSpPr txBox="1">
            <a:spLocks noGrp="1"/>
          </p:cNvSpPr>
          <p:nvPr>
            <p:ph type="body" idx="22"/>
          </p:nvPr>
        </p:nvSpPr>
        <p:spPr>
          <a:prstGeom prst="rect">
            <a:avLst/>
          </a:prstGeom>
        </p:spPr>
        <p:txBody>
          <a:bodyPr/>
          <a:lstStyle/>
          <a:p>
            <a:pPr algn="l" rtl="0">
              <a:buSzTx/>
              <a:defRPr>
                <a:solidFill>
                  <a:srgbClr val="6B7076"/>
                </a:solidFill>
                <a:latin typeface="+mn-lt"/>
                <a:ea typeface="+mn-ea"/>
                <a:cs typeface="+mn-cs"/>
                <a:sym typeface="Helvetica Neue"/>
              </a:defRPr>
            </a:pPr>
            <a:r>
              <a:rPr lang="en-US" dirty="0">
                <a:hlinkClick r:id="rId2"/>
              </a:rPr>
              <a:t>https://dmitripavlutin.com/react-context-and-usecontext/#1-how-to-use-the-context</a:t>
            </a:r>
            <a:endParaRPr lang="en-US" dirty="0"/>
          </a:p>
          <a:p>
            <a:pPr algn="l" rtl="0">
              <a:buSzTx/>
              <a:defRPr>
                <a:solidFill>
                  <a:srgbClr val="6B7076"/>
                </a:solidFill>
                <a:latin typeface="+mn-lt"/>
                <a:ea typeface="+mn-ea"/>
                <a:cs typeface="+mn-cs"/>
                <a:sym typeface="Helvetica Neue"/>
              </a:defRPr>
            </a:pPr>
            <a:r>
              <a:rPr lang="en-US" dirty="0">
                <a:hlinkClick r:id="rId3"/>
              </a:rPr>
              <a:t>https://reactjs.org/docs/context.html#when-to-use-context</a:t>
            </a:r>
            <a:endParaRPr lang="en-US" dirty="0"/>
          </a:p>
          <a:p>
            <a:pPr algn="l" rtl="0">
              <a:buSzTx/>
              <a:defRPr>
                <a:solidFill>
                  <a:srgbClr val="6B7076"/>
                </a:solidFill>
                <a:latin typeface="+mn-lt"/>
                <a:ea typeface="+mn-ea"/>
                <a:cs typeface="+mn-cs"/>
                <a:sym typeface="Helvetica Neue"/>
              </a:defRPr>
            </a:pPr>
            <a:r>
              <a:rPr lang="en-US" dirty="0">
                <a:hlinkClick r:id="rId4"/>
              </a:rPr>
              <a:t>https://ar.reactjs.org/docs/conditional-rendering.html</a:t>
            </a:r>
            <a:endParaRPr lang="en-US" dirty="0"/>
          </a:p>
          <a:p>
            <a:pPr algn="l" rtl="0">
              <a:buSzTx/>
              <a:defRPr>
                <a:solidFill>
                  <a:srgbClr val="6B7076"/>
                </a:solidFill>
                <a:latin typeface="+mn-lt"/>
                <a:ea typeface="+mn-ea"/>
                <a:cs typeface="+mn-cs"/>
                <a:sym typeface="Helvetica Neue"/>
              </a:defRPr>
            </a:pPr>
            <a:r>
              <a:rPr lang="en-US" dirty="0">
                <a:hlinkClick r:id="rId5"/>
              </a:rPr>
              <a:t>https://react-cn.github.io/react/tips/if-else-in-JSX.html</a:t>
            </a:r>
            <a:endParaRPr lang="en-US" dirty="0"/>
          </a:p>
          <a:p>
            <a:pPr algn="l" rtl="0">
              <a:buSzTx/>
              <a:defRPr>
                <a:solidFill>
                  <a:srgbClr val="6B7076"/>
                </a:solidFill>
                <a:latin typeface="+mn-lt"/>
                <a:ea typeface="+mn-ea"/>
                <a:cs typeface="+mn-cs"/>
                <a:sym typeface="Helvetica Neue"/>
              </a:defRPr>
            </a:pPr>
            <a:r>
              <a:rPr lang="en-US" dirty="0">
                <a:hlinkClick r:id="rId6"/>
              </a:rPr>
              <a:t>https://www.digitalocean.com/community/tutorials/7-ways-to-implement-conditional-rendering-in-react-applications</a:t>
            </a:r>
            <a:endParaRPr lang="en-US" dirty="0"/>
          </a:p>
          <a:p>
            <a:pPr algn="l" rtl="0">
              <a:buSzTx/>
              <a:defRPr>
                <a:solidFill>
                  <a:srgbClr val="6B7076"/>
                </a:solidFill>
                <a:latin typeface="+mn-lt"/>
                <a:ea typeface="+mn-ea"/>
                <a:cs typeface="+mn-cs"/>
                <a:sym typeface="Helvetica Neue"/>
              </a:defRPr>
            </a:pPr>
            <a:endParaRPr lang="en-US" dirty="0"/>
          </a:p>
          <a:p>
            <a:pPr marL="0" indent="0" algn="l" rtl="0">
              <a:buSzTx/>
              <a:buNone/>
              <a:defRPr>
                <a:solidFill>
                  <a:srgbClr val="6B7076"/>
                </a:solidFill>
                <a:latin typeface="+mn-lt"/>
                <a:ea typeface="+mn-ea"/>
                <a:cs typeface="+mn-cs"/>
                <a:sym typeface="Helvetica Neue"/>
              </a:defRPr>
            </a:pPr>
            <a:endParaRPr dirty="0"/>
          </a:p>
        </p:txBody>
      </p:sp>
      <p:sp>
        <p:nvSpPr>
          <p:cNvPr id="231" name="Rectangle"/>
          <p:cNvSpPr txBox="1">
            <a:spLocks noGrp="1"/>
          </p:cNvSpPr>
          <p:nvPr>
            <p:ph type="body" idx="24"/>
          </p:nvPr>
        </p:nvSpPr>
        <p:spPr>
          <a:xfrm>
            <a:off x="9410053" y="1591857"/>
            <a:ext cx="4865784" cy="817668"/>
          </a:xfrm>
          <a:prstGeom prst="rect">
            <a:avLst/>
          </a:prstGeom>
        </p:spPr>
        <p:txBody>
          <a:bodyPr>
            <a:normAutofit fontScale="85000" lnSpcReduction="20000"/>
          </a:bodyPr>
          <a:lstStyle/>
          <a:p>
            <a:pPr algn="l" defTabSz="2438338" rtl="0">
              <a:defRPr sz="8500" spc="-170"/>
            </a:pPr>
            <a:r>
              <a:rPr lang="en-US" dirty="0"/>
              <a:t>Resources</a:t>
            </a:r>
            <a:endParaRPr dirty="0"/>
          </a:p>
        </p:txBody>
      </p:sp>
      <p:sp>
        <p:nvSpPr>
          <p:cNvPr id="232" name="Rounded Rectangle"/>
          <p:cNvSpPr/>
          <p:nvPr/>
        </p:nvSpPr>
        <p:spPr>
          <a:xfrm>
            <a:off x="21275731" y="657012"/>
            <a:ext cx="817669" cy="817668"/>
          </a:xfrm>
          <a:prstGeom prst="roundRect">
            <a:avLst>
              <a:gd name="adj" fmla="val 15000"/>
            </a:avLst>
          </a:prstGeom>
          <a:solidFill>
            <a:srgbClr val="4294A2"/>
          </a:solidFill>
          <a:ln w="12700">
            <a:miter lim="400000"/>
          </a:ln>
        </p:spPr>
        <p:txBody>
          <a:bodyPr lIns="50800" tIns="50800" rIns="50800" bIns="50800" anchor="ctr"/>
          <a:lstStyle/>
          <a:p>
            <a:pPr defTabSz="825500">
              <a:defRPr>
                <a:solidFill>
                  <a:srgbClr val="FFFFFF"/>
                </a:solidFill>
                <a:latin typeface="Helvetica Neue Medium"/>
                <a:ea typeface="Helvetica Neue Medium"/>
                <a:cs typeface="Helvetica Neue Medium"/>
                <a:sym typeface="Helvetica Neue Medium"/>
              </a:defRPr>
            </a:pPr>
            <a:endParaRPr/>
          </a:p>
        </p:txBody>
      </p:sp>
      <p:sp>
        <p:nvSpPr>
          <p:cNvPr id="233" name="Rounded Rectangle"/>
          <p:cNvSpPr/>
          <p:nvPr/>
        </p:nvSpPr>
        <p:spPr>
          <a:xfrm>
            <a:off x="22370648" y="657012"/>
            <a:ext cx="817669" cy="817668"/>
          </a:xfrm>
          <a:prstGeom prst="roundRect">
            <a:avLst>
              <a:gd name="adj" fmla="val 15000"/>
            </a:avLst>
          </a:prstGeom>
          <a:solidFill>
            <a:srgbClr val="D6D6D6"/>
          </a:solidFill>
          <a:ln w="12700">
            <a:miter lim="400000"/>
          </a:ln>
        </p:spPr>
        <p:txBody>
          <a:bodyPr lIns="50800" tIns="50800" rIns="50800" bIns="50800" anchor="ctr"/>
          <a:lstStyle/>
          <a:p>
            <a:pPr defTabSz="825500">
              <a:defRPr>
                <a:solidFill>
                  <a:srgbClr val="FFFFFF"/>
                </a:solidFill>
                <a:latin typeface="Helvetica Neue Medium"/>
                <a:ea typeface="Helvetica Neue Medium"/>
                <a:cs typeface="Helvetica Neue Medium"/>
                <a:sym typeface="Helvetica Neue Medium"/>
              </a:defRPr>
            </a:pPr>
            <a:endParaRPr/>
          </a:p>
        </p:txBody>
      </p:sp>
      <p:sp>
        <p:nvSpPr>
          <p:cNvPr id="234" name="Rounded Rectangle"/>
          <p:cNvSpPr/>
          <p:nvPr/>
        </p:nvSpPr>
        <p:spPr>
          <a:xfrm>
            <a:off x="20123869" y="657012"/>
            <a:ext cx="817669" cy="817668"/>
          </a:xfrm>
          <a:prstGeom prst="roundRect">
            <a:avLst>
              <a:gd name="adj" fmla="val 15000"/>
            </a:avLst>
          </a:prstGeom>
          <a:solidFill>
            <a:srgbClr val="D6D6D6"/>
          </a:solidFill>
          <a:ln w="12700">
            <a:miter lim="400000"/>
          </a:ln>
        </p:spPr>
        <p:txBody>
          <a:bodyPr lIns="50800" tIns="50800" rIns="50800" bIns="50800" anchor="ctr"/>
          <a:lstStyle/>
          <a:p>
            <a:pPr defTabSz="825500">
              <a:defRPr>
                <a:solidFill>
                  <a:srgbClr val="FFFFFF"/>
                </a:solidFill>
                <a:latin typeface="Helvetica Neue Medium"/>
                <a:ea typeface="Helvetica Neue Medium"/>
                <a:cs typeface="Helvetica Neue Medium"/>
                <a:sym typeface="Helvetica Neue Medium"/>
              </a:defRPr>
            </a:pPr>
            <a:endParaRPr/>
          </a:p>
        </p:txBody>
      </p:sp>
      <p:pic>
        <p:nvPicPr>
          <p:cNvPr id="235" name="Untitled-2_Android.png" descr="Untitled-2_Android.png"/>
          <p:cNvPicPr>
            <a:picLocks noChangeAspect="1"/>
          </p:cNvPicPr>
          <p:nvPr/>
        </p:nvPicPr>
        <p:blipFill>
          <a:blip r:embed="rId7"/>
          <a:stretch>
            <a:fillRect/>
          </a:stretch>
        </p:blipFill>
        <p:spPr>
          <a:xfrm>
            <a:off x="21834147" y="106978"/>
            <a:ext cx="1869689" cy="1869690"/>
          </a:xfrm>
          <a:prstGeom prst="rect">
            <a:avLst/>
          </a:prstGeom>
          <a:ln w="12700">
            <a:miter lim="400000"/>
          </a:ln>
        </p:spPr>
      </p:pic>
      <p:pic>
        <p:nvPicPr>
          <p:cNvPr id="236" name="Untitled-2_iOS.png" descr="Untitled-2_iOS.png"/>
          <p:cNvPicPr>
            <a:picLocks noChangeAspect="1"/>
          </p:cNvPicPr>
          <p:nvPr/>
        </p:nvPicPr>
        <p:blipFill>
          <a:blip r:embed="rId8"/>
          <a:stretch>
            <a:fillRect/>
          </a:stretch>
        </p:blipFill>
        <p:spPr>
          <a:xfrm>
            <a:off x="19677564" y="186684"/>
            <a:ext cx="1710278" cy="1710278"/>
          </a:xfrm>
          <a:prstGeom prst="rect">
            <a:avLst/>
          </a:prstGeom>
          <a:ln w="12700">
            <a:miter lim="400000"/>
          </a:ln>
        </p:spPr>
      </p:pic>
      <p:pic>
        <p:nvPicPr>
          <p:cNvPr id="237" name="Untitled-2_JS.png" descr="Untitled-2_JS.png"/>
          <p:cNvPicPr>
            <a:picLocks noChangeAspect="1"/>
          </p:cNvPicPr>
          <p:nvPr/>
        </p:nvPicPr>
        <p:blipFill>
          <a:blip r:embed="rId9"/>
          <a:stretch>
            <a:fillRect/>
          </a:stretch>
        </p:blipFill>
        <p:spPr>
          <a:xfrm>
            <a:off x="20829426" y="210707"/>
            <a:ext cx="1710278" cy="1710278"/>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Presentation Title"/>
          <p:cNvSpPr txBox="1">
            <a:spLocks noGrp="1"/>
          </p:cNvSpPr>
          <p:nvPr>
            <p:ph type="ctrTitle"/>
          </p:nvPr>
        </p:nvSpPr>
        <p:spPr>
          <a:prstGeom prst="rect">
            <a:avLst/>
          </a:prstGeom>
        </p:spPr>
        <p:txBody>
          <a:bodyPr/>
          <a:lstStyle/>
          <a:p>
            <a:pPr algn="l" rtl="0">
              <a:defRPr/>
            </a:pPr>
            <a:r>
              <a:rPr lang="en-US" dirty="0"/>
              <a:t>Objective</a:t>
            </a:r>
            <a:br>
              <a:rPr lang="en-US" dirty="0"/>
            </a:br>
            <a:br>
              <a:rPr lang="en-US" dirty="0"/>
            </a:br>
            <a:endParaRPr dirty="0"/>
          </a:p>
        </p:txBody>
      </p:sp>
      <p:sp>
        <p:nvSpPr>
          <p:cNvPr id="198" name="Presentation Subtitle"/>
          <p:cNvSpPr txBox="1">
            <a:spLocks noGrp="1"/>
          </p:cNvSpPr>
          <p:nvPr>
            <p:ph type="subTitle" sz="quarter" idx="1"/>
          </p:nvPr>
        </p:nvSpPr>
        <p:spPr>
          <a:xfrm>
            <a:off x="1206500" y="5225145"/>
            <a:ext cx="21971000" cy="3951368"/>
          </a:xfrm>
          <a:prstGeom prst="rect">
            <a:avLst/>
          </a:prstGeom>
        </p:spPr>
        <p:txBody>
          <a:bodyPr>
            <a:normAutofit lnSpcReduction="10000"/>
          </a:bodyPr>
          <a:lstStyle/>
          <a:p>
            <a:pPr marL="571500" indent="-571500" algn="l" rtl="0">
              <a:buClr>
                <a:schemeClr val="bg1"/>
              </a:buClr>
              <a:buFont typeface="Arial" panose="020B0604020202020204" pitchFamily="34" charset="0"/>
              <a:buChar char="•"/>
              <a:defRPr/>
            </a:pPr>
            <a:r>
              <a:rPr lang="en-US" sz="4400" dirty="0"/>
              <a:t>Component communication</a:t>
            </a:r>
          </a:p>
          <a:p>
            <a:pPr marL="571500" indent="-571500" algn="l" rtl="0">
              <a:buClr>
                <a:schemeClr val="bg1"/>
              </a:buClr>
              <a:buFont typeface="Arial" panose="020B0604020202020204" pitchFamily="34" charset="0"/>
              <a:buChar char="•"/>
              <a:defRPr/>
            </a:pPr>
            <a:r>
              <a:rPr lang="en-US" sz="4400" dirty="0">
                <a:solidFill>
                  <a:schemeClr val="bg1"/>
                </a:solidFill>
              </a:rPr>
              <a:t>What is the context.</a:t>
            </a:r>
          </a:p>
          <a:p>
            <a:pPr marL="571500" indent="-571500" algn="l" rtl="0">
              <a:buClr>
                <a:schemeClr val="bg1"/>
              </a:buClr>
              <a:buFont typeface="Arial" panose="020B0604020202020204" pitchFamily="34" charset="0"/>
              <a:buChar char="•"/>
              <a:defRPr/>
            </a:pPr>
            <a:r>
              <a:rPr lang="en-US" sz="4400" b="1" i="0" dirty="0">
                <a:solidFill>
                  <a:schemeClr val="bg1"/>
                </a:solidFill>
                <a:effectLst/>
                <a:latin typeface="-apple-system"/>
              </a:rPr>
              <a:t>When to Use Context?</a:t>
            </a:r>
          </a:p>
          <a:p>
            <a:pPr marL="571500" indent="-571500" algn="l" rtl="0">
              <a:buClr>
                <a:schemeClr val="bg1"/>
              </a:buClr>
              <a:buFont typeface="Arial" panose="020B0604020202020204" pitchFamily="34" charset="0"/>
              <a:buChar char="•"/>
              <a:defRPr/>
            </a:pPr>
            <a:r>
              <a:rPr lang="en-US" sz="4400" b="1" i="0" dirty="0">
                <a:solidFill>
                  <a:schemeClr val="bg1"/>
                </a:solidFill>
                <a:effectLst/>
                <a:latin typeface="Helvetica" panose="020B0604020202020204" pitchFamily="34" charset="0"/>
                <a:cs typeface="Helvetica" panose="020B0604020202020204" pitchFamily="34" charset="0"/>
              </a:rPr>
              <a:t>How to use the context?</a:t>
            </a:r>
          </a:p>
          <a:p>
            <a:pPr marL="571500" indent="-571500" algn="l" rtl="0">
              <a:buClr>
                <a:schemeClr val="bg1"/>
              </a:buClr>
              <a:buFont typeface="Arial" panose="020B0604020202020204" pitchFamily="34" charset="0"/>
              <a:buChar char="•"/>
              <a:defRPr/>
            </a:pPr>
            <a:r>
              <a:rPr lang="en-US" sz="4400" b="1" i="0" dirty="0">
                <a:solidFill>
                  <a:schemeClr val="bg1"/>
                </a:solidFill>
                <a:effectLst/>
                <a:latin typeface="Helvetica" panose="020B0604020202020204" pitchFamily="34" charset="0"/>
                <a:cs typeface="Helvetica" panose="020B0604020202020204" pitchFamily="34" charset="0"/>
              </a:rPr>
              <a:t>How to nam</a:t>
            </a:r>
            <a:r>
              <a:rPr lang="en-US" sz="4400" dirty="0">
                <a:solidFill>
                  <a:schemeClr val="bg1"/>
                </a:solidFill>
                <a:latin typeface="Helvetica" panose="020B0604020202020204" pitchFamily="34" charset="0"/>
                <a:cs typeface="Helvetica" panose="020B0604020202020204" pitchFamily="34" charset="0"/>
              </a:rPr>
              <a:t>e </a:t>
            </a:r>
            <a:r>
              <a:rPr lang="en-US" sz="4400" b="1" i="0" dirty="0">
                <a:solidFill>
                  <a:schemeClr val="bg1"/>
                </a:solidFill>
                <a:effectLst/>
                <a:latin typeface="Helvetica" panose="020B0604020202020204" pitchFamily="34" charset="0"/>
                <a:cs typeface="Helvetica" panose="020B0604020202020204" pitchFamily="34" charset="0"/>
              </a:rPr>
              <a:t>context in React?</a:t>
            </a:r>
            <a:endParaRPr lang="en-US" sz="4400" b="0" dirty="0">
              <a:solidFill>
                <a:schemeClr val="bg1"/>
              </a:solidFill>
              <a:latin typeface="-apple-system"/>
              <a:cs typeface="Helvetica" panose="020B0604020202020204" pitchFamily="34" charset="0"/>
            </a:endParaRPr>
          </a:p>
          <a:p>
            <a:pPr marL="571500" indent="-571500" algn="l" rtl="0">
              <a:buClr>
                <a:schemeClr val="bg1"/>
              </a:buClr>
              <a:buFont typeface="Arial" panose="020B0604020202020204" pitchFamily="34" charset="0"/>
              <a:buChar char="•"/>
              <a:defRPr/>
            </a:pPr>
            <a:r>
              <a:rPr lang="en-US" sz="4400" b="1" i="0" dirty="0">
                <a:solidFill>
                  <a:schemeClr val="bg1"/>
                </a:solidFill>
                <a:effectLst/>
                <a:latin typeface="proxima-nova"/>
              </a:rPr>
              <a:t>If-Else in JSX</a:t>
            </a:r>
            <a:endParaRPr sz="4400" dirty="0">
              <a:solidFill>
                <a:schemeClr val="bg1"/>
              </a:solidFill>
            </a:endParaRPr>
          </a:p>
        </p:txBody>
      </p:sp>
      <p:pic>
        <p:nvPicPr>
          <p:cNvPr id="4" name="Picture 3" descr="Logo&#10;&#10;Description automatically generated">
            <a:extLst>
              <a:ext uri="{FF2B5EF4-FFF2-40B4-BE49-F238E27FC236}">
                <a16:creationId xmlns:a16="http://schemas.microsoft.com/office/drawing/2014/main" id="{59BF6FDF-2B33-734C-B9E9-23E0318C828B}"/>
              </a:ext>
            </a:extLst>
          </p:cNvPr>
          <p:cNvPicPr>
            <a:picLocks noChangeAspect="1"/>
          </p:cNvPicPr>
          <p:nvPr/>
        </p:nvPicPr>
        <p:blipFill>
          <a:blip r:embed="rId2" cstate="print">
            <a:extLst>
              <a:ext uri="{BEBA8EAE-BF5A-486C-A8C5-ECC9F3942E4B}">
                <a14:imgProps xmlns:a14="http://schemas.microsoft.com/office/drawing/2010/main">
                  <a14:imgLayer r:embed="rId3">
                    <a14:imgEffect>
                      <a14:artisticPhotocopy/>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4847240" y="12052718"/>
            <a:ext cx="2271440" cy="1605774"/>
          </a:xfrm>
          <a:prstGeom prst="rect">
            <a:avLst/>
          </a:prstGeom>
        </p:spPr>
      </p:pic>
      <p:pic>
        <p:nvPicPr>
          <p:cNvPr id="5" name="Picture 2">
            <a:extLst>
              <a:ext uri="{FF2B5EF4-FFF2-40B4-BE49-F238E27FC236}">
                <a16:creationId xmlns:a16="http://schemas.microsoft.com/office/drawing/2014/main" id="{C290F76C-45B4-D34E-9C74-C1487BFBFD05}"/>
              </a:ext>
            </a:extLst>
          </p:cNvPr>
          <p:cNvPicPr>
            <a:picLocks noChangeAspect="1" noChangeArrowheads="1"/>
          </p:cNvPicPr>
          <p:nvPr/>
        </p:nvPicPr>
        <p:blipFill>
          <a:blip r:embed="rId4">
            <a:duotone>
              <a:schemeClr val="bg2">
                <a:shade val="45000"/>
                <a:satMod val="135000"/>
              </a:schemeClr>
              <a:prstClr val="white"/>
            </a:duotone>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17648640" y="12429266"/>
            <a:ext cx="1505130" cy="752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142948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prstGeom prst="rect">
            <a:avLst/>
          </a:prstGeom>
        </p:spPr>
        <p:txBody>
          <a:bodyPr/>
          <a:lstStyle/>
          <a:p>
            <a:pPr algn="l" rtl="0">
              <a:defRPr/>
            </a:pPr>
            <a:r>
              <a:rPr lang="en-US" b="0" i="0" dirty="0">
                <a:solidFill>
                  <a:schemeClr val="tx1">
                    <a:lumMod val="50000"/>
                  </a:schemeClr>
                </a:solidFill>
                <a:effectLst/>
                <a:latin typeface="Helvetica" panose="020B0604020202020204" pitchFamily="34" charset="0"/>
                <a:cs typeface="Helvetica" panose="020B0604020202020204" pitchFamily="34" charset="0"/>
              </a:rPr>
              <a:t>React allows component communication in the following ways:</a:t>
            </a:r>
          </a:p>
          <a:p>
            <a:pPr marL="0" indent="0" algn="l" rtl="0">
              <a:buNone/>
              <a:defRPr/>
            </a:pPr>
            <a:r>
              <a:rPr lang="en-US" b="0" i="0" dirty="0">
                <a:solidFill>
                  <a:schemeClr val="tx1">
                    <a:lumMod val="50000"/>
                  </a:schemeClr>
                </a:solidFill>
                <a:effectLst/>
                <a:latin typeface="Helvetica" panose="020B0604020202020204" pitchFamily="34" charset="0"/>
                <a:cs typeface="Helvetica" panose="020B0604020202020204" pitchFamily="34" charset="0"/>
              </a:rPr>
              <a:t>1. Parent to Child:</a:t>
            </a:r>
          </a:p>
          <a:p>
            <a:pPr algn="l" rtl="0">
              <a:defRPr/>
            </a:pPr>
            <a:endParaRPr lang="en-US" dirty="0">
              <a:solidFill>
                <a:schemeClr val="tx1">
                  <a:lumMod val="50000"/>
                </a:schemeClr>
              </a:solidFill>
              <a:latin typeface="Helvetica" panose="020B0604020202020204" pitchFamily="34" charset="0"/>
              <a:cs typeface="Helvetica" panose="020B0604020202020204" pitchFamily="34" charset="0"/>
            </a:endParaRPr>
          </a:p>
          <a:p>
            <a:pPr algn="l" rtl="0">
              <a:defRPr/>
            </a:pPr>
            <a:endParaRPr lang="en-US" b="0" i="0" dirty="0">
              <a:solidFill>
                <a:schemeClr val="tx1">
                  <a:lumMod val="50000"/>
                </a:schemeClr>
              </a:solidFill>
              <a:effectLst/>
              <a:latin typeface="Helvetica" panose="020B0604020202020204" pitchFamily="34" charset="0"/>
              <a:cs typeface="Helvetica" panose="020B0604020202020204" pitchFamily="34" charset="0"/>
            </a:endParaRPr>
          </a:p>
          <a:p>
            <a:pPr algn="l" rtl="0">
              <a:defRPr/>
            </a:pPr>
            <a:endParaRPr lang="en-US" dirty="0">
              <a:solidFill>
                <a:schemeClr val="tx1">
                  <a:lumMod val="50000"/>
                </a:schemeClr>
              </a:solidFill>
              <a:latin typeface="Helvetica" panose="020B0604020202020204" pitchFamily="34" charset="0"/>
              <a:cs typeface="Helvetica" panose="020B0604020202020204" pitchFamily="34" charset="0"/>
            </a:endParaRPr>
          </a:p>
          <a:p>
            <a:pPr marL="0" indent="0" algn="l" rtl="0">
              <a:buNone/>
              <a:defRPr/>
            </a:pPr>
            <a:endParaRPr lang="en-US" b="0" i="0" dirty="0">
              <a:solidFill>
                <a:schemeClr val="tx1">
                  <a:lumMod val="50000"/>
                </a:schemeClr>
              </a:solidFill>
              <a:effectLst/>
              <a:latin typeface="Helvetica" panose="020B0604020202020204" pitchFamily="34" charset="0"/>
              <a:cs typeface="Helvetica" panose="020B0604020202020204" pitchFamily="34" charset="0"/>
            </a:endParaRPr>
          </a:p>
          <a:p>
            <a:pPr lvl="1" algn="l" rtl="0">
              <a:buFont typeface="Courier New" panose="02070309020205020404" pitchFamily="49" charset="0"/>
              <a:buChar char="o"/>
              <a:defRPr/>
            </a:pPr>
            <a:r>
              <a:rPr lang="en-US" b="0" i="0" dirty="0">
                <a:solidFill>
                  <a:schemeClr val="tx1">
                    <a:lumMod val="50000"/>
                  </a:schemeClr>
                </a:solidFill>
                <a:effectLst/>
                <a:latin typeface="Helvetica" panose="020B0604020202020204" pitchFamily="34" charset="0"/>
                <a:cs typeface="Helvetica" panose="020B0604020202020204" pitchFamily="34" charset="0"/>
              </a:rPr>
              <a:t>Using Props:</a:t>
            </a:r>
          </a:p>
          <a:p>
            <a:pPr algn="l" rtl="0">
              <a:defRPr/>
            </a:pPr>
            <a:endParaRPr lang="en-US" b="0" i="0" dirty="0">
              <a:solidFill>
                <a:schemeClr val="tx1">
                  <a:lumMod val="50000"/>
                </a:schemeClr>
              </a:solidFill>
              <a:effectLst/>
              <a:latin typeface="Helvetica" panose="020B0604020202020204" pitchFamily="34" charset="0"/>
              <a:cs typeface="Helvetica" panose="020B0604020202020204" pitchFamily="34" charset="0"/>
            </a:endParaRPr>
          </a:p>
          <a:p>
            <a:pPr algn="l" rtl="0">
              <a:defRPr/>
            </a:pPr>
            <a:endParaRPr lang="en-US" b="0" i="0" dirty="0">
              <a:solidFill>
                <a:schemeClr val="tx1">
                  <a:lumMod val="50000"/>
                </a:schemeClr>
              </a:solidFill>
              <a:effectLst/>
              <a:latin typeface="Helvetica" panose="020B0604020202020204" pitchFamily="34" charset="0"/>
              <a:cs typeface="Helvetica" panose="020B0604020202020204" pitchFamily="34" charset="0"/>
            </a:endParaRPr>
          </a:p>
        </p:txBody>
      </p:sp>
      <p:sp>
        <p:nvSpPr>
          <p:cNvPr id="203" name="Slide Title"/>
          <p:cNvSpPr txBox="1">
            <a:spLocks noGrp="1"/>
          </p:cNvSpPr>
          <p:nvPr>
            <p:ph type="title"/>
          </p:nvPr>
        </p:nvSpPr>
        <p:spPr>
          <a:xfrm>
            <a:off x="1206499" y="1079500"/>
            <a:ext cx="13069337" cy="1435100"/>
          </a:xfrm>
          <a:prstGeom prst="rect">
            <a:avLst/>
          </a:prstGeom>
        </p:spPr>
        <p:txBody>
          <a:bodyPr>
            <a:normAutofit fontScale="90000"/>
          </a:bodyPr>
          <a:lstStyle/>
          <a:p>
            <a:pPr algn="l" rtl="0">
              <a:defRPr/>
            </a:pPr>
            <a:r>
              <a:rPr lang="en-US" dirty="0"/>
              <a:t>Component </a:t>
            </a:r>
            <a:br>
              <a:rPr lang="en-US" dirty="0"/>
            </a:br>
            <a:r>
              <a:rPr lang="en-US" dirty="0"/>
              <a:t>communication</a:t>
            </a:r>
            <a:endParaRPr dirty="0"/>
          </a:p>
        </p:txBody>
      </p:sp>
      <p:pic>
        <p:nvPicPr>
          <p:cNvPr id="4106" name="Picture 10">
            <a:extLst>
              <a:ext uri="{FF2B5EF4-FFF2-40B4-BE49-F238E27FC236}">
                <a16:creationId xmlns:a16="http://schemas.microsoft.com/office/drawing/2014/main" id="{58702C4D-08C6-4E1E-80B6-166D3FD19F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8752" y="5502864"/>
            <a:ext cx="5964830" cy="464420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2">
            <a:extLst>
              <a:ext uri="{FF2B5EF4-FFF2-40B4-BE49-F238E27FC236}">
                <a16:creationId xmlns:a16="http://schemas.microsoft.com/office/drawing/2014/main" id="{E2E94DB4-61B5-4268-8E21-EDCDBFCC910D}"/>
              </a:ext>
            </a:extLst>
          </p:cNvPr>
          <p:cNvPicPr>
            <a:picLocks noGrp="1" noChangeAspect="1" noChangeArrowheads="1"/>
          </p:cNvPicPr>
          <p:nvPr>
            <p:ph type="pic" sz="half" idx="22"/>
          </p:nvPr>
        </p:nvPicPr>
        <p:blipFill>
          <a:blip r:embed="rId3">
            <a:extLst>
              <a:ext uri="{28A0092B-C50C-407E-A947-70E740481C1C}">
                <a14:useLocalDpi xmlns:a14="http://schemas.microsoft.com/office/drawing/2010/main" val="0"/>
              </a:ext>
            </a:extLst>
          </a:blip>
          <a:srcRect l="16852" r="16852"/>
          <a:stretch>
            <a:fillRect/>
          </a:stretch>
        </p:blipFill>
        <p:spPr bwMode="auto">
          <a:xfrm>
            <a:off x="12193588" y="1401763"/>
            <a:ext cx="10914062" cy="10912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6536833"/>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prstGeom prst="rect">
            <a:avLst/>
          </a:prstGeom>
        </p:spPr>
        <p:txBody>
          <a:bodyPr/>
          <a:lstStyle/>
          <a:p>
            <a:pPr lvl="1" algn="l" rtl="0">
              <a:buFont typeface="Courier New" panose="02070309020205020404" pitchFamily="49" charset="0"/>
              <a:buChar char="o"/>
              <a:defRPr/>
            </a:pPr>
            <a:r>
              <a:rPr lang="en-US" b="0" i="0" dirty="0">
                <a:solidFill>
                  <a:srgbClr val="292929"/>
                </a:solidFill>
                <a:effectLst/>
                <a:latin typeface="Helvetica" panose="020B0604020202020204" pitchFamily="34" charset="0"/>
                <a:cs typeface="Helvetica" panose="020B0604020202020204" pitchFamily="34" charset="0"/>
              </a:rPr>
              <a:t>Using the Instance method</a:t>
            </a:r>
            <a:endParaRPr lang="en-US" b="0" i="0" dirty="0">
              <a:solidFill>
                <a:schemeClr val="tx1">
                  <a:lumMod val="50000"/>
                </a:schemeClr>
              </a:solidFill>
              <a:effectLst/>
              <a:latin typeface="Helvetica" panose="020B0604020202020204" pitchFamily="34" charset="0"/>
              <a:cs typeface="Helvetica" panose="020B0604020202020204" pitchFamily="34" charset="0"/>
            </a:endParaRPr>
          </a:p>
          <a:p>
            <a:pPr algn="l" rtl="0">
              <a:defRPr/>
            </a:pPr>
            <a:endParaRPr lang="en-US" b="0" i="0" dirty="0">
              <a:solidFill>
                <a:schemeClr val="tx1">
                  <a:lumMod val="50000"/>
                </a:schemeClr>
              </a:solidFill>
              <a:effectLst/>
              <a:latin typeface="Helvetica" panose="020B0604020202020204" pitchFamily="34" charset="0"/>
              <a:cs typeface="Helvetica" panose="020B0604020202020204" pitchFamily="34" charset="0"/>
            </a:endParaRPr>
          </a:p>
          <a:p>
            <a:pPr algn="l" rtl="0">
              <a:defRPr/>
            </a:pPr>
            <a:endParaRPr lang="en-US" b="0" i="0" dirty="0">
              <a:solidFill>
                <a:schemeClr val="tx1">
                  <a:lumMod val="50000"/>
                </a:schemeClr>
              </a:solidFill>
              <a:effectLst/>
              <a:latin typeface="Helvetica" panose="020B0604020202020204" pitchFamily="34" charset="0"/>
              <a:cs typeface="Helvetica" panose="020B0604020202020204" pitchFamily="34" charset="0"/>
            </a:endParaRPr>
          </a:p>
        </p:txBody>
      </p:sp>
      <p:sp>
        <p:nvSpPr>
          <p:cNvPr id="203" name="Slide Title"/>
          <p:cNvSpPr txBox="1">
            <a:spLocks noGrp="1"/>
          </p:cNvSpPr>
          <p:nvPr>
            <p:ph type="title"/>
          </p:nvPr>
        </p:nvSpPr>
        <p:spPr>
          <a:xfrm>
            <a:off x="1206499" y="1079500"/>
            <a:ext cx="13069337" cy="1435100"/>
          </a:xfrm>
          <a:prstGeom prst="rect">
            <a:avLst/>
          </a:prstGeom>
        </p:spPr>
        <p:txBody>
          <a:bodyPr>
            <a:normAutofit fontScale="90000"/>
          </a:bodyPr>
          <a:lstStyle/>
          <a:p>
            <a:pPr algn="l" rtl="0">
              <a:defRPr/>
            </a:pPr>
            <a:r>
              <a:rPr lang="en-US" dirty="0"/>
              <a:t>Component </a:t>
            </a:r>
            <a:br>
              <a:rPr lang="en-US" dirty="0"/>
            </a:br>
            <a:r>
              <a:rPr lang="en-US" dirty="0"/>
              <a:t>communication</a:t>
            </a:r>
            <a:endParaRPr dirty="0"/>
          </a:p>
        </p:txBody>
      </p:sp>
      <p:pic>
        <p:nvPicPr>
          <p:cNvPr id="9226" name="Picture 10">
            <a:extLst>
              <a:ext uri="{FF2B5EF4-FFF2-40B4-BE49-F238E27FC236}">
                <a16:creationId xmlns:a16="http://schemas.microsoft.com/office/drawing/2014/main" id="{5C5F4251-7796-45E5-866F-4C35291E41C3}"/>
              </a:ext>
            </a:extLst>
          </p:cNvPr>
          <p:cNvPicPr>
            <a:picLocks noGrp="1" noChangeAspect="1" noChangeArrowheads="1"/>
          </p:cNvPicPr>
          <p:nvPr>
            <p:ph type="pic" sz="half" idx="22"/>
          </p:nvPr>
        </p:nvPicPr>
        <p:blipFill>
          <a:blip r:embed="rId2">
            <a:extLst>
              <a:ext uri="{28A0092B-C50C-407E-A947-70E740481C1C}">
                <a14:useLocalDpi xmlns:a14="http://schemas.microsoft.com/office/drawing/2010/main" val="0"/>
              </a:ext>
            </a:extLst>
          </a:blip>
          <a:srcRect l="2287" r="2287"/>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7802148"/>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prstGeom prst="rect">
            <a:avLst/>
          </a:prstGeom>
        </p:spPr>
        <p:txBody>
          <a:bodyPr/>
          <a:lstStyle/>
          <a:p>
            <a:pPr marL="0" indent="0" algn="l" rtl="0">
              <a:buNone/>
            </a:pPr>
            <a:r>
              <a:rPr lang="en-US" b="0" i="0" dirty="0">
                <a:solidFill>
                  <a:srgbClr val="292929"/>
                </a:solidFill>
                <a:effectLst/>
                <a:latin typeface="Helvetica" panose="020B0604020202020204" pitchFamily="34" charset="0"/>
                <a:cs typeface="Helvetica" panose="020B0604020202020204" pitchFamily="34" charset="0"/>
              </a:rPr>
              <a:t>2. Child to Parent</a:t>
            </a:r>
          </a:p>
          <a:p>
            <a:pPr algn="l" rtl="0">
              <a:defRPr/>
            </a:pPr>
            <a:endParaRPr lang="en-US" b="0" i="0" dirty="0">
              <a:solidFill>
                <a:schemeClr val="tx1">
                  <a:lumMod val="50000"/>
                </a:schemeClr>
              </a:solidFill>
              <a:effectLst/>
              <a:latin typeface="Helvetica" panose="020B0604020202020204" pitchFamily="34" charset="0"/>
              <a:cs typeface="Helvetica" panose="020B0604020202020204" pitchFamily="34" charset="0"/>
            </a:endParaRPr>
          </a:p>
          <a:p>
            <a:pPr algn="l" rtl="0">
              <a:defRPr/>
            </a:pPr>
            <a:endParaRPr lang="en-US" dirty="0">
              <a:solidFill>
                <a:schemeClr val="tx1">
                  <a:lumMod val="50000"/>
                </a:schemeClr>
              </a:solidFill>
              <a:latin typeface="Helvetica" panose="020B0604020202020204" pitchFamily="34" charset="0"/>
              <a:cs typeface="Helvetica" panose="020B0604020202020204" pitchFamily="34" charset="0"/>
            </a:endParaRPr>
          </a:p>
          <a:p>
            <a:pPr algn="l" rtl="0">
              <a:defRPr/>
            </a:pPr>
            <a:endParaRPr lang="en-US" b="0" i="0" dirty="0">
              <a:solidFill>
                <a:schemeClr val="tx1">
                  <a:lumMod val="50000"/>
                </a:schemeClr>
              </a:solidFill>
              <a:effectLst/>
              <a:latin typeface="Helvetica" panose="020B0604020202020204" pitchFamily="34" charset="0"/>
              <a:cs typeface="Helvetica" panose="020B0604020202020204" pitchFamily="34" charset="0"/>
            </a:endParaRPr>
          </a:p>
          <a:p>
            <a:pPr algn="l" rtl="0">
              <a:defRPr/>
            </a:pPr>
            <a:endParaRPr lang="en-US" dirty="0">
              <a:solidFill>
                <a:schemeClr val="tx1">
                  <a:lumMod val="50000"/>
                </a:schemeClr>
              </a:solidFill>
              <a:latin typeface="Helvetica" panose="020B0604020202020204" pitchFamily="34" charset="0"/>
              <a:cs typeface="Helvetica" panose="020B0604020202020204" pitchFamily="34" charset="0"/>
            </a:endParaRPr>
          </a:p>
          <a:p>
            <a:pPr algn="l" rtl="0">
              <a:buFont typeface="+mj-lt"/>
              <a:buAutoNum type="arabicPeriod"/>
            </a:pPr>
            <a:r>
              <a:rPr lang="en-US" b="0" i="0" dirty="0">
                <a:solidFill>
                  <a:srgbClr val="292929"/>
                </a:solidFill>
                <a:effectLst/>
                <a:latin typeface="Helvetica" panose="020B0604020202020204" pitchFamily="34" charset="0"/>
                <a:cs typeface="Helvetica" panose="020B0604020202020204" pitchFamily="34" charset="0"/>
              </a:rPr>
              <a:t>Create a callback method in parent and pass it to the child using props.</a:t>
            </a:r>
          </a:p>
          <a:p>
            <a:pPr algn="l" rtl="0">
              <a:buFont typeface="+mj-lt"/>
              <a:buAutoNum type="arabicPeriod"/>
            </a:pPr>
            <a:r>
              <a:rPr lang="en-US" b="0" i="0" dirty="0">
                <a:solidFill>
                  <a:srgbClr val="292929"/>
                </a:solidFill>
                <a:effectLst/>
                <a:latin typeface="Helvetica" panose="020B0604020202020204" pitchFamily="34" charset="0"/>
                <a:cs typeface="Helvetica" panose="020B0604020202020204" pitchFamily="34" charset="0"/>
              </a:rPr>
              <a:t>Child can call this method using “</a:t>
            </a:r>
            <a:r>
              <a:rPr lang="en-US" b="1" i="0" dirty="0" err="1">
                <a:solidFill>
                  <a:srgbClr val="292929"/>
                </a:solidFill>
                <a:effectLst/>
                <a:latin typeface="Helvetica" panose="020B0604020202020204" pitchFamily="34" charset="0"/>
                <a:cs typeface="Helvetica" panose="020B0604020202020204" pitchFamily="34" charset="0"/>
              </a:rPr>
              <a:t>this.props</a:t>
            </a:r>
            <a:r>
              <a:rPr lang="en-US" b="1" i="0" dirty="0">
                <a:solidFill>
                  <a:srgbClr val="292929"/>
                </a:solidFill>
                <a:effectLst/>
                <a:latin typeface="Helvetica" panose="020B0604020202020204" pitchFamily="34" charset="0"/>
                <a:cs typeface="Helvetica" panose="020B0604020202020204" pitchFamily="34" charset="0"/>
              </a:rPr>
              <a:t>.[</a:t>
            </a:r>
            <a:r>
              <a:rPr lang="en-US" b="1" i="0" dirty="0" err="1">
                <a:solidFill>
                  <a:srgbClr val="292929"/>
                </a:solidFill>
                <a:effectLst/>
                <a:latin typeface="Helvetica" panose="020B0604020202020204" pitchFamily="34" charset="0"/>
                <a:cs typeface="Helvetica" panose="020B0604020202020204" pitchFamily="34" charset="0"/>
              </a:rPr>
              <a:t>yourCallbackName</a:t>
            </a:r>
            <a:r>
              <a:rPr lang="en-US" b="1" i="0" dirty="0">
                <a:solidFill>
                  <a:srgbClr val="292929"/>
                </a:solidFill>
                <a:effectLst/>
                <a:latin typeface="Helvetica" panose="020B0604020202020204" pitchFamily="34" charset="0"/>
                <a:cs typeface="Helvetica" panose="020B0604020202020204" pitchFamily="34" charset="0"/>
              </a:rPr>
              <a:t>]</a:t>
            </a:r>
            <a:r>
              <a:rPr lang="en-US" b="0" i="0" dirty="0">
                <a:solidFill>
                  <a:srgbClr val="292929"/>
                </a:solidFill>
                <a:effectLst/>
                <a:latin typeface="Helvetica" panose="020B0604020202020204" pitchFamily="34" charset="0"/>
                <a:cs typeface="Helvetica" panose="020B0604020202020204" pitchFamily="34" charset="0"/>
              </a:rPr>
              <a:t>” form child and pass data as argument.</a:t>
            </a:r>
          </a:p>
          <a:p>
            <a:pPr algn="l" rtl="0">
              <a:defRPr/>
            </a:pPr>
            <a:endParaRPr lang="en-US" b="0" i="0" dirty="0">
              <a:solidFill>
                <a:schemeClr val="tx1">
                  <a:lumMod val="50000"/>
                </a:schemeClr>
              </a:solidFill>
              <a:effectLst/>
              <a:latin typeface="Helvetica" panose="020B0604020202020204" pitchFamily="34" charset="0"/>
              <a:cs typeface="Helvetica" panose="020B0604020202020204" pitchFamily="34" charset="0"/>
            </a:endParaRPr>
          </a:p>
          <a:p>
            <a:pPr algn="l" rtl="0">
              <a:defRPr/>
            </a:pPr>
            <a:endParaRPr lang="en-US" b="0" i="0" dirty="0">
              <a:solidFill>
                <a:schemeClr val="tx1">
                  <a:lumMod val="50000"/>
                </a:schemeClr>
              </a:solidFill>
              <a:effectLst/>
              <a:latin typeface="Helvetica" panose="020B0604020202020204" pitchFamily="34" charset="0"/>
              <a:cs typeface="Helvetica" panose="020B0604020202020204" pitchFamily="34" charset="0"/>
            </a:endParaRPr>
          </a:p>
        </p:txBody>
      </p:sp>
      <p:sp>
        <p:nvSpPr>
          <p:cNvPr id="203" name="Slide Title"/>
          <p:cNvSpPr txBox="1">
            <a:spLocks noGrp="1"/>
          </p:cNvSpPr>
          <p:nvPr>
            <p:ph type="title"/>
          </p:nvPr>
        </p:nvSpPr>
        <p:spPr>
          <a:xfrm>
            <a:off x="1206499" y="1079500"/>
            <a:ext cx="13069337" cy="1435100"/>
          </a:xfrm>
          <a:prstGeom prst="rect">
            <a:avLst/>
          </a:prstGeom>
        </p:spPr>
        <p:txBody>
          <a:bodyPr>
            <a:normAutofit fontScale="90000"/>
          </a:bodyPr>
          <a:lstStyle/>
          <a:p>
            <a:pPr algn="l" rtl="0">
              <a:defRPr/>
            </a:pPr>
            <a:r>
              <a:rPr lang="en-US" dirty="0"/>
              <a:t>Component </a:t>
            </a:r>
            <a:br>
              <a:rPr lang="en-US" dirty="0"/>
            </a:br>
            <a:r>
              <a:rPr lang="en-US" dirty="0"/>
              <a:t>communication</a:t>
            </a:r>
            <a:endParaRPr dirty="0"/>
          </a:p>
        </p:txBody>
      </p:sp>
      <p:pic>
        <p:nvPicPr>
          <p:cNvPr id="12290" name="Picture 2">
            <a:extLst>
              <a:ext uri="{FF2B5EF4-FFF2-40B4-BE49-F238E27FC236}">
                <a16:creationId xmlns:a16="http://schemas.microsoft.com/office/drawing/2014/main" id="{2DB4C02A-8E46-4603-BAEB-C24A5717ED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9323" y="4248504"/>
            <a:ext cx="5663585" cy="4409655"/>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a:extLst>
              <a:ext uri="{FF2B5EF4-FFF2-40B4-BE49-F238E27FC236}">
                <a16:creationId xmlns:a16="http://schemas.microsoft.com/office/drawing/2014/main" id="{E67FAF81-1A89-4F1D-B94F-88DB112855BE}"/>
              </a:ext>
            </a:extLst>
          </p:cNvPr>
          <p:cNvPicPr>
            <a:picLocks noGrp="1" noChangeAspect="1" noChangeArrowheads="1"/>
          </p:cNvPicPr>
          <p:nvPr>
            <p:ph type="pic" sz="half" idx="22"/>
          </p:nvPr>
        </p:nvPicPr>
        <p:blipFill>
          <a:blip r:embed="rId3">
            <a:extLst>
              <a:ext uri="{28A0092B-C50C-407E-A947-70E740481C1C}">
                <a14:useLocalDpi xmlns:a14="http://schemas.microsoft.com/office/drawing/2010/main" val="0"/>
              </a:ext>
            </a:extLst>
          </a:blip>
          <a:srcRect l="2764" r="2764"/>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128956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499" y="4248504"/>
            <a:ext cx="21900623" cy="8256630"/>
          </a:xfrm>
          <a:prstGeom prst="rect">
            <a:avLst/>
          </a:prstGeom>
        </p:spPr>
        <p:txBody>
          <a:bodyPr>
            <a:normAutofit/>
          </a:bodyPr>
          <a:lstStyle/>
          <a:p>
            <a:pPr marL="0" indent="0" algn="l" rtl="0">
              <a:buNone/>
            </a:pPr>
            <a:r>
              <a:rPr lang="en-US" b="0" i="0" dirty="0">
                <a:solidFill>
                  <a:srgbClr val="292929"/>
                </a:solidFill>
                <a:effectLst/>
                <a:latin typeface="Helvetica" panose="020B0604020202020204" pitchFamily="34" charset="0"/>
                <a:cs typeface="Helvetica" panose="020B0604020202020204" pitchFamily="34" charset="0"/>
              </a:rPr>
              <a:t>3. Communication between Sibling / Any components:</a:t>
            </a:r>
          </a:p>
          <a:p>
            <a:pPr algn="l" rtl="0"/>
            <a:endParaRPr lang="en-US" dirty="0">
              <a:solidFill>
                <a:srgbClr val="292929"/>
              </a:solidFill>
              <a:latin typeface="Helvetica" panose="020B0604020202020204" pitchFamily="34" charset="0"/>
              <a:cs typeface="Helvetica" panose="020B0604020202020204" pitchFamily="34" charset="0"/>
            </a:endParaRPr>
          </a:p>
          <a:p>
            <a:pPr algn="l" rtl="0"/>
            <a:endParaRPr lang="en-US" b="0" i="0" dirty="0">
              <a:solidFill>
                <a:srgbClr val="292929"/>
              </a:solidFill>
              <a:effectLst/>
              <a:latin typeface="Helvetica" panose="020B0604020202020204" pitchFamily="34" charset="0"/>
              <a:cs typeface="Helvetica" panose="020B0604020202020204" pitchFamily="34" charset="0"/>
            </a:endParaRPr>
          </a:p>
          <a:p>
            <a:pPr algn="l" rtl="0"/>
            <a:endParaRPr lang="en-US" dirty="0">
              <a:solidFill>
                <a:srgbClr val="292929"/>
              </a:solidFill>
              <a:latin typeface="Helvetica" panose="020B0604020202020204" pitchFamily="34" charset="0"/>
              <a:cs typeface="Helvetica" panose="020B0604020202020204" pitchFamily="34" charset="0"/>
            </a:endParaRPr>
          </a:p>
          <a:p>
            <a:pPr algn="l" rtl="0"/>
            <a:endParaRPr lang="en-US" b="0" i="0" dirty="0">
              <a:solidFill>
                <a:srgbClr val="292929"/>
              </a:solidFill>
              <a:effectLst/>
              <a:latin typeface="Helvetica" panose="020B0604020202020204" pitchFamily="34" charset="0"/>
              <a:cs typeface="Helvetica" panose="020B0604020202020204" pitchFamily="34" charset="0"/>
            </a:endParaRPr>
          </a:p>
          <a:p>
            <a:pPr marL="0" indent="0" algn="l" rtl="0">
              <a:buNone/>
            </a:pPr>
            <a:endParaRPr lang="en-US" b="0" i="0" dirty="0">
              <a:solidFill>
                <a:srgbClr val="292929"/>
              </a:solidFill>
              <a:effectLst/>
              <a:latin typeface="Helvetica" panose="020B0604020202020204" pitchFamily="34" charset="0"/>
              <a:cs typeface="Helvetica" panose="020B0604020202020204" pitchFamily="34" charset="0"/>
            </a:endParaRPr>
          </a:p>
          <a:p>
            <a:pPr algn="l" rtl="0"/>
            <a:r>
              <a:rPr lang="en-US" b="0" i="0" dirty="0">
                <a:solidFill>
                  <a:srgbClr val="292929"/>
                </a:solidFill>
                <a:effectLst/>
                <a:latin typeface="Helvetica" panose="020B0604020202020204" pitchFamily="34" charset="0"/>
                <a:cs typeface="Helvetica" panose="020B0604020202020204" pitchFamily="34" charset="0"/>
              </a:rPr>
              <a:t>React support one-way data flow. In order to send data from </a:t>
            </a:r>
            <a:r>
              <a:rPr lang="en-US" b="1" i="0" dirty="0">
                <a:solidFill>
                  <a:srgbClr val="292929"/>
                </a:solidFill>
                <a:effectLst/>
                <a:latin typeface="Helvetica" panose="020B0604020202020204" pitchFamily="34" charset="0"/>
                <a:cs typeface="Helvetica" panose="020B0604020202020204" pitchFamily="34" charset="0"/>
              </a:rPr>
              <a:t>sibling 1</a:t>
            </a:r>
            <a:r>
              <a:rPr lang="en-US" b="0" i="0" dirty="0">
                <a:solidFill>
                  <a:srgbClr val="292929"/>
                </a:solidFill>
                <a:effectLst/>
                <a:latin typeface="Helvetica" panose="020B0604020202020204" pitchFamily="34" charset="0"/>
                <a:cs typeface="Helvetica" panose="020B0604020202020204" pitchFamily="34" charset="0"/>
              </a:rPr>
              <a:t> to </a:t>
            </a:r>
            <a:r>
              <a:rPr lang="en-US" b="1" i="0" dirty="0">
                <a:solidFill>
                  <a:srgbClr val="292929"/>
                </a:solidFill>
                <a:effectLst/>
                <a:latin typeface="Helvetica" panose="020B0604020202020204" pitchFamily="34" charset="0"/>
                <a:cs typeface="Helvetica" panose="020B0604020202020204" pitchFamily="34" charset="0"/>
              </a:rPr>
              <a:t>sibling 2, </a:t>
            </a:r>
            <a:r>
              <a:rPr lang="en-US" b="0" i="0" dirty="0">
                <a:solidFill>
                  <a:srgbClr val="292929"/>
                </a:solidFill>
                <a:effectLst/>
                <a:latin typeface="Helvetica" panose="020B0604020202020204" pitchFamily="34" charset="0"/>
                <a:cs typeface="Helvetica" panose="020B0604020202020204" pitchFamily="34" charset="0"/>
              </a:rPr>
              <a:t>you have to send data to </a:t>
            </a:r>
            <a:r>
              <a:rPr lang="en-US" b="1" i="0" dirty="0">
                <a:solidFill>
                  <a:srgbClr val="292929"/>
                </a:solidFill>
                <a:effectLst/>
                <a:latin typeface="Helvetica" panose="020B0604020202020204" pitchFamily="34" charset="0"/>
                <a:cs typeface="Helvetica" panose="020B0604020202020204" pitchFamily="34" charset="0"/>
              </a:rPr>
              <a:t>parent </a:t>
            </a:r>
            <a:r>
              <a:rPr lang="en-US" b="0" i="0" dirty="0">
                <a:solidFill>
                  <a:srgbClr val="292929"/>
                </a:solidFill>
                <a:effectLst/>
                <a:latin typeface="Helvetica" panose="020B0604020202020204" pitchFamily="34" charset="0"/>
                <a:cs typeface="Helvetica" panose="020B0604020202020204" pitchFamily="34" charset="0"/>
              </a:rPr>
              <a:t>and then from </a:t>
            </a:r>
            <a:r>
              <a:rPr lang="en-US" b="1" i="0" dirty="0">
                <a:solidFill>
                  <a:srgbClr val="292929"/>
                </a:solidFill>
                <a:effectLst/>
                <a:latin typeface="Helvetica" panose="020B0604020202020204" pitchFamily="34" charset="0"/>
                <a:cs typeface="Helvetica" panose="020B0604020202020204" pitchFamily="34" charset="0"/>
              </a:rPr>
              <a:t>parent </a:t>
            </a:r>
            <a:r>
              <a:rPr lang="en-US" b="0" i="0" dirty="0">
                <a:solidFill>
                  <a:srgbClr val="292929"/>
                </a:solidFill>
                <a:effectLst/>
                <a:latin typeface="Helvetica" panose="020B0604020202020204" pitchFamily="34" charset="0"/>
                <a:cs typeface="Helvetica" panose="020B0604020202020204" pitchFamily="34" charset="0"/>
              </a:rPr>
              <a:t>to </a:t>
            </a:r>
            <a:r>
              <a:rPr lang="en-US" b="1" i="0" dirty="0">
                <a:solidFill>
                  <a:srgbClr val="292929"/>
                </a:solidFill>
                <a:effectLst/>
                <a:latin typeface="Helvetica" panose="020B0604020202020204" pitchFamily="34" charset="0"/>
                <a:cs typeface="Helvetica" panose="020B0604020202020204" pitchFamily="34" charset="0"/>
              </a:rPr>
              <a:t>sibling 2</a:t>
            </a:r>
            <a:r>
              <a:rPr lang="en-US" b="0" i="0" dirty="0">
                <a:solidFill>
                  <a:srgbClr val="292929"/>
                </a:solidFill>
                <a:effectLst/>
                <a:latin typeface="Helvetica" panose="020B0604020202020204" pitchFamily="34" charset="0"/>
                <a:cs typeface="Helvetica" panose="020B0604020202020204" pitchFamily="34" charset="0"/>
              </a:rPr>
              <a:t>. This approach is a little complicated and difficult to maintain.</a:t>
            </a:r>
          </a:p>
        </p:txBody>
      </p:sp>
      <p:sp>
        <p:nvSpPr>
          <p:cNvPr id="203" name="Slide Title"/>
          <p:cNvSpPr txBox="1">
            <a:spLocks noGrp="1"/>
          </p:cNvSpPr>
          <p:nvPr>
            <p:ph type="title"/>
          </p:nvPr>
        </p:nvSpPr>
        <p:spPr>
          <a:xfrm>
            <a:off x="1206499" y="1079500"/>
            <a:ext cx="18649044" cy="1435100"/>
          </a:xfrm>
          <a:prstGeom prst="rect">
            <a:avLst/>
          </a:prstGeom>
        </p:spPr>
        <p:txBody>
          <a:bodyPr>
            <a:normAutofit/>
          </a:bodyPr>
          <a:lstStyle/>
          <a:p>
            <a:pPr algn="l" rtl="0">
              <a:defRPr/>
            </a:pPr>
            <a:r>
              <a:rPr lang="en-US" dirty="0"/>
              <a:t>Component communication</a:t>
            </a:r>
            <a:endParaRPr dirty="0"/>
          </a:p>
        </p:txBody>
      </p:sp>
      <p:sp>
        <p:nvSpPr>
          <p:cNvPr id="3" name="عنصر نائب للصورة 2">
            <a:extLst>
              <a:ext uri="{FF2B5EF4-FFF2-40B4-BE49-F238E27FC236}">
                <a16:creationId xmlns:a16="http://schemas.microsoft.com/office/drawing/2014/main" id="{E0CDB4E7-CA75-43F7-9F05-6E1EBE92BD01}"/>
              </a:ext>
            </a:extLst>
          </p:cNvPr>
          <p:cNvSpPr>
            <a:spLocks noGrp="1"/>
          </p:cNvSpPr>
          <p:nvPr>
            <p:ph type="pic" sz="half" idx="22"/>
          </p:nvPr>
        </p:nvSpPr>
        <p:spPr/>
      </p:sp>
      <p:pic>
        <p:nvPicPr>
          <p:cNvPr id="12296" name="Picture 8">
            <a:extLst>
              <a:ext uri="{FF2B5EF4-FFF2-40B4-BE49-F238E27FC236}">
                <a16:creationId xmlns:a16="http://schemas.microsoft.com/office/drawing/2014/main" id="{338BDEB4-616A-4CA8-91D0-0AFC3140A7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6781" y="5486399"/>
            <a:ext cx="9531072" cy="41614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838568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prstGeom prst="rect">
            <a:avLst/>
          </a:prstGeom>
        </p:spPr>
        <p:txBody>
          <a:bodyPr/>
          <a:lstStyle/>
          <a:p>
            <a:pPr algn="l" rtl="0"/>
            <a:r>
              <a:rPr lang="en-US" b="0" i="0" dirty="0">
                <a:solidFill>
                  <a:schemeClr val="tx1">
                    <a:lumMod val="50000"/>
                  </a:schemeClr>
                </a:solidFill>
                <a:effectLst/>
                <a:latin typeface="Helvetica" panose="020B0604020202020204" pitchFamily="34" charset="0"/>
                <a:cs typeface="Helvetica" panose="020B0604020202020204" pitchFamily="34" charset="0"/>
              </a:rPr>
              <a:t>Context provides a way to pass data through the component tree without having to pass props down manually at every level.</a:t>
            </a:r>
            <a:br>
              <a:rPr lang="en-US" dirty="0">
                <a:solidFill>
                  <a:schemeClr val="tx1">
                    <a:lumMod val="50000"/>
                  </a:schemeClr>
                </a:solidFill>
                <a:latin typeface="Helvetica" panose="020B0604020202020204" pitchFamily="34" charset="0"/>
                <a:cs typeface="Helvetica" panose="020B0604020202020204" pitchFamily="34" charset="0"/>
              </a:rPr>
            </a:br>
            <a:endParaRPr lang="en-US" dirty="0">
              <a:solidFill>
                <a:schemeClr val="tx1">
                  <a:lumMod val="50000"/>
                </a:schemeClr>
              </a:solidFill>
              <a:latin typeface="Helvetica" panose="020B0604020202020204" pitchFamily="34" charset="0"/>
              <a:cs typeface="Helvetica" panose="020B0604020202020204" pitchFamily="34" charset="0"/>
            </a:endParaRPr>
          </a:p>
          <a:p>
            <a:pPr algn="l" rtl="0"/>
            <a:r>
              <a:rPr lang="en-US" b="0" i="0" dirty="0">
                <a:solidFill>
                  <a:schemeClr val="tx1">
                    <a:lumMod val="50000"/>
                  </a:schemeClr>
                </a:solidFill>
                <a:effectLst/>
                <a:latin typeface="Helvetica" panose="020B0604020202020204" pitchFamily="34" charset="0"/>
                <a:cs typeface="Helvetica" panose="020B0604020202020204" pitchFamily="34" charset="0"/>
              </a:rPr>
              <a:t>In a typical React application, data is passed top-down (parent to child) via props, but such usage can be cumbersome for certain types of props (e.g. locale preference, UI theme) that are required by many components within an application.</a:t>
            </a:r>
          </a:p>
          <a:p>
            <a:pPr algn="l" rtl="0"/>
            <a:r>
              <a:rPr lang="en-US" b="0" i="0" dirty="0">
                <a:solidFill>
                  <a:schemeClr val="tx1">
                    <a:lumMod val="50000"/>
                  </a:schemeClr>
                </a:solidFill>
                <a:effectLst/>
                <a:latin typeface="Helvetica" panose="020B0604020202020204" pitchFamily="34" charset="0"/>
                <a:cs typeface="Helvetica" panose="020B0604020202020204" pitchFamily="34" charset="0"/>
              </a:rPr>
              <a:t>Context provides a way to share values like these between components without having to explicitly pass a prop through every level of the tree.</a:t>
            </a:r>
            <a:endParaRPr dirty="0">
              <a:solidFill>
                <a:schemeClr val="tx1">
                  <a:lumMod val="50000"/>
                </a:schemeClr>
              </a:solidFill>
              <a:latin typeface="Helvetica" panose="020B0604020202020204" pitchFamily="34" charset="0"/>
              <a:cs typeface="Helvetica" panose="020B0604020202020204" pitchFamily="34" charset="0"/>
            </a:endParaRPr>
          </a:p>
        </p:txBody>
      </p:sp>
      <p:sp>
        <p:nvSpPr>
          <p:cNvPr id="203" name="Slide Title"/>
          <p:cNvSpPr txBox="1">
            <a:spLocks noGrp="1"/>
          </p:cNvSpPr>
          <p:nvPr>
            <p:ph type="title"/>
          </p:nvPr>
        </p:nvSpPr>
        <p:spPr>
          <a:prstGeom prst="rect">
            <a:avLst/>
          </a:prstGeom>
        </p:spPr>
        <p:txBody>
          <a:bodyPr>
            <a:normAutofit fontScale="90000"/>
          </a:bodyPr>
          <a:lstStyle/>
          <a:p>
            <a:pPr algn="l" rtl="0"/>
            <a:r>
              <a:rPr lang="en-US" b="1" dirty="0">
                <a:solidFill>
                  <a:srgbClr val="282C34"/>
                </a:solidFill>
                <a:effectLst/>
              </a:rPr>
              <a:t>What is the Context?</a:t>
            </a:r>
            <a:br>
              <a:rPr lang="en-US" b="0" i="0" dirty="0">
                <a:solidFill>
                  <a:srgbClr val="000000"/>
                </a:solidFill>
                <a:effectLst/>
                <a:latin typeface="-apple-system"/>
              </a:rPr>
            </a:br>
            <a:endParaRPr dirty="0"/>
          </a:p>
        </p:txBody>
      </p:sp>
      <p:pic>
        <p:nvPicPr>
          <p:cNvPr id="8" name="صورة 7">
            <a:extLst>
              <a:ext uri="{FF2B5EF4-FFF2-40B4-BE49-F238E27FC236}">
                <a16:creationId xmlns:a16="http://schemas.microsoft.com/office/drawing/2014/main" id="{BAEEA7F1-5A58-4E05-85B0-A755CCF0881C}"/>
              </a:ext>
            </a:extLst>
          </p:cNvPr>
          <p:cNvPicPr>
            <a:picLocks noChangeAspect="1"/>
          </p:cNvPicPr>
          <p:nvPr/>
        </p:nvPicPr>
        <p:blipFill rotWithShape="1">
          <a:blip r:embed="rId2"/>
          <a:srcRect l="29558" t="24217" r="30645" b="22153"/>
          <a:stretch/>
        </p:blipFill>
        <p:spPr>
          <a:xfrm>
            <a:off x="12335585" y="2687216"/>
            <a:ext cx="11660532" cy="8838886"/>
          </a:xfrm>
          <a:prstGeom prst="rect">
            <a:avLst/>
          </a:prstGeom>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solidFill>
                <a:schemeClr val="tx1">
                  <a:lumMod val="50000"/>
                </a:schemeClr>
              </a:solidFill>
            </a:endParaRPr>
          </a:p>
        </p:txBody>
      </p:sp>
      <p:sp>
        <p:nvSpPr>
          <p:cNvPr id="201" name="Slide bullet text"/>
          <p:cNvSpPr txBox="1">
            <a:spLocks noGrp="1"/>
          </p:cNvSpPr>
          <p:nvPr>
            <p:ph type="body" sz="half" idx="1"/>
          </p:nvPr>
        </p:nvSpPr>
        <p:spPr>
          <a:prstGeom prst="rect">
            <a:avLst/>
          </a:prstGeom>
        </p:spPr>
        <p:txBody>
          <a:bodyPr/>
          <a:lstStyle/>
          <a:p>
            <a:pPr algn="l" rtl="0"/>
            <a:r>
              <a:rPr lang="en-US" b="0" i="0" dirty="0">
                <a:solidFill>
                  <a:schemeClr val="tx1">
                    <a:lumMod val="50000"/>
                  </a:schemeClr>
                </a:solidFill>
                <a:effectLst/>
                <a:latin typeface="Helvetica" panose="020B0604020202020204" pitchFamily="34" charset="0"/>
                <a:cs typeface="Helvetica" panose="020B0604020202020204" pitchFamily="34" charset="0"/>
              </a:rPr>
              <a:t>Context is designed to share data that can be considered “global” for a tree of React components, such as the current authenticated user, theme, or preferred language. For example, in the code below we manually thread through a “theme” prop in order to style the Button component:</a:t>
            </a:r>
          </a:p>
          <a:p>
            <a:pPr algn="l" rtl="0"/>
            <a:r>
              <a:rPr lang="en-US" b="0" i="0" dirty="0">
                <a:solidFill>
                  <a:schemeClr val="tx1">
                    <a:lumMod val="50000"/>
                  </a:schemeClr>
                </a:solidFill>
                <a:effectLst/>
                <a:latin typeface="Helvetica" panose="020B0604020202020204" pitchFamily="34" charset="0"/>
                <a:cs typeface="Helvetica" panose="020B0604020202020204" pitchFamily="34" charset="0"/>
              </a:rPr>
              <a:t>Using context, we can avoid passing props through intermediate elements.</a:t>
            </a:r>
          </a:p>
          <a:p>
            <a:pPr algn="l" rtl="0"/>
            <a:endParaRPr lang="en-US" b="0" i="0" dirty="0">
              <a:solidFill>
                <a:schemeClr val="tx1">
                  <a:lumMod val="50000"/>
                </a:schemeClr>
              </a:solidFill>
              <a:effectLst/>
              <a:latin typeface="Helvetica" panose="020B0604020202020204" pitchFamily="34" charset="0"/>
              <a:cs typeface="Helvetica" panose="020B0604020202020204" pitchFamily="34" charset="0"/>
            </a:endParaRPr>
          </a:p>
        </p:txBody>
      </p:sp>
      <p:sp>
        <p:nvSpPr>
          <p:cNvPr id="203" name="Slide Title"/>
          <p:cNvSpPr txBox="1">
            <a:spLocks noGrp="1"/>
          </p:cNvSpPr>
          <p:nvPr>
            <p:ph type="title"/>
          </p:nvPr>
        </p:nvSpPr>
        <p:spPr>
          <a:prstGeom prst="rect">
            <a:avLst/>
          </a:prstGeom>
        </p:spPr>
        <p:txBody>
          <a:bodyPr>
            <a:normAutofit fontScale="90000"/>
          </a:bodyPr>
          <a:lstStyle/>
          <a:p>
            <a:pPr algn="l"/>
            <a:r>
              <a:rPr lang="en-US" b="1" i="0" dirty="0">
                <a:solidFill>
                  <a:schemeClr val="tx1">
                    <a:lumMod val="50000"/>
                  </a:schemeClr>
                </a:solidFill>
                <a:effectLst/>
                <a:latin typeface="-apple-system"/>
              </a:rPr>
              <a:t>When to Use Context?</a:t>
            </a:r>
            <a:br>
              <a:rPr lang="en-US" b="1" i="0" dirty="0">
                <a:solidFill>
                  <a:schemeClr val="tx1">
                    <a:lumMod val="50000"/>
                  </a:schemeClr>
                </a:solidFill>
                <a:effectLst/>
                <a:latin typeface="-apple-system"/>
              </a:rPr>
            </a:br>
            <a:br>
              <a:rPr lang="en-US" dirty="0">
                <a:solidFill>
                  <a:schemeClr val="tx1">
                    <a:lumMod val="50000"/>
                  </a:schemeClr>
                </a:solidFill>
              </a:rPr>
            </a:br>
            <a:br>
              <a:rPr lang="en-US" b="0" i="0" dirty="0">
                <a:solidFill>
                  <a:schemeClr val="tx1">
                    <a:lumMod val="50000"/>
                  </a:schemeClr>
                </a:solidFill>
                <a:effectLst/>
                <a:latin typeface="-apple-system"/>
              </a:rPr>
            </a:br>
            <a:endParaRPr dirty="0">
              <a:solidFill>
                <a:schemeClr val="tx1">
                  <a:lumMod val="50000"/>
                </a:schemeClr>
              </a:solidFill>
            </a:endParaRPr>
          </a:p>
        </p:txBody>
      </p:sp>
      <p:sp>
        <p:nvSpPr>
          <p:cNvPr id="9" name="مربع نص 8">
            <a:extLst>
              <a:ext uri="{FF2B5EF4-FFF2-40B4-BE49-F238E27FC236}">
                <a16:creationId xmlns:a16="http://schemas.microsoft.com/office/drawing/2014/main" id="{D4DDB69B-9FC3-4CBC-AA4F-9D984FE3BE7A}"/>
              </a:ext>
            </a:extLst>
          </p:cNvPr>
          <p:cNvSpPr txBox="1"/>
          <p:nvPr/>
        </p:nvSpPr>
        <p:spPr>
          <a:xfrm>
            <a:off x="12796934" y="4248504"/>
            <a:ext cx="8868748" cy="37856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3000" b="0" i="0" dirty="0">
                <a:solidFill>
                  <a:srgbClr val="FF0000"/>
                </a:solidFill>
                <a:effectLst/>
                <a:latin typeface="Helvetica" panose="020B0604020202020204" pitchFamily="34" charset="0"/>
                <a:cs typeface="Helvetica" panose="020B0604020202020204" pitchFamily="34" charset="0"/>
              </a:rPr>
              <a:t>You can hold inside the context:</a:t>
            </a:r>
          </a:p>
          <a:p>
            <a:pPr algn="l">
              <a:buFont typeface="Arial" panose="020B0604020202020204" pitchFamily="34" charset="0"/>
              <a:buChar char="•"/>
            </a:pPr>
            <a:r>
              <a:rPr lang="en-US" sz="3000" b="0" i="0" dirty="0">
                <a:solidFill>
                  <a:schemeClr val="tx1">
                    <a:lumMod val="50000"/>
                  </a:schemeClr>
                </a:solidFill>
                <a:effectLst/>
                <a:latin typeface="Helvetica" panose="020B0604020202020204" pitchFamily="34" charset="0"/>
                <a:cs typeface="Helvetica" panose="020B0604020202020204" pitchFamily="34" charset="0"/>
              </a:rPr>
              <a:t> global state</a:t>
            </a:r>
          </a:p>
          <a:p>
            <a:pPr algn="l">
              <a:buFont typeface="Arial" panose="020B0604020202020204" pitchFamily="34" charset="0"/>
              <a:buChar char="•"/>
            </a:pPr>
            <a:r>
              <a:rPr lang="en-US" sz="3000" b="0" i="0" dirty="0">
                <a:solidFill>
                  <a:schemeClr val="tx1">
                    <a:lumMod val="50000"/>
                  </a:schemeClr>
                </a:solidFill>
                <a:effectLst/>
                <a:latin typeface="Helvetica" panose="020B0604020202020204" pitchFamily="34" charset="0"/>
                <a:cs typeface="Helvetica" panose="020B0604020202020204" pitchFamily="34" charset="0"/>
              </a:rPr>
              <a:t> theme</a:t>
            </a:r>
          </a:p>
          <a:p>
            <a:pPr algn="l">
              <a:buFont typeface="Arial" panose="020B0604020202020204" pitchFamily="34" charset="0"/>
              <a:buChar char="•"/>
            </a:pPr>
            <a:r>
              <a:rPr lang="en-US" sz="3000" b="0" i="0" dirty="0">
                <a:solidFill>
                  <a:schemeClr val="tx1">
                    <a:lumMod val="50000"/>
                  </a:schemeClr>
                </a:solidFill>
                <a:effectLst/>
                <a:latin typeface="Helvetica" panose="020B0604020202020204" pitchFamily="34" charset="0"/>
                <a:cs typeface="Helvetica" panose="020B0604020202020204" pitchFamily="34" charset="0"/>
              </a:rPr>
              <a:t> application configuration</a:t>
            </a:r>
          </a:p>
          <a:p>
            <a:pPr algn="l">
              <a:buFont typeface="Arial" panose="020B0604020202020204" pitchFamily="34" charset="0"/>
              <a:buChar char="•"/>
            </a:pPr>
            <a:r>
              <a:rPr lang="en-US" sz="3000" b="0" i="0" dirty="0">
                <a:solidFill>
                  <a:schemeClr val="tx1">
                    <a:lumMod val="50000"/>
                  </a:schemeClr>
                </a:solidFill>
                <a:effectLst/>
                <a:latin typeface="Helvetica" panose="020B0604020202020204" pitchFamily="34" charset="0"/>
                <a:cs typeface="Helvetica" panose="020B0604020202020204" pitchFamily="34" charset="0"/>
              </a:rPr>
              <a:t> authenticated user name</a:t>
            </a:r>
          </a:p>
          <a:p>
            <a:pPr algn="l">
              <a:buFont typeface="Arial" panose="020B0604020202020204" pitchFamily="34" charset="0"/>
              <a:buChar char="•"/>
            </a:pPr>
            <a:r>
              <a:rPr lang="en-US" sz="3000" b="0" i="0" dirty="0">
                <a:solidFill>
                  <a:schemeClr val="tx1">
                    <a:lumMod val="50000"/>
                  </a:schemeClr>
                </a:solidFill>
                <a:effectLst/>
                <a:latin typeface="Helvetica" panose="020B0604020202020204" pitchFamily="34" charset="0"/>
                <a:cs typeface="Helvetica" panose="020B0604020202020204" pitchFamily="34" charset="0"/>
              </a:rPr>
              <a:t> user settings</a:t>
            </a:r>
          </a:p>
          <a:p>
            <a:pPr algn="l">
              <a:buFont typeface="Arial" panose="020B0604020202020204" pitchFamily="34" charset="0"/>
              <a:buChar char="•"/>
            </a:pPr>
            <a:r>
              <a:rPr lang="en-US" sz="3000" b="0" i="0" dirty="0">
                <a:solidFill>
                  <a:schemeClr val="tx1">
                    <a:lumMod val="50000"/>
                  </a:schemeClr>
                </a:solidFill>
                <a:effectLst/>
                <a:latin typeface="Helvetica" panose="020B0604020202020204" pitchFamily="34" charset="0"/>
                <a:cs typeface="Helvetica" panose="020B0604020202020204" pitchFamily="34" charset="0"/>
              </a:rPr>
              <a:t> preferred language</a:t>
            </a:r>
          </a:p>
          <a:p>
            <a:pPr algn="l">
              <a:buFont typeface="Arial" panose="020B0604020202020204" pitchFamily="34" charset="0"/>
              <a:buChar char="•"/>
            </a:pPr>
            <a:r>
              <a:rPr lang="en-US" sz="3000" b="0" i="0" dirty="0">
                <a:solidFill>
                  <a:schemeClr val="tx1">
                    <a:lumMod val="50000"/>
                  </a:schemeClr>
                </a:solidFill>
                <a:effectLst/>
                <a:latin typeface="Helvetica" panose="020B0604020202020204" pitchFamily="34" charset="0"/>
                <a:cs typeface="Helvetica" panose="020B0604020202020204" pitchFamily="34" charset="0"/>
              </a:rPr>
              <a:t> a collection of services</a:t>
            </a:r>
          </a:p>
        </p:txBody>
      </p:sp>
    </p:spTree>
    <p:extLst>
      <p:ext uri="{BB962C8B-B14F-4D97-AF65-F5344CB8AC3E}">
        <p14:creationId xmlns:p14="http://schemas.microsoft.com/office/powerpoint/2010/main" val="231869216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prstGeom prst="rect">
            <a:avLst/>
          </a:prstGeom>
        </p:spPr>
        <p:txBody>
          <a:bodyPr/>
          <a:lstStyle/>
          <a:p>
            <a:pPr marL="0" indent="0" algn="l" rtl="0">
              <a:buNone/>
            </a:pPr>
            <a:r>
              <a:rPr lang="en-US" b="1" i="0" dirty="0">
                <a:effectLst/>
                <a:latin typeface="Helvetica" panose="020B0604020202020204" pitchFamily="34" charset="0"/>
                <a:cs typeface="Helvetica" panose="020B0604020202020204" pitchFamily="34" charset="0"/>
              </a:rPr>
              <a:t>A. Creating the context</a:t>
            </a:r>
            <a:br>
              <a:rPr lang="en-US" dirty="0">
                <a:latin typeface="Helvetica" panose="020B0604020202020204" pitchFamily="34" charset="0"/>
                <a:cs typeface="Helvetica" panose="020B0604020202020204" pitchFamily="34" charset="0"/>
              </a:rPr>
            </a:br>
            <a:endParaRPr lang="en-US" dirty="0">
              <a:latin typeface="Helvetica" panose="020B0604020202020204" pitchFamily="34" charset="0"/>
              <a:cs typeface="Helvetica" panose="020B0604020202020204" pitchFamily="34" charset="0"/>
            </a:endParaRPr>
          </a:p>
          <a:p>
            <a:pPr marL="0" indent="0" algn="l">
              <a:buNone/>
            </a:pPr>
            <a:r>
              <a:rPr lang="en-US" b="0" i="0" dirty="0">
                <a:solidFill>
                  <a:srgbClr val="D73A49"/>
                </a:solidFill>
                <a:effectLst/>
                <a:latin typeface="Consolas" panose="020B0609020204030204" pitchFamily="49" charset="0"/>
              </a:rPr>
              <a:t>import</a:t>
            </a:r>
            <a:r>
              <a:rPr lang="en-US" b="0" i="0" dirty="0">
                <a:solidFill>
                  <a:srgbClr val="24292E"/>
                </a:solidFill>
                <a:effectLst/>
                <a:latin typeface="Consolas" panose="020B0609020204030204" pitchFamily="49" charset="0"/>
              </a:rPr>
              <a:t> { </a:t>
            </a:r>
            <a:r>
              <a:rPr lang="en-US" b="0" i="0" dirty="0" err="1">
                <a:solidFill>
                  <a:srgbClr val="24292E"/>
                </a:solidFill>
                <a:effectLst/>
                <a:latin typeface="Consolas" panose="020B0609020204030204" pitchFamily="49" charset="0"/>
              </a:rPr>
              <a:t>createContext</a:t>
            </a:r>
            <a:r>
              <a:rPr lang="en-US" b="0" i="0" dirty="0">
                <a:solidFill>
                  <a:srgbClr val="24292E"/>
                </a:solidFill>
                <a:effectLst/>
                <a:latin typeface="Consolas" panose="020B0609020204030204" pitchFamily="49" charset="0"/>
              </a:rPr>
              <a:t> } </a:t>
            </a:r>
            <a:r>
              <a:rPr lang="en-US" b="0" i="0" dirty="0">
                <a:solidFill>
                  <a:srgbClr val="D73A49"/>
                </a:solidFill>
                <a:effectLst/>
                <a:latin typeface="Consolas" panose="020B0609020204030204" pitchFamily="49" charset="0"/>
              </a:rPr>
              <a:t>from</a:t>
            </a:r>
            <a:r>
              <a:rPr lang="en-US" b="0" i="0" dirty="0">
                <a:solidFill>
                  <a:srgbClr val="24292E"/>
                </a:solidFill>
                <a:effectLst/>
                <a:latin typeface="Consolas" panose="020B0609020204030204" pitchFamily="49" charset="0"/>
              </a:rPr>
              <a:t> </a:t>
            </a:r>
            <a:r>
              <a:rPr lang="en-US" b="0" i="0" dirty="0">
                <a:solidFill>
                  <a:srgbClr val="032F62"/>
                </a:solidFill>
                <a:effectLst/>
                <a:latin typeface="Consolas" panose="020B0609020204030204" pitchFamily="49" charset="0"/>
              </a:rPr>
              <a:t>'react'</a:t>
            </a:r>
            <a:r>
              <a:rPr lang="en-US" b="0" i="0" dirty="0">
                <a:solidFill>
                  <a:srgbClr val="24292E"/>
                </a:solidFill>
                <a:effectLst/>
                <a:latin typeface="Consolas" panose="020B0609020204030204" pitchFamily="49" charset="0"/>
              </a:rPr>
              <a:t>;</a:t>
            </a:r>
          </a:p>
          <a:p>
            <a:pPr marL="0" indent="0" algn="l">
              <a:buNone/>
            </a:pPr>
            <a:r>
              <a:rPr lang="en-US" b="0" i="0" dirty="0">
                <a:solidFill>
                  <a:srgbClr val="D73A49"/>
                </a:solidFill>
                <a:effectLst/>
                <a:latin typeface="Consolas" panose="020B0609020204030204" pitchFamily="49" charset="0"/>
              </a:rPr>
              <a:t>const</a:t>
            </a:r>
            <a:r>
              <a:rPr lang="en-US" b="0" i="0" dirty="0">
                <a:solidFill>
                  <a:srgbClr val="24292E"/>
                </a:solidFill>
                <a:effectLst/>
                <a:latin typeface="Consolas" panose="020B0609020204030204" pitchFamily="49" charset="0"/>
              </a:rPr>
              <a:t> </a:t>
            </a:r>
            <a:r>
              <a:rPr lang="en-US" b="0" i="0" dirty="0">
                <a:solidFill>
                  <a:srgbClr val="005CC5"/>
                </a:solidFill>
                <a:effectLst/>
                <a:latin typeface="Consolas" panose="020B0609020204030204" pitchFamily="49" charset="0"/>
              </a:rPr>
              <a:t>Context</a:t>
            </a:r>
            <a:r>
              <a:rPr lang="en-US" b="0" i="0" dirty="0">
                <a:solidFill>
                  <a:srgbClr val="24292E"/>
                </a:solidFill>
                <a:effectLst/>
                <a:latin typeface="Consolas" panose="020B0609020204030204" pitchFamily="49" charset="0"/>
              </a:rPr>
              <a:t> </a:t>
            </a:r>
            <a:r>
              <a:rPr lang="en-US" b="0" i="0" dirty="0">
                <a:solidFill>
                  <a:srgbClr val="D73A49"/>
                </a:solidFill>
                <a:effectLst/>
                <a:latin typeface="Consolas" panose="020B0609020204030204" pitchFamily="49" charset="0"/>
              </a:rPr>
              <a:t>=</a:t>
            </a:r>
            <a:r>
              <a:rPr lang="en-US" b="0" i="0" dirty="0">
                <a:solidFill>
                  <a:srgbClr val="24292E"/>
                </a:solidFill>
                <a:effectLst/>
                <a:latin typeface="Consolas" panose="020B0609020204030204" pitchFamily="49" charset="0"/>
              </a:rPr>
              <a:t> </a:t>
            </a:r>
            <a:r>
              <a:rPr lang="en-US" b="0" i="0" dirty="0" err="1">
                <a:solidFill>
                  <a:srgbClr val="6F42C1"/>
                </a:solidFill>
                <a:effectLst/>
                <a:latin typeface="Consolas" panose="020B0609020204030204" pitchFamily="49" charset="0"/>
              </a:rPr>
              <a:t>createContext</a:t>
            </a:r>
            <a:r>
              <a:rPr lang="en-US" b="0" i="0" dirty="0">
                <a:solidFill>
                  <a:srgbClr val="24292E"/>
                </a:solidFill>
                <a:effectLst/>
                <a:latin typeface="Consolas" panose="020B0609020204030204" pitchFamily="49" charset="0"/>
              </a:rPr>
              <a:t>(</a:t>
            </a:r>
            <a:r>
              <a:rPr lang="en-US" b="0" i="0" dirty="0">
                <a:solidFill>
                  <a:srgbClr val="032F62"/>
                </a:solidFill>
                <a:effectLst/>
                <a:latin typeface="Consolas" panose="020B0609020204030204" pitchFamily="49" charset="0"/>
              </a:rPr>
              <a:t>'Default Value'</a:t>
            </a:r>
            <a:r>
              <a:rPr lang="en-US" b="0" i="0" dirty="0">
                <a:solidFill>
                  <a:srgbClr val="24292E"/>
                </a:solidFill>
                <a:effectLst/>
                <a:latin typeface="Consolas" panose="020B0609020204030204" pitchFamily="49" charset="0"/>
              </a:rPr>
              <a:t>);</a:t>
            </a:r>
          </a:p>
          <a:p>
            <a:pPr marL="0" indent="0" algn="l">
              <a:buNone/>
            </a:pPr>
            <a:endParaRPr lang="en-US" b="1" i="0" dirty="0">
              <a:effectLst/>
              <a:latin typeface="Open Sans" panose="020B0606030504020204" pitchFamily="34" charset="0"/>
            </a:endParaRPr>
          </a:p>
        </p:txBody>
      </p:sp>
      <p:sp>
        <p:nvSpPr>
          <p:cNvPr id="203" name="Slide Title"/>
          <p:cNvSpPr txBox="1">
            <a:spLocks noGrp="1"/>
          </p:cNvSpPr>
          <p:nvPr>
            <p:ph type="title"/>
          </p:nvPr>
        </p:nvSpPr>
        <p:spPr>
          <a:xfrm>
            <a:off x="1206500" y="1079500"/>
            <a:ext cx="14767508" cy="1435100"/>
          </a:xfrm>
          <a:prstGeom prst="rect">
            <a:avLst/>
          </a:prstGeom>
        </p:spPr>
        <p:txBody>
          <a:bodyPr>
            <a:normAutofit/>
          </a:bodyPr>
          <a:lstStyle/>
          <a:p>
            <a:pPr algn="l"/>
            <a:r>
              <a:rPr lang="en-US" b="1" i="0" dirty="0">
                <a:effectLst/>
                <a:latin typeface="Helvetica" panose="020B0604020202020204" pitchFamily="34" charset="0"/>
                <a:cs typeface="Helvetica" panose="020B0604020202020204" pitchFamily="34" charset="0"/>
              </a:rPr>
              <a:t>How to use the context?</a:t>
            </a:r>
          </a:p>
        </p:txBody>
      </p:sp>
    </p:spTree>
    <p:extLst>
      <p:ext uri="{BB962C8B-B14F-4D97-AF65-F5344CB8AC3E}">
        <p14:creationId xmlns:p14="http://schemas.microsoft.com/office/powerpoint/2010/main" val="2190229473"/>
      </p:ext>
    </p:extLst>
  </p:cSld>
  <p:clrMapOvr>
    <a:masterClrMapping/>
  </p:clrMapOvr>
  <p:transition spd="med"/>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215</TotalTime>
  <Words>775</Words>
  <Application>Microsoft Office PowerPoint</Application>
  <PresentationFormat>مخصص</PresentationFormat>
  <Paragraphs>95</Paragraphs>
  <Slides>15</Slides>
  <Notes>0</Notes>
  <HiddenSlides>0</HiddenSlides>
  <MMClips>0</MMClips>
  <ScaleCrop>false</ScaleCrop>
  <HeadingPairs>
    <vt:vector size="6" baseType="variant">
      <vt:variant>
        <vt:lpstr>الخطوط المستخدمة</vt:lpstr>
      </vt:variant>
      <vt:variant>
        <vt:i4>9</vt:i4>
      </vt:variant>
      <vt:variant>
        <vt:lpstr>نسق</vt:lpstr>
      </vt:variant>
      <vt:variant>
        <vt:i4>1</vt:i4>
      </vt:variant>
      <vt:variant>
        <vt:lpstr>عناوين الشرائح</vt:lpstr>
      </vt:variant>
      <vt:variant>
        <vt:i4>15</vt:i4>
      </vt:variant>
    </vt:vector>
  </HeadingPairs>
  <TitlesOfParts>
    <vt:vector size="25" baseType="lpstr">
      <vt:lpstr>-apple-system</vt:lpstr>
      <vt:lpstr>Arial</vt:lpstr>
      <vt:lpstr>Consolas</vt:lpstr>
      <vt:lpstr>Courier New</vt:lpstr>
      <vt:lpstr>Helvetica</vt:lpstr>
      <vt:lpstr>Helvetica Neue</vt:lpstr>
      <vt:lpstr>Helvetica Neue Medium</vt:lpstr>
      <vt:lpstr>Open Sans</vt:lpstr>
      <vt:lpstr>proxima-nova</vt:lpstr>
      <vt:lpstr>21_BasicWhite</vt:lpstr>
      <vt:lpstr>React Context</vt:lpstr>
      <vt:lpstr>Objective  </vt:lpstr>
      <vt:lpstr>Component  communication</vt:lpstr>
      <vt:lpstr>Component  communication</vt:lpstr>
      <vt:lpstr>Component  communication</vt:lpstr>
      <vt:lpstr>Component communication</vt:lpstr>
      <vt:lpstr>What is the Context? </vt:lpstr>
      <vt:lpstr>When to Use Context?   </vt:lpstr>
      <vt:lpstr>How to use the context?</vt:lpstr>
      <vt:lpstr>How to use the context?</vt:lpstr>
      <vt:lpstr>How to use the context?</vt:lpstr>
      <vt:lpstr>How to use the context?</vt:lpstr>
      <vt:lpstr>How to name context in React?</vt:lpstr>
      <vt:lpstr>If-Else in JSX  </vt:lpstr>
      <vt:lpstr>عرض تقديمي في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حنين نبيل  عبدالرحمن نوح</cp:lastModifiedBy>
  <cp:revision>22</cp:revision>
  <dcterms:modified xsi:type="dcterms:W3CDTF">2021-10-31T02:54:15Z</dcterms:modified>
</cp:coreProperties>
</file>