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13716000" cx="24384000"/>
  <p:notesSz cx="6858000" cy="9144000"/>
  <p:embeddedFontLst>
    <p:embeddedFont>
      <p:font typeface="Montserrat"/>
      <p:regular r:id="rId24"/>
      <p:bold r:id="rId25"/>
      <p:italic r:id="rId26"/>
      <p:boldItalic r:id="rId27"/>
    </p:embeddedFont>
    <p:embeddedFont>
      <p:font typeface="Montserrat Light"/>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bVW7z7IY0oB+cIklDcc14Ai7f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Light-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boldItalic.fntdata"/><Relationship Id="rId30" Type="http://schemas.openxmlformats.org/officeDocument/2006/relationships/font" Target="fonts/MontserratLight-italic.fntdata"/><Relationship Id="rId11" Type="http://schemas.openxmlformats.org/officeDocument/2006/relationships/slide" Target="slides/slide7.xml"/><Relationship Id="rId33" Type="http://schemas.openxmlformats.org/officeDocument/2006/relationships/font" Target="fonts/HelveticaNeue-bold.fntdata"/><Relationship Id="rId10" Type="http://schemas.openxmlformats.org/officeDocument/2006/relationships/slide" Target="slides/slide6.xml"/><Relationship Id="rId32" Type="http://schemas.openxmlformats.org/officeDocument/2006/relationships/font" Target="fonts/HelveticaNeue-regular.fntdata"/><Relationship Id="rId13" Type="http://schemas.openxmlformats.org/officeDocument/2006/relationships/slide" Target="slides/slide9.xml"/><Relationship Id="rId35" Type="http://schemas.openxmlformats.org/officeDocument/2006/relationships/font" Target="fonts/HelveticaNeue-boldItalic.fntdata"/><Relationship Id="rId12" Type="http://schemas.openxmlformats.org/officeDocument/2006/relationships/slide" Target="slides/slide8.xml"/><Relationship Id="rId34" Type="http://schemas.openxmlformats.org/officeDocument/2006/relationships/font" Target="fonts/HelveticaNeue-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4" name="Google Shape;1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5" name="Google Shape;2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7" name="Google Shape;24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2" name="Google Shape;1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b5b9f8ee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gf1b5b9f8ee_0_1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1" algn="r">
              <a:lnSpc>
                <a:spcPct val="117999"/>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b5b9f8ee_0_1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f1b5b9f8ee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1b5b9f8ee_0_1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f1b5b9f8ee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1b5b9f8ee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f1b5b9f8ee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8.png"/><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rgbClr val="4294A2"/>
        </a:solidFill>
      </p:bgPr>
    </p:bg>
    <p:spTree>
      <p:nvGrpSpPr>
        <p:cNvPr id="12" name="Shape 12"/>
        <p:cNvGrpSpPr/>
        <p:nvPr/>
      </p:nvGrpSpPr>
      <p:grpSpPr>
        <a:xfrm>
          <a:off x="0" y="0"/>
          <a:ext cx="0" cy="0"/>
          <a:chOff x="0" y="0"/>
          <a:chExt cx="0" cy="0"/>
        </a:xfrm>
      </p:grpSpPr>
      <p:sp>
        <p:nvSpPr>
          <p:cNvPr id="13" name="Google Shape;13;p18"/>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14" name="Google Shape;14;p18"/>
          <p:cNvSpPr txBox="1"/>
          <p:nvPr>
            <p:ph idx="1" type="body"/>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FFFFFF"/>
              </a:buClr>
              <a:buSzPts val="5500"/>
              <a:buFont typeface="Helvetica Neue"/>
              <a:buNone/>
              <a:defRPr b="1" sz="5500">
                <a:solidFill>
                  <a:srgbClr val="FFFFFF"/>
                </a:solidFill>
              </a:defRPr>
            </a:lvl1pPr>
            <a:lvl2pPr indent="-228600" lvl="1" marL="914400" rtl="1" algn="r">
              <a:lnSpc>
                <a:spcPct val="100000"/>
              </a:lnSpc>
              <a:spcBef>
                <a:spcPts val="0"/>
              </a:spcBef>
              <a:spcAft>
                <a:spcPts val="0"/>
              </a:spcAft>
              <a:buClr>
                <a:srgbClr val="FFFFFF"/>
              </a:buClr>
              <a:buSzPts val="5500"/>
              <a:buFont typeface="Helvetica Neue"/>
              <a:buNone/>
              <a:defRPr b="1" sz="5500">
                <a:solidFill>
                  <a:srgbClr val="FFFFFF"/>
                </a:solidFill>
              </a:defRPr>
            </a:lvl2pPr>
            <a:lvl3pPr indent="-228600" lvl="2" marL="1371600" rtl="1" algn="r">
              <a:lnSpc>
                <a:spcPct val="100000"/>
              </a:lnSpc>
              <a:spcBef>
                <a:spcPts val="0"/>
              </a:spcBef>
              <a:spcAft>
                <a:spcPts val="0"/>
              </a:spcAft>
              <a:buClr>
                <a:srgbClr val="FFFFFF"/>
              </a:buClr>
              <a:buSzPts val="5500"/>
              <a:buFont typeface="Helvetica Neue"/>
              <a:buNone/>
              <a:defRPr b="1" sz="5500">
                <a:solidFill>
                  <a:srgbClr val="FFFFFF"/>
                </a:solidFill>
              </a:defRPr>
            </a:lvl3pPr>
            <a:lvl4pPr indent="-228600" lvl="3" marL="1828800" rtl="1" algn="r">
              <a:lnSpc>
                <a:spcPct val="100000"/>
              </a:lnSpc>
              <a:spcBef>
                <a:spcPts val="0"/>
              </a:spcBef>
              <a:spcAft>
                <a:spcPts val="0"/>
              </a:spcAft>
              <a:buClr>
                <a:srgbClr val="FFFFFF"/>
              </a:buClr>
              <a:buSzPts val="5500"/>
              <a:buFont typeface="Helvetica Neue"/>
              <a:buNone/>
              <a:defRPr b="1" sz="5500">
                <a:solidFill>
                  <a:srgbClr val="FFFFFF"/>
                </a:solidFill>
              </a:defRPr>
            </a:lvl4pPr>
            <a:lvl5pPr indent="-228600" lvl="4" marL="2286000" rtl="1" algn="r">
              <a:lnSpc>
                <a:spcPct val="100000"/>
              </a:lnSpc>
              <a:spcBef>
                <a:spcPts val="0"/>
              </a:spcBef>
              <a:spcAft>
                <a:spcPts val="0"/>
              </a:spcAft>
              <a:buClr>
                <a:srgbClr val="FFFFFF"/>
              </a:buClr>
              <a:buSzPts val="5500"/>
              <a:buFont typeface="Helvetica Neue"/>
              <a:buNone/>
              <a:defRPr b="1" sz="5500">
                <a:solidFill>
                  <a:srgbClr val="FFFFFF"/>
                </a:solidFill>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mcittt-01.png" id="15" name="Google Shape;15;p18"/>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16" name="Google Shape;16;p18"/>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17" name="Google Shape;17;p18"/>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18" name="Google Shape;18;p18"/>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b="0" i="0" sz="1400" u="none" cap="none" strike="noStrike">
              <a:solidFill>
                <a:srgbClr val="000000"/>
              </a:solidFill>
              <a:latin typeface="Arial"/>
              <a:ea typeface="Arial"/>
              <a:cs typeface="Arial"/>
              <a:sym typeface="Arial"/>
            </a:endParaRPr>
          </a:p>
        </p:txBody>
      </p:sp>
      <p:pic>
        <p:nvPicPr>
          <p:cNvPr descr="Tuwaiq1000-google-logo-01.png" id="19" name="Google Shape;19;p18"/>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20" name="Google Shape;20;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81" name="Shape 81"/>
        <p:cNvGrpSpPr/>
        <p:nvPr/>
      </p:nvGrpSpPr>
      <p:grpSpPr>
        <a:xfrm>
          <a:off x="0" y="0"/>
          <a:ext cx="0" cy="0"/>
          <a:chOff x="0" y="0"/>
          <a:chExt cx="0" cy="0"/>
        </a:xfrm>
      </p:grpSpPr>
      <p:sp>
        <p:nvSpPr>
          <p:cNvPr id="82" name="Google Shape;82;p27"/>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83" name="Google Shape;83;p27"/>
          <p:cNvSpPr txBox="1"/>
          <p:nvPr>
            <p:ph idx="2" type="body"/>
          </p:nvPr>
        </p:nvSpPr>
        <p:spPr>
          <a:xfrm>
            <a:off x="1753923" y="4939860"/>
            <a:ext cx="20876153" cy="3836280"/>
          </a:xfrm>
          <a:prstGeom prst="rect">
            <a:avLst/>
          </a:prstGeom>
          <a:noFill/>
          <a:ln>
            <a:noFill/>
          </a:ln>
        </p:spPr>
        <p:txBody>
          <a:bodyPr anchorCtr="0" anchor="t" bIns="50800" lIns="50800" spcFirstLastPara="1" rIns="50800" wrap="square" tIns="50800">
            <a:normAutofit/>
          </a:bodyPr>
          <a:lstStyle>
            <a:lvl1pPr indent="-228600" lvl="0" marL="457200" rtl="1" algn="r">
              <a:lnSpc>
                <a:spcPct val="90000"/>
              </a:lnSpc>
              <a:spcBef>
                <a:spcPts val="0"/>
              </a:spcBef>
              <a:spcAft>
                <a:spcPts val="0"/>
              </a:spcAft>
              <a:buClr>
                <a:srgbClr val="5E5E5E"/>
              </a:buClr>
              <a:buSzPts val="8500"/>
              <a:buFont typeface="Helvetica Neue"/>
              <a:buNone/>
              <a:defRPr sz="8500"/>
            </a:lvl1pPr>
            <a:lvl2pPr indent="-228600" lvl="1" marL="914400" rtl="1" algn="r">
              <a:lnSpc>
                <a:spcPct val="90000"/>
              </a:lnSpc>
              <a:spcBef>
                <a:spcPts val="0"/>
              </a:spcBef>
              <a:spcAft>
                <a:spcPts val="0"/>
              </a:spcAft>
              <a:buClr>
                <a:srgbClr val="5E5E5E"/>
              </a:buClr>
              <a:buSzPts val="8500"/>
              <a:buFont typeface="Helvetica Neue"/>
              <a:buNone/>
              <a:defRPr sz="8500"/>
            </a:lvl2pPr>
            <a:lvl3pPr indent="-228600" lvl="2" marL="1371600" rtl="1" algn="r">
              <a:lnSpc>
                <a:spcPct val="90000"/>
              </a:lnSpc>
              <a:spcBef>
                <a:spcPts val="0"/>
              </a:spcBef>
              <a:spcAft>
                <a:spcPts val="0"/>
              </a:spcAft>
              <a:buClr>
                <a:srgbClr val="5E5E5E"/>
              </a:buClr>
              <a:buSzPts val="8500"/>
              <a:buFont typeface="Helvetica Neue"/>
              <a:buNone/>
              <a:defRPr sz="8500"/>
            </a:lvl3pPr>
            <a:lvl4pPr indent="-228600" lvl="3" marL="1828800" rtl="1" algn="r">
              <a:lnSpc>
                <a:spcPct val="90000"/>
              </a:lnSpc>
              <a:spcBef>
                <a:spcPts val="0"/>
              </a:spcBef>
              <a:spcAft>
                <a:spcPts val="0"/>
              </a:spcAft>
              <a:buClr>
                <a:srgbClr val="5E5E5E"/>
              </a:buClr>
              <a:buSzPts val="8500"/>
              <a:buFont typeface="Helvetica Neue"/>
              <a:buNone/>
              <a:defRPr sz="8500"/>
            </a:lvl4pPr>
            <a:lvl5pPr indent="-228600" lvl="4" marL="2286000" rtl="1" algn="r">
              <a:lnSpc>
                <a:spcPct val="90000"/>
              </a:lnSpc>
              <a:spcBef>
                <a:spcPts val="0"/>
              </a:spcBef>
              <a:spcAft>
                <a:spcPts val="0"/>
              </a:spcAft>
              <a:buClr>
                <a:srgbClr val="5E5E5E"/>
              </a:buClr>
              <a:buSzPts val="8500"/>
              <a:buFont typeface="Helvetica Neue"/>
              <a:buNone/>
              <a:defRPr sz="8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84" name="Google Shape;84;p27"/>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85" name="Google Shape;85;p27"/>
          <p:cNvPicPr preferRelativeResize="0"/>
          <p:nvPr/>
        </p:nvPicPr>
        <p:blipFill rotWithShape="1">
          <a:blip r:embed="rId3">
            <a:alphaModFix/>
          </a:blip>
          <a:srcRect b="0" l="0" r="0" t="0"/>
          <a:stretch/>
        </p:blipFill>
        <p:spPr>
          <a:xfrm>
            <a:off x="379147" y="-3081427"/>
            <a:ext cx="9700513" cy="13716001"/>
          </a:xfrm>
          <a:prstGeom prst="rect">
            <a:avLst/>
          </a:prstGeom>
          <a:noFill/>
          <a:ln>
            <a:noFill/>
          </a:ln>
        </p:spPr>
      </p:pic>
      <p:pic>
        <p:nvPicPr>
          <p:cNvPr descr="Tuwaiq Academy LogoWaterMark-01-01.png" id="86" name="Google Shape;86;p27"/>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87" name="Google Shape;87;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88" name="Shape 88"/>
        <p:cNvGrpSpPr/>
        <p:nvPr/>
      </p:nvGrpSpPr>
      <p:grpSpPr>
        <a:xfrm>
          <a:off x="0" y="0"/>
          <a:ext cx="0" cy="0"/>
          <a:chOff x="0" y="0"/>
          <a:chExt cx="0" cy="0"/>
        </a:xfrm>
      </p:grpSpPr>
      <p:sp>
        <p:nvSpPr>
          <p:cNvPr id="89" name="Google Shape;89;p28"/>
          <p:cNvSpPr/>
          <p:nvPr>
            <p:ph idx="2" type="pic"/>
          </p:nvPr>
        </p:nvSpPr>
        <p:spPr>
          <a:xfrm>
            <a:off x="5853394" y="519393"/>
            <a:ext cx="12677213" cy="12677214"/>
          </a:xfrm>
          <a:prstGeom prst="rect">
            <a:avLst/>
          </a:prstGeom>
          <a:noFill/>
          <a:ln>
            <a:noFill/>
          </a:ln>
        </p:spPr>
      </p:sp>
      <p:pic>
        <p:nvPicPr>
          <p:cNvPr descr="Tuwaiq1000-google-logo-01.png" id="90" name="Google Shape;90;p28"/>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sp>
        <p:nvSpPr>
          <p:cNvPr id="91" name="Google Shape;91;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showMasterSp="0">
  <p:cSld name="Big Fact">
    <p:spTree>
      <p:nvGrpSpPr>
        <p:cNvPr id="92" name="Shape 92"/>
        <p:cNvGrpSpPr/>
        <p:nvPr/>
      </p:nvGrpSpPr>
      <p:grpSpPr>
        <a:xfrm>
          <a:off x="0" y="0"/>
          <a:ext cx="0" cy="0"/>
          <a:chOff x="0" y="0"/>
          <a:chExt cx="0" cy="0"/>
        </a:xfrm>
      </p:grpSpPr>
      <p:sp>
        <p:nvSpPr>
          <p:cNvPr id="93" name="Google Shape;93;gf1b5b9f8ee_0_310"/>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1" algn="ctr">
              <a:lnSpc>
                <a:spcPct val="80000"/>
              </a:lnSpc>
              <a:spcBef>
                <a:spcPts val="0"/>
              </a:spcBef>
              <a:spcAft>
                <a:spcPts val="0"/>
              </a:spcAft>
              <a:buClr>
                <a:srgbClr val="5E5E5E"/>
              </a:buClr>
              <a:buSzPts val="25000"/>
              <a:buFont typeface="Helvetica Neue"/>
              <a:buNone/>
              <a:defRPr b="1" sz="25000"/>
            </a:lvl1pPr>
            <a:lvl2pPr indent="-228600" lvl="1" marL="914400" rtl="1" algn="ctr">
              <a:lnSpc>
                <a:spcPct val="80000"/>
              </a:lnSpc>
              <a:spcBef>
                <a:spcPts val="0"/>
              </a:spcBef>
              <a:spcAft>
                <a:spcPts val="0"/>
              </a:spcAft>
              <a:buClr>
                <a:srgbClr val="5E5E5E"/>
              </a:buClr>
              <a:buSzPts val="25000"/>
              <a:buFont typeface="Helvetica Neue"/>
              <a:buNone/>
              <a:defRPr b="1" sz="25000"/>
            </a:lvl2pPr>
            <a:lvl3pPr indent="-228600" lvl="2" marL="1371600" rtl="1" algn="ctr">
              <a:lnSpc>
                <a:spcPct val="80000"/>
              </a:lnSpc>
              <a:spcBef>
                <a:spcPts val="0"/>
              </a:spcBef>
              <a:spcAft>
                <a:spcPts val="0"/>
              </a:spcAft>
              <a:buClr>
                <a:srgbClr val="5E5E5E"/>
              </a:buClr>
              <a:buSzPts val="25000"/>
              <a:buFont typeface="Helvetica Neue"/>
              <a:buNone/>
              <a:defRPr b="1" sz="25000"/>
            </a:lvl3pPr>
            <a:lvl4pPr indent="-228600" lvl="3" marL="1828800" rtl="1" algn="ctr">
              <a:lnSpc>
                <a:spcPct val="80000"/>
              </a:lnSpc>
              <a:spcBef>
                <a:spcPts val="0"/>
              </a:spcBef>
              <a:spcAft>
                <a:spcPts val="0"/>
              </a:spcAft>
              <a:buClr>
                <a:srgbClr val="5E5E5E"/>
              </a:buClr>
              <a:buSzPts val="25000"/>
              <a:buFont typeface="Helvetica Neue"/>
              <a:buNone/>
              <a:defRPr b="1" sz="25000"/>
            </a:lvl4pPr>
            <a:lvl5pPr indent="-228600" lvl="4" marL="2286000" rtl="1" algn="ctr">
              <a:lnSpc>
                <a:spcPct val="80000"/>
              </a:lnSpc>
              <a:spcBef>
                <a:spcPts val="0"/>
              </a:spcBef>
              <a:spcAft>
                <a:spcPts val="0"/>
              </a:spcAft>
              <a:buClr>
                <a:srgbClr val="5E5E5E"/>
              </a:buClr>
              <a:buSzPts val="25000"/>
              <a:buFont typeface="Helvetica Neue"/>
              <a:buNone/>
              <a:defRPr b="1" sz="25000"/>
            </a:lvl5pPr>
            <a:lvl6pPr indent="-369189" lvl="5" marL="2743200" rtl="0" algn="l">
              <a:lnSpc>
                <a:spcPct val="90000"/>
              </a:lnSpc>
              <a:spcBef>
                <a:spcPts val="4500"/>
              </a:spcBef>
              <a:spcAft>
                <a:spcPts val="0"/>
              </a:spcAft>
              <a:buClr>
                <a:srgbClr val="5E5E5E"/>
              </a:buClr>
              <a:buSzPts val="2214"/>
              <a:buChar char="•"/>
              <a:defRPr/>
            </a:lvl6pPr>
            <a:lvl7pPr indent="-369189" lvl="6" marL="3200400" rtl="0" algn="l">
              <a:lnSpc>
                <a:spcPct val="90000"/>
              </a:lnSpc>
              <a:spcBef>
                <a:spcPts val="4500"/>
              </a:spcBef>
              <a:spcAft>
                <a:spcPts val="0"/>
              </a:spcAft>
              <a:buClr>
                <a:srgbClr val="5E5E5E"/>
              </a:buClr>
              <a:buSzPts val="2214"/>
              <a:buChar char="•"/>
              <a:defRPr/>
            </a:lvl7pPr>
            <a:lvl8pPr indent="-369189" lvl="7" marL="3657600" rtl="0" algn="l">
              <a:lnSpc>
                <a:spcPct val="90000"/>
              </a:lnSpc>
              <a:spcBef>
                <a:spcPts val="4500"/>
              </a:spcBef>
              <a:spcAft>
                <a:spcPts val="0"/>
              </a:spcAft>
              <a:buClr>
                <a:srgbClr val="5E5E5E"/>
              </a:buClr>
              <a:buSzPts val="2214"/>
              <a:buChar char="•"/>
              <a:defRPr/>
            </a:lvl8pPr>
            <a:lvl9pPr indent="-369189" lvl="8" marL="4114800" rtl="0" algn="l">
              <a:lnSpc>
                <a:spcPct val="90000"/>
              </a:lnSpc>
              <a:spcBef>
                <a:spcPts val="4500"/>
              </a:spcBef>
              <a:spcAft>
                <a:spcPts val="0"/>
              </a:spcAft>
              <a:buClr>
                <a:srgbClr val="5E5E5E"/>
              </a:buClr>
              <a:buSzPts val="2214"/>
              <a:buChar char="•"/>
              <a:defRPr/>
            </a:lvl9pPr>
          </a:lstStyle>
          <a:p/>
        </p:txBody>
      </p:sp>
      <p:sp>
        <p:nvSpPr>
          <p:cNvPr id="94" name="Google Shape;94;gf1b5b9f8ee_0_310"/>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1" algn="ctr">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rtl="0" algn="l">
              <a:lnSpc>
                <a:spcPct val="90000"/>
              </a:lnSpc>
              <a:spcBef>
                <a:spcPts val="4500"/>
              </a:spcBef>
              <a:spcAft>
                <a:spcPts val="0"/>
              </a:spcAft>
              <a:buClr>
                <a:srgbClr val="5E5E5E"/>
              </a:buClr>
              <a:buSzPts val="2214"/>
              <a:buChar char="•"/>
              <a:defRPr/>
            </a:lvl6pPr>
            <a:lvl7pPr indent="-369189" lvl="6" marL="3200400" rtl="0" algn="l">
              <a:lnSpc>
                <a:spcPct val="90000"/>
              </a:lnSpc>
              <a:spcBef>
                <a:spcPts val="4500"/>
              </a:spcBef>
              <a:spcAft>
                <a:spcPts val="0"/>
              </a:spcAft>
              <a:buClr>
                <a:srgbClr val="5E5E5E"/>
              </a:buClr>
              <a:buSzPts val="2214"/>
              <a:buChar char="•"/>
              <a:defRPr/>
            </a:lvl7pPr>
            <a:lvl8pPr indent="-369189" lvl="7" marL="3657600" rtl="0" algn="l">
              <a:lnSpc>
                <a:spcPct val="90000"/>
              </a:lnSpc>
              <a:spcBef>
                <a:spcPts val="4500"/>
              </a:spcBef>
              <a:spcAft>
                <a:spcPts val="0"/>
              </a:spcAft>
              <a:buClr>
                <a:srgbClr val="5E5E5E"/>
              </a:buClr>
              <a:buSzPts val="2214"/>
              <a:buChar char="•"/>
              <a:defRPr/>
            </a:lvl8pPr>
            <a:lvl9pPr indent="-369189" lvl="8" marL="4114800" rtl="0" algn="l">
              <a:lnSpc>
                <a:spcPct val="90000"/>
              </a:lnSpc>
              <a:spcBef>
                <a:spcPts val="4500"/>
              </a:spcBef>
              <a:spcAft>
                <a:spcPts val="0"/>
              </a:spcAft>
              <a:buClr>
                <a:srgbClr val="5E5E5E"/>
              </a:buClr>
              <a:buSzPts val="2214"/>
              <a:buChar char="•"/>
              <a:defRPr/>
            </a:lvl9pPr>
          </a:lstStyle>
          <a:p/>
        </p:txBody>
      </p:sp>
      <p:pic>
        <p:nvPicPr>
          <p:cNvPr descr="Tuwaiq1000-google-logo-01.png" id="95" name="Google Shape;95;gf1b5b9f8ee_0_310"/>
          <p:cNvPicPr preferRelativeResize="0"/>
          <p:nvPr/>
        </p:nvPicPr>
        <p:blipFill rotWithShape="1">
          <a:blip r:embed="rId2">
            <a:alphaModFix/>
          </a:blip>
          <a:srcRect b="0" l="0" r="0" t="0"/>
          <a:stretch/>
        </p:blipFill>
        <p:spPr>
          <a:xfrm>
            <a:off x="502625" y="10970685"/>
            <a:ext cx="6194033" cy="3363691"/>
          </a:xfrm>
          <a:prstGeom prst="rect">
            <a:avLst/>
          </a:prstGeom>
          <a:noFill/>
          <a:ln>
            <a:noFill/>
          </a:ln>
        </p:spPr>
      </p:pic>
      <p:pic>
        <p:nvPicPr>
          <p:cNvPr descr="Dotline-02.png" id="96" name="Google Shape;96;gf1b5b9f8ee_0_310"/>
          <p:cNvPicPr preferRelativeResize="0"/>
          <p:nvPr/>
        </p:nvPicPr>
        <p:blipFill rotWithShape="1">
          <a:blip r:embed="rId3">
            <a:alphaModFix/>
          </a:blip>
          <a:srcRect b="0" l="0" r="0" t="0"/>
          <a:stretch/>
        </p:blipFill>
        <p:spPr>
          <a:xfrm>
            <a:off x="-4451082" y="0"/>
            <a:ext cx="9700510" cy="13716000"/>
          </a:xfrm>
          <a:prstGeom prst="rect">
            <a:avLst/>
          </a:prstGeom>
          <a:noFill/>
          <a:ln>
            <a:noFill/>
          </a:ln>
        </p:spPr>
      </p:pic>
      <p:pic>
        <p:nvPicPr>
          <p:cNvPr descr="Tuwaiq Academy LogoWaterMark-01-01.png" id="97" name="Google Shape;97;gf1b5b9f8ee_0_310"/>
          <p:cNvPicPr preferRelativeResize="0"/>
          <p:nvPr/>
        </p:nvPicPr>
        <p:blipFill rotWithShape="1">
          <a:blip r:embed="rId4">
            <a:alphaModFix amt="50160"/>
          </a:blip>
          <a:srcRect b="0" l="0" r="0" t="0"/>
          <a:stretch/>
        </p:blipFill>
        <p:spPr>
          <a:xfrm>
            <a:off x="2141904" y="-7352294"/>
            <a:ext cx="20100192" cy="28420592"/>
          </a:xfrm>
          <a:prstGeom prst="rect">
            <a:avLst/>
          </a:prstGeom>
          <a:noFill/>
          <a:ln>
            <a:noFill/>
          </a:ln>
        </p:spPr>
      </p:pic>
      <p:sp>
        <p:nvSpPr>
          <p:cNvPr id="98" name="Google Shape;98;gf1b5b9f8ee_0_310"/>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a:lvl1pPr>
            <a:lvl2pPr indent="0" lvl="1" marL="0" rtl="0" algn="ctr">
              <a:lnSpc>
                <a:spcPct val="100000"/>
              </a:lnSpc>
              <a:spcBef>
                <a:spcPts val="0"/>
              </a:spcBef>
              <a:spcAft>
                <a:spcPts val="0"/>
              </a:spcAft>
              <a:buClr>
                <a:srgbClr val="000000"/>
              </a:buClr>
              <a:buSzPts val="1800"/>
              <a:buFont typeface="Helvetica Neue"/>
              <a:buNone/>
              <a:defRPr/>
            </a:lvl2pPr>
            <a:lvl3pPr indent="0" lvl="2" marL="0" rtl="0" algn="ctr">
              <a:lnSpc>
                <a:spcPct val="100000"/>
              </a:lnSpc>
              <a:spcBef>
                <a:spcPts val="0"/>
              </a:spcBef>
              <a:spcAft>
                <a:spcPts val="0"/>
              </a:spcAft>
              <a:buClr>
                <a:srgbClr val="000000"/>
              </a:buClr>
              <a:buSzPts val="1800"/>
              <a:buFont typeface="Helvetica Neue"/>
              <a:buNone/>
              <a:defRPr/>
            </a:lvl3pPr>
            <a:lvl4pPr indent="0" lvl="3" marL="0" rtl="0" algn="ctr">
              <a:lnSpc>
                <a:spcPct val="100000"/>
              </a:lnSpc>
              <a:spcBef>
                <a:spcPts val="0"/>
              </a:spcBef>
              <a:spcAft>
                <a:spcPts val="0"/>
              </a:spcAft>
              <a:buClr>
                <a:srgbClr val="000000"/>
              </a:buClr>
              <a:buSzPts val="1800"/>
              <a:buFont typeface="Helvetica Neue"/>
              <a:buNone/>
              <a:defRPr/>
            </a:lvl4pPr>
            <a:lvl5pPr indent="0" lvl="4" marL="0" rtl="0" algn="ctr">
              <a:lnSpc>
                <a:spcPct val="100000"/>
              </a:lnSpc>
              <a:spcBef>
                <a:spcPts val="0"/>
              </a:spcBef>
              <a:spcAft>
                <a:spcPts val="0"/>
              </a:spcAft>
              <a:buClr>
                <a:srgbClr val="000000"/>
              </a:buClr>
              <a:buSzPts val="1800"/>
              <a:buFont typeface="Helvetica Neue"/>
              <a:buNone/>
              <a:defRPr/>
            </a:lvl5pPr>
            <a:lvl6pPr indent="0" lvl="5" marL="0" rtl="0" algn="ctr">
              <a:lnSpc>
                <a:spcPct val="100000"/>
              </a:lnSpc>
              <a:spcBef>
                <a:spcPts val="0"/>
              </a:spcBef>
              <a:spcAft>
                <a:spcPts val="0"/>
              </a:spcAft>
              <a:buClr>
                <a:srgbClr val="000000"/>
              </a:buClr>
              <a:buSzPts val="1800"/>
              <a:buFont typeface="Helvetica Neue"/>
              <a:buNone/>
              <a:defRPr/>
            </a:lvl6pPr>
            <a:lvl7pPr indent="0" lvl="6" marL="0" rtl="0" algn="ctr">
              <a:lnSpc>
                <a:spcPct val="100000"/>
              </a:lnSpc>
              <a:spcBef>
                <a:spcPts val="0"/>
              </a:spcBef>
              <a:spcAft>
                <a:spcPts val="0"/>
              </a:spcAft>
              <a:buClr>
                <a:srgbClr val="000000"/>
              </a:buClr>
              <a:buSzPts val="1800"/>
              <a:buFont typeface="Helvetica Neue"/>
              <a:buNone/>
              <a:defRPr/>
            </a:lvl7pPr>
            <a:lvl8pPr indent="0" lvl="7" marL="0" rtl="0" algn="ctr">
              <a:lnSpc>
                <a:spcPct val="100000"/>
              </a:lnSpc>
              <a:spcBef>
                <a:spcPts val="0"/>
              </a:spcBef>
              <a:spcAft>
                <a:spcPts val="0"/>
              </a:spcAft>
              <a:buClr>
                <a:srgbClr val="000000"/>
              </a:buClr>
              <a:buSzPts val="1800"/>
              <a:buFont typeface="Helvetica Neue"/>
              <a:buNone/>
              <a:defRPr/>
            </a:lvl8pPr>
            <a:lvl9pPr indent="0" lvl="8" marL="0" rtl="0" algn="ctr">
              <a:lnSpc>
                <a:spcPct val="100000"/>
              </a:lnSpc>
              <a:spcBef>
                <a:spcPts val="0"/>
              </a:spcBef>
              <a:spcAft>
                <a:spcPts val="0"/>
              </a:spcAft>
              <a:buClr>
                <a:srgbClr val="000000"/>
              </a:buClr>
              <a:buSzPts val="1800"/>
              <a:buFont typeface="Helvetica Neue"/>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showMasterSp="0">
  <p:cSld name="Title &amp; Photo Alt">
    <p:spTree>
      <p:nvGrpSpPr>
        <p:cNvPr id="99" name="Shape 99"/>
        <p:cNvGrpSpPr/>
        <p:nvPr/>
      </p:nvGrpSpPr>
      <p:grpSpPr>
        <a:xfrm>
          <a:off x="0" y="0"/>
          <a:ext cx="0" cy="0"/>
          <a:chOff x="0" y="0"/>
          <a:chExt cx="0" cy="0"/>
        </a:xfrm>
      </p:grpSpPr>
      <p:pic>
        <p:nvPicPr>
          <p:cNvPr descr="Tuwaiq Academy LogoWaterMark-01-01.png" id="100" name="Google Shape;100;gf1b5b9f8ee_0_317"/>
          <p:cNvPicPr preferRelativeResize="0"/>
          <p:nvPr/>
        </p:nvPicPr>
        <p:blipFill rotWithShape="1">
          <a:blip r:embed="rId2">
            <a:alphaModFix amt="50160"/>
          </a:blip>
          <a:srcRect b="0" l="0" r="0" t="0"/>
          <a:stretch/>
        </p:blipFill>
        <p:spPr>
          <a:xfrm>
            <a:off x="2141904" y="-7352294"/>
            <a:ext cx="20100192" cy="28420592"/>
          </a:xfrm>
          <a:prstGeom prst="rect">
            <a:avLst/>
          </a:prstGeom>
          <a:noFill/>
          <a:ln>
            <a:noFill/>
          </a:ln>
        </p:spPr>
      </p:pic>
      <p:sp>
        <p:nvSpPr>
          <p:cNvPr id="101" name="Google Shape;101;gf1b5b9f8ee_0_317"/>
          <p:cNvSpPr/>
          <p:nvPr>
            <p:ph idx="2" type="pic"/>
          </p:nvPr>
        </p:nvSpPr>
        <p:spPr>
          <a:xfrm>
            <a:off x="12065000" y="1270000"/>
            <a:ext cx="11175900" cy="11175900"/>
          </a:xfrm>
          <a:prstGeom prst="rect">
            <a:avLst/>
          </a:prstGeom>
          <a:noFill/>
          <a:ln>
            <a:noFill/>
          </a:ln>
        </p:spPr>
      </p:sp>
      <p:sp>
        <p:nvSpPr>
          <p:cNvPr id="102" name="Google Shape;102;gf1b5b9f8ee_0_317"/>
          <p:cNvSpPr txBox="1"/>
          <p:nvPr>
            <p:ph type="title"/>
          </p:nvPr>
        </p:nvSpPr>
        <p:spPr>
          <a:xfrm>
            <a:off x="1206500" y="-381000"/>
            <a:ext cx="9779100" cy="5882400"/>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rtl="0" algn="l">
              <a:lnSpc>
                <a:spcPct val="80000"/>
              </a:lnSpc>
              <a:spcBef>
                <a:spcPts val="0"/>
              </a:spcBef>
              <a:spcAft>
                <a:spcPts val="0"/>
              </a:spcAft>
              <a:buClr>
                <a:srgbClr val="5E5E5E"/>
              </a:buClr>
              <a:buSzPts val="1800"/>
              <a:buNone/>
              <a:defRPr/>
            </a:lvl2pPr>
            <a:lvl3pPr lvl="2" rtl="0" algn="l">
              <a:lnSpc>
                <a:spcPct val="80000"/>
              </a:lnSpc>
              <a:spcBef>
                <a:spcPts val="0"/>
              </a:spcBef>
              <a:spcAft>
                <a:spcPts val="0"/>
              </a:spcAft>
              <a:buClr>
                <a:srgbClr val="5E5E5E"/>
              </a:buClr>
              <a:buSzPts val="1800"/>
              <a:buNone/>
              <a:defRPr/>
            </a:lvl3pPr>
            <a:lvl4pPr lvl="3" rtl="0" algn="l">
              <a:lnSpc>
                <a:spcPct val="80000"/>
              </a:lnSpc>
              <a:spcBef>
                <a:spcPts val="0"/>
              </a:spcBef>
              <a:spcAft>
                <a:spcPts val="0"/>
              </a:spcAft>
              <a:buClr>
                <a:srgbClr val="5E5E5E"/>
              </a:buClr>
              <a:buSzPts val="1800"/>
              <a:buNone/>
              <a:defRPr/>
            </a:lvl4pPr>
            <a:lvl5pPr lvl="4" rtl="0" algn="l">
              <a:lnSpc>
                <a:spcPct val="80000"/>
              </a:lnSpc>
              <a:spcBef>
                <a:spcPts val="0"/>
              </a:spcBef>
              <a:spcAft>
                <a:spcPts val="0"/>
              </a:spcAft>
              <a:buClr>
                <a:srgbClr val="5E5E5E"/>
              </a:buClr>
              <a:buSzPts val="1800"/>
              <a:buNone/>
              <a:defRPr/>
            </a:lvl5pPr>
            <a:lvl6pPr lvl="5" rtl="0" algn="l">
              <a:lnSpc>
                <a:spcPct val="80000"/>
              </a:lnSpc>
              <a:spcBef>
                <a:spcPts val="0"/>
              </a:spcBef>
              <a:spcAft>
                <a:spcPts val="0"/>
              </a:spcAft>
              <a:buClr>
                <a:srgbClr val="5E5E5E"/>
              </a:buClr>
              <a:buSzPts val="1800"/>
              <a:buNone/>
              <a:defRPr/>
            </a:lvl6pPr>
            <a:lvl7pPr lvl="6" rtl="0" algn="l">
              <a:lnSpc>
                <a:spcPct val="80000"/>
              </a:lnSpc>
              <a:spcBef>
                <a:spcPts val="0"/>
              </a:spcBef>
              <a:spcAft>
                <a:spcPts val="0"/>
              </a:spcAft>
              <a:buClr>
                <a:srgbClr val="5E5E5E"/>
              </a:buClr>
              <a:buSzPts val="1800"/>
              <a:buNone/>
              <a:defRPr/>
            </a:lvl7pPr>
            <a:lvl8pPr lvl="7" rtl="0" algn="l">
              <a:lnSpc>
                <a:spcPct val="80000"/>
              </a:lnSpc>
              <a:spcBef>
                <a:spcPts val="0"/>
              </a:spcBef>
              <a:spcAft>
                <a:spcPts val="0"/>
              </a:spcAft>
              <a:buClr>
                <a:srgbClr val="5E5E5E"/>
              </a:buClr>
              <a:buSzPts val="1800"/>
              <a:buNone/>
              <a:defRPr/>
            </a:lvl8pPr>
            <a:lvl9pPr lvl="8" rtl="0" algn="l">
              <a:lnSpc>
                <a:spcPct val="80000"/>
              </a:lnSpc>
              <a:spcBef>
                <a:spcPts val="0"/>
              </a:spcBef>
              <a:spcAft>
                <a:spcPts val="0"/>
              </a:spcAft>
              <a:buClr>
                <a:srgbClr val="5E5E5E"/>
              </a:buClr>
              <a:buSzPts val="1800"/>
              <a:buNone/>
              <a:defRPr/>
            </a:lvl9pPr>
          </a:lstStyle>
          <a:p/>
        </p:txBody>
      </p:sp>
      <p:sp>
        <p:nvSpPr>
          <p:cNvPr id="103" name="Google Shape;103;gf1b5b9f8ee_0_317"/>
          <p:cNvSpPr txBox="1"/>
          <p:nvPr>
            <p:ph idx="1" type="body"/>
          </p:nvPr>
        </p:nvSpPr>
        <p:spPr>
          <a:xfrm>
            <a:off x="1206500" y="5409576"/>
            <a:ext cx="9779100" cy="5385300"/>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5E5E5E"/>
              </a:buClr>
              <a:buSzPts val="5500"/>
              <a:buFont typeface="Helvetica Neue"/>
              <a:buNone/>
              <a:defRPr b="1" sz="5500"/>
            </a:lvl1pPr>
            <a:lvl2pPr indent="-228600" lvl="1" marL="914400" rtl="1" algn="r">
              <a:lnSpc>
                <a:spcPct val="100000"/>
              </a:lnSpc>
              <a:spcBef>
                <a:spcPts val="0"/>
              </a:spcBef>
              <a:spcAft>
                <a:spcPts val="0"/>
              </a:spcAft>
              <a:buClr>
                <a:srgbClr val="5E5E5E"/>
              </a:buClr>
              <a:buSzPts val="5500"/>
              <a:buFont typeface="Helvetica Neue"/>
              <a:buNone/>
              <a:defRPr b="1" sz="5500"/>
            </a:lvl2pPr>
            <a:lvl3pPr indent="-228600" lvl="2" marL="1371600" rtl="1" algn="r">
              <a:lnSpc>
                <a:spcPct val="100000"/>
              </a:lnSpc>
              <a:spcBef>
                <a:spcPts val="0"/>
              </a:spcBef>
              <a:spcAft>
                <a:spcPts val="0"/>
              </a:spcAft>
              <a:buClr>
                <a:srgbClr val="5E5E5E"/>
              </a:buClr>
              <a:buSzPts val="5500"/>
              <a:buFont typeface="Helvetica Neue"/>
              <a:buNone/>
              <a:defRPr b="1" sz="5500"/>
            </a:lvl3pPr>
            <a:lvl4pPr indent="-228600" lvl="3" marL="1828800" rtl="1" algn="r">
              <a:lnSpc>
                <a:spcPct val="100000"/>
              </a:lnSpc>
              <a:spcBef>
                <a:spcPts val="0"/>
              </a:spcBef>
              <a:spcAft>
                <a:spcPts val="0"/>
              </a:spcAft>
              <a:buClr>
                <a:srgbClr val="5E5E5E"/>
              </a:buClr>
              <a:buSzPts val="5500"/>
              <a:buFont typeface="Helvetica Neue"/>
              <a:buNone/>
              <a:defRPr b="1" sz="5500"/>
            </a:lvl4pPr>
            <a:lvl5pPr indent="-228600" lvl="4" marL="2286000" rtl="1" algn="r">
              <a:lnSpc>
                <a:spcPct val="100000"/>
              </a:lnSpc>
              <a:spcBef>
                <a:spcPts val="0"/>
              </a:spcBef>
              <a:spcAft>
                <a:spcPts val="0"/>
              </a:spcAft>
              <a:buClr>
                <a:srgbClr val="5E5E5E"/>
              </a:buClr>
              <a:buSzPts val="5500"/>
              <a:buFont typeface="Helvetica Neue"/>
              <a:buNone/>
              <a:defRPr b="1" sz="5500"/>
            </a:lvl5pPr>
            <a:lvl6pPr indent="-369189" lvl="5" marL="2743200" rtl="0" algn="l">
              <a:lnSpc>
                <a:spcPct val="90000"/>
              </a:lnSpc>
              <a:spcBef>
                <a:spcPts val="4500"/>
              </a:spcBef>
              <a:spcAft>
                <a:spcPts val="0"/>
              </a:spcAft>
              <a:buClr>
                <a:srgbClr val="5E5E5E"/>
              </a:buClr>
              <a:buSzPts val="2214"/>
              <a:buChar char="•"/>
              <a:defRPr/>
            </a:lvl6pPr>
            <a:lvl7pPr indent="-369189" lvl="6" marL="3200400" rtl="0" algn="l">
              <a:lnSpc>
                <a:spcPct val="90000"/>
              </a:lnSpc>
              <a:spcBef>
                <a:spcPts val="4500"/>
              </a:spcBef>
              <a:spcAft>
                <a:spcPts val="0"/>
              </a:spcAft>
              <a:buClr>
                <a:srgbClr val="5E5E5E"/>
              </a:buClr>
              <a:buSzPts val="2214"/>
              <a:buChar char="•"/>
              <a:defRPr/>
            </a:lvl7pPr>
            <a:lvl8pPr indent="-369189" lvl="7" marL="3657600" rtl="0" algn="l">
              <a:lnSpc>
                <a:spcPct val="90000"/>
              </a:lnSpc>
              <a:spcBef>
                <a:spcPts val="4500"/>
              </a:spcBef>
              <a:spcAft>
                <a:spcPts val="0"/>
              </a:spcAft>
              <a:buClr>
                <a:srgbClr val="5E5E5E"/>
              </a:buClr>
              <a:buSzPts val="2214"/>
              <a:buChar char="•"/>
              <a:defRPr/>
            </a:lvl8pPr>
            <a:lvl9pPr indent="-369189" lvl="8" marL="4114800" rtl="0" algn="l">
              <a:lnSpc>
                <a:spcPct val="90000"/>
              </a:lnSpc>
              <a:spcBef>
                <a:spcPts val="4500"/>
              </a:spcBef>
              <a:spcAft>
                <a:spcPts val="0"/>
              </a:spcAft>
              <a:buClr>
                <a:srgbClr val="5E5E5E"/>
              </a:buClr>
              <a:buSzPts val="2214"/>
              <a:buChar char="•"/>
              <a:defRPr/>
            </a:lvl9pPr>
          </a:lstStyle>
          <a:p/>
        </p:txBody>
      </p:sp>
      <p:pic>
        <p:nvPicPr>
          <p:cNvPr descr="Tuwaiq1000-google-logo-01.png" id="104" name="Google Shape;104;gf1b5b9f8ee_0_317"/>
          <p:cNvPicPr preferRelativeResize="0"/>
          <p:nvPr/>
        </p:nvPicPr>
        <p:blipFill rotWithShape="1">
          <a:blip r:embed="rId3">
            <a:alphaModFix/>
          </a:blip>
          <a:srcRect b="0" l="0" r="0" t="0"/>
          <a:stretch/>
        </p:blipFill>
        <p:spPr>
          <a:xfrm>
            <a:off x="502625" y="10970685"/>
            <a:ext cx="6194033" cy="3363691"/>
          </a:xfrm>
          <a:prstGeom prst="rect">
            <a:avLst/>
          </a:prstGeom>
          <a:noFill/>
          <a:ln>
            <a:noFill/>
          </a:ln>
        </p:spPr>
      </p:pic>
      <p:sp>
        <p:nvSpPr>
          <p:cNvPr id="105" name="Google Shape;105;gf1b5b9f8ee_0_317"/>
          <p:cNvSpPr txBox="1"/>
          <p:nvPr>
            <p:ph idx="12" type="sldNum"/>
          </p:nvPr>
        </p:nvSpPr>
        <p:spPr>
          <a:xfrm>
            <a:off x="12001499" y="13085233"/>
            <a:ext cx="368400" cy="3798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a:lvl1pPr>
            <a:lvl2pPr indent="0" lvl="1" marL="0" rtl="0" algn="ctr">
              <a:lnSpc>
                <a:spcPct val="100000"/>
              </a:lnSpc>
              <a:spcBef>
                <a:spcPts val="0"/>
              </a:spcBef>
              <a:spcAft>
                <a:spcPts val="0"/>
              </a:spcAft>
              <a:buClr>
                <a:srgbClr val="000000"/>
              </a:buClr>
              <a:buSzPts val="1800"/>
              <a:buFont typeface="Helvetica Neue"/>
              <a:buNone/>
              <a:defRPr/>
            </a:lvl2pPr>
            <a:lvl3pPr indent="0" lvl="2" marL="0" rtl="0" algn="ctr">
              <a:lnSpc>
                <a:spcPct val="100000"/>
              </a:lnSpc>
              <a:spcBef>
                <a:spcPts val="0"/>
              </a:spcBef>
              <a:spcAft>
                <a:spcPts val="0"/>
              </a:spcAft>
              <a:buClr>
                <a:srgbClr val="000000"/>
              </a:buClr>
              <a:buSzPts val="1800"/>
              <a:buFont typeface="Helvetica Neue"/>
              <a:buNone/>
              <a:defRPr/>
            </a:lvl3pPr>
            <a:lvl4pPr indent="0" lvl="3" marL="0" rtl="0" algn="ctr">
              <a:lnSpc>
                <a:spcPct val="100000"/>
              </a:lnSpc>
              <a:spcBef>
                <a:spcPts val="0"/>
              </a:spcBef>
              <a:spcAft>
                <a:spcPts val="0"/>
              </a:spcAft>
              <a:buClr>
                <a:srgbClr val="000000"/>
              </a:buClr>
              <a:buSzPts val="1800"/>
              <a:buFont typeface="Helvetica Neue"/>
              <a:buNone/>
              <a:defRPr/>
            </a:lvl4pPr>
            <a:lvl5pPr indent="0" lvl="4" marL="0" rtl="0" algn="ctr">
              <a:lnSpc>
                <a:spcPct val="100000"/>
              </a:lnSpc>
              <a:spcBef>
                <a:spcPts val="0"/>
              </a:spcBef>
              <a:spcAft>
                <a:spcPts val="0"/>
              </a:spcAft>
              <a:buClr>
                <a:srgbClr val="000000"/>
              </a:buClr>
              <a:buSzPts val="1800"/>
              <a:buFont typeface="Helvetica Neue"/>
              <a:buNone/>
              <a:defRPr/>
            </a:lvl5pPr>
            <a:lvl6pPr indent="0" lvl="5" marL="0" rtl="0" algn="ctr">
              <a:lnSpc>
                <a:spcPct val="100000"/>
              </a:lnSpc>
              <a:spcBef>
                <a:spcPts val="0"/>
              </a:spcBef>
              <a:spcAft>
                <a:spcPts val="0"/>
              </a:spcAft>
              <a:buClr>
                <a:srgbClr val="000000"/>
              </a:buClr>
              <a:buSzPts val="1800"/>
              <a:buFont typeface="Helvetica Neue"/>
              <a:buNone/>
              <a:defRPr/>
            </a:lvl6pPr>
            <a:lvl7pPr indent="0" lvl="6" marL="0" rtl="0" algn="ctr">
              <a:lnSpc>
                <a:spcPct val="100000"/>
              </a:lnSpc>
              <a:spcBef>
                <a:spcPts val="0"/>
              </a:spcBef>
              <a:spcAft>
                <a:spcPts val="0"/>
              </a:spcAft>
              <a:buClr>
                <a:srgbClr val="000000"/>
              </a:buClr>
              <a:buSzPts val="1800"/>
              <a:buFont typeface="Helvetica Neue"/>
              <a:buNone/>
              <a:defRPr/>
            </a:lvl7pPr>
            <a:lvl8pPr indent="0" lvl="7" marL="0" rtl="0" algn="ctr">
              <a:lnSpc>
                <a:spcPct val="100000"/>
              </a:lnSpc>
              <a:spcBef>
                <a:spcPts val="0"/>
              </a:spcBef>
              <a:spcAft>
                <a:spcPts val="0"/>
              </a:spcAft>
              <a:buClr>
                <a:srgbClr val="000000"/>
              </a:buClr>
              <a:buSzPts val="1800"/>
              <a:buFont typeface="Helvetica Neue"/>
              <a:buNone/>
              <a:defRPr/>
            </a:lvl8pPr>
            <a:lvl9pPr indent="0" lvl="8" marL="0" rtl="0" algn="ctr">
              <a:lnSpc>
                <a:spcPct val="100000"/>
              </a:lnSpc>
              <a:spcBef>
                <a:spcPts val="0"/>
              </a:spcBef>
              <a:spcAft>
                <a:spcPts val="0"/>
              </a:spcAft>
              <a:buClr>
                <a:srgbClr val="000000"/>
              </a:buClr>
              <a:buSzPts val="1800"/>
              <a:buFont typeface="Helvetica Neue"/>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howMasterSp="0">
  <p:cSld name="Section">
    <p:spTree>
      <p:nvGrpSpPr>
        <p:cNvPr id="106" name="Shape 106"/>
        <p:cNvGrpSpPr/>
        <p:nvPr/>
      </p:nvGrpSpPr>
      <p:grpSpPr>
        <a:xfrm>
          <a:off x="0" y="0"/>
          <a:ext cx="0" cy="0"/>
          <a:chOff x="0" y="0"/>
          <a:chExt cx="0" cy="0"/>
        </a:xfrm>
      </p:grpSpPr>
      <p:sp>
        <p:nvSpPr>
          <p:cNvPr id="107" name="Google Shape;107;gf1b5b9f8ee_0_324"/>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1" algn="r">
              <a:lnSpc>
                <a:spcPct val="80000"/>
              </a:lnSpc>
              <a:spcBef>
                <a:spcPts val="0"/>
              </a:spcBef>
              <a:spcAft>
                <a:spcPts val="0"/>
              </a:spcAft>
              <a:buClr>
                <a:srgbClr val="5E5E5E"/>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5E5E5E"/>
              </a:buClr>
              <a:buSzPts val="1800"/>
              <a:buNone/>
              <a:defRPr/>
            </a:lvl2pPr>
            <a:lvl3pPr lvl="2" rtl="0" algn="l">
              <a:lnSpc>
                <a:spcPct val="80000"/>
              </a:lnSpc>
              <a:spcBef>
                <a:spcPts val="0"/>
              </a:spcBef>
              <a:spcAft>
                <a:spcPts val="0"/>
              </a:spcAft>
              <a:buClr>
                <a:srgbClr val="5E5E5E"/>
              </a:buClr>
              <a:buSzPts val="1800"/>
              <a:buNone/>
              <a:defRPr/>
            </a:lvl3pPr>
            <a:lvl4pPr lvl="3" rtl="0" algn="l">
              <a:lnSpc>
                <a:spcPct val="80000"/>
              </a:lnSpc>
              <a:spcBef>
                <a:spcPts val="0"/>
              </a:spcBef>
              <a:spcAft>
                <a:spcPts val="0"/>
              </a:spcAft>
              <a:buClr>
                <a:srgbClr val="5E5E5E"/>
              </a:buClr>
              <a:buSzPts val="1800"/>
              <a:buNone/>
              <a:defRPr/>
            </a:lvl4pPr>
            <a:lvl5pPr lvl="4" rtl="0" algn="l">
              <a:lnSpc>
                <a:spcPct val="80000"/>
              </a:lnSpc>
              <a:spcBef>
                <a:spcPts val="0"/>
              </a:spcBef>
              <a:spcAft>
                <a:spcPts val="0"/>
              </a:spcAft>
              <a:buClr>
                <a:srgbClr val="5E5E5E"/>
              </a:buClr>
              <a:buSzPts val="1800"/>
              <a:buNone/>
              <a:defRPr/>
            </a:lvl5pPr>
            <a:lvl6pPr lvl="5" rtl="0" algn="l">
              <a:lnSpc>
                <a:spcPct val="80000"/>
              </a:lnSpc>
              <a:spcBef>
                <a:spcPts val="0"/>
              </a:spcBef>
              <a:spcAft>
                <a:spcPts val="0"/>
              </a:spcAft>
              <a:buClr>
                <a:srgbClr val="5E5E5E"/>
              </a:buClr>
              <a:buSzPts val="1800"/>
              <a:buNone/>
              <a:defRPr/>
            </a:lvl6pPr>
            <a:lvl7pPr lvl="6" rtl="0" algn="l">
              <a:lnSpc>
                <a:spcPct val="80000"/>
              </a:lnSpc>
              <a:spcBef>
                <a:spcPts val="0"/>
              </a:spcBef>
              <a:spcAft>
                <a:spcPts val="0"/>
              </a:spcAft>
              <a:buClr>
                <a:srgbClr val="5E5E5E"/>
              </a:buClr>
              <a:buSzPts val="1800"/>
              <a:buNone/>
              <a:defRPr/>
            </a:lvl7pPr>
            <a:lvl8pPr lvl="7" rtl="0" algn="l">
              <a:lnSpc>
                <a:spcPct val="80000"/>
              </a:lnSpc>
              <a:spcBef>
                <a:spcPts val="0"/>
              </a:spcBef>
              <a:spcAft>
                <a:spcPts val="0"/>
              </a:spcAft>
              <a:buClr>
                <a:srgbClr val="5E5E5E"/>
              </a:buClr>
              <a:buSzPts val="1800"/>
              <a:buNone/>
              <a:defRPr/>
            </a:lvl8pPr>
            <a:lvl9pPr lvl="8" rtl="0" algn="l">
              <a:lnSpc>
                <a:spcPct val="80000"/>
              </a:lnSpc>
              <a:spcBef>
                <a:spcPts val="0"/>
              </a:spcBef>
              <a:spcAft>
                <a:spcPts val="0"/>
              </a:spcAft>
              <a:buClr>
                <a:srgbClr val="5E5E5E"/>
              </a:buClr>
              <a:buSzPts val="1800"/>
              <a:buNone/>
              <a:defRPr/>
            </a:lvl9pPr>
          </a:lstStyle>
          <a:p/>
        </p:txBody>
      </p:sp>
      <p:sp>
        <p:nvSpPr>
          <p:cNvPr id="108" name="Google Shape;108;gf1b5b9f8ee_0_324"/>
          <p:cNvSpPr/>
          <p:nvPr/>
        </p:nvSpPr>
        <p:spPr>
          <a:xfrm>
            <a:off x="23559869" y="4533900"/>
            <a:ext cx="831900" cy="4648200"/>
          </a:xfrm>
          <a:prstGeom prst="rect">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Dotline-02.png" id="109" name="Google Shape;109;gf1b5b9f8ee_0_324"/>
          <p:cNvPicPr preferRelativeResize="0"/>
          <p:nvPr/>
        </p:nvPicPr>
        <p:blipFill rotWithShape="1">
          <a:blip r:embed="rId2">
            <a:alphaModFix/>
          </a:blip>
          <a:srcRect b="0" l="0" r="0" t="0"/>
          <a:stretch/>
        </p:blipFill>
        <p:spPr>
          <a:xfrm>
            <a:off x="-4451082" y="0"/>
            <a:ext cx="9700510" cy="13716000"/>
          </a:xfrm>
          <a:prstGeom prst="rect">
            <a:avLst/>
          </a:prstGeom>
          <a:noFill/>
          <a:ln>
            <a:noFill/>
          </a:ln>
        </p:spPr>
      </p:pic>
      <p:pic>
        <p:nvPicPr>
          <p:cNvPr descr="Tuwaiq Academy LogoWaterMark-01-01.png" id="110" name="Google Shape;110;gf1b5b9f8ee_0_324"/>
          <p:cNvPicPr preferRelativeResize="0"/>
          <p:nvPr/>
        </p:nvPicPr>
        <p:blipFill rotWithShape="1">
          <a:blip r:embed="rId3">
            <a:alphaModFix amt="50160"/>
          </a:blip>
          <a:srcRect b="0" l="0" r="0" t="0"/>
          <a:stretch/>
        </p:blipFill>
        <p:spPr>
          <a:xfrm>
            <a:off x="2141904" y="-7352294"/>
            <a:ext cx="20100192" cy="28420592"/>
          </a:xfrm>
          <a:prstGeom prst="rect">
            <a:avLst/>
          </a:prstGeom>
          <a:noFill/>
          <a:ln>
            <a:noFill/>
          </a:ln>
        </p:spPr>
      </p:pic>
      <p:sp>
        <p:nvSpPr>
          <p:cNvPr id="111" name="Google Shape;111;gf1b5b9f8ee_0_324"/>
          <p:cNvSpPr txBox="1"/>
          <p:nvPr>
            <p:ph idx="12" type="sldNum"/>
          </p:nvPr>
        </p:nvSpPr>
        <p:spPr>
          <a:xfrm>
            <a:off x="12001499" y="13085233"/>
            <a:ext cx="368400" cy="3798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a:lvl1pPr>
            <a:lvl2pPr indent="0" lvl="1" marL="0" rtl="0" algn="ctr">
              <a:lnSpc>
                <a:spcPct val="100000"/>
              </a:lnSpc>
              <a:spcBef>
                <a:spcPts val="0"/>
              </a:spcBef>
              <a:spcAft>
                <a:spcPts val="0"/>
              </a:spcAft>
              <a:buClr>
                <a:srgbClr val="000000"/>
              </a:buClr>
              <a:buSzPts val="1800"/>
              <a:buFont typeface="Helvetica Neue"/>
              <a:buNone/>
              <a:defRPr/>
            </a:lvl2pPr>
            <a:lvl3pPr indent="0" lvl="2" marL="0" rtl="0" algn="ctr">
              <a:lnSpc>
                <a:spcPct val="100000"/>
              </a:lnSpc>
              <a:spcBef>
                <a:spcPts val="0"/>
              </a:spcBef>
              <a:spcAft>
                <a:spcPts val="0"/>
              </a:spcAft>
              <a:buClr>
                <a:srgbClr val="000000"/>
              </a:buClr>
              <a:buSzPts val="1800"/>
              <a:buFont typeface="Helvetica Neue"/>
              <a:buNone/>
              <a:defRPr/>
            </a:lvl3pPr>
            <a:lvl4pPr indent="0" lvl="3" marL="0" rtl="0" algn="ctr">
              <a:lnSpc>
                <a:spcPct val="100000"/>
              </a:lnSpc>
              <a:spcBef>
                <a:spcPts val="0"/>
              </a:spcBef>
              <a:spcAft>
                <a:spcPts val="0"/>
              </a:spcAft>
              <a:buClr>
                <a:srgbClr val="000000"/>
              </a:buClr>
              <a:buSzPts val="1800"/>
              <a:buFont typeface="Helvetica Neue"/>
              <a:buNone/>
              <a:defRPr/>
            </a:lvl4pPr>
            <a:lvl5pPr indent="0" lvl="4" marL="0" rtl="0" algn="ctr">
              <a:lnSpc>
                <a:spcPct val="100000"/>
              </a:lnSpc>
              <a:spcBef>
                <a:spcPts val="0"/>
              </a:spcBef>
              <a:spcAft>
                <a:spcPts val="0"/>
              </a:spcAft>
              <a:buClr>
                <a:srgbClr val="000000"/>
              </a:buClr>
              <a:buSzPts val="1800"/>
              <a:buFont typeface="Helvetica Neue"/>
              <a:buNone/>
              <a:defRPr/>
            </a:lvl5pPr>
            <a:lvl6pPr indent="0" lvl="5" marL="0" rtl="0" algn="ctr">
              <a:lnSpc>
                <a:spcPct val="100000"/>
              </a:lnSpc>
              <a:spcBef>
                <a:spcPts val="0"/>
              </a:spcBef>
              <a:spcAft>
                <a:spcPts val="0"/>
              </a:spcAft>
              <a:buClr>
                <a:srgbClr val="000000"/>
              </a:buClr>
              <a:buSzPts val="1800"/>
              <a:buFont typeface="Helvetica Neue"/>
              <a:buNone/>
              <a:defRPr/>
            </a:lvl6pPr>
            <a:lvl7pPr indent="0" lvl="6" marL="0" rtl="0" algn="ctr">
              <a:lnSpc>
                <a:spcPct val="100000"/>
              </a:lnSpc>
              <a:spcBef>
                <a:spcPts val="0"/>
              </a:spcBef>
              <a:spcAft>
                <a:spcPts val="0"/>
              </a:spcAft>
              <a:buClr>
                <a:srgbClr val="000000"/>
              </a:buClr>
              <a:buSzPts val="1800"/>
              <a:buFont typeface="Helvetica Neue"/>
              <a:buNone/>
              <a:defRPr/>
            </a:lvl7pPr>
            <a:lvl8pPr indent="0" lvl="7" marL="0" rtl="0" algn="ctr">
              <a:lnSpc>
                <a:spcPct val="100000"/>
              </a:lnSpc>
              <a:spcBef>
                <a:spcPts val="0"/>
              </a:spcBef>
              <a:spcAft>
                <a:spcPts val="0"/>
              </a:spcAft>
              <a:buClr>
                <a:srgbClr val="000000"/>
              </a:buClr>
              <a:buSzPts val="1800"/>
              <a:buFont typeface="Helvetica Neue"/>
              <a:buNone/>
              <a:defRPr/>
            </a:lvl8pPr>
            <a:lvl9pPr indent="0" lvl="8" marL="0" rtl="0" algn="ctr">
              <a:lnSpc>
                <a:spcPct val="100000"/>
              </a:lnSpc>
              <a:spcBef>
                <a:spcPts val="0"/>
              </a:spcBef>
              <a:spcAft>
                <a:spcPts val="0"/>
              </a:spcAft>
              <a:buClr>
                <a:srgbClr val="000000"/>
              </a:buClr>
              <a:buSzPts val="1800"/>
              <a:buFont typeface="Helvetica Neue"/>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type="tx">
  <p:cSld name="TITLE_AND_BODY">
    <p:spTree>
      <p:nvGrpSpPr>
        <p:cNvPr id="21" name="Shape 21"/>
        <p:cNvGrpSpPr/>
        <p:nvPr/>
      </p:nvGrpSpPr>
      <p:grpSpPr>
        <a:xfrm>
          <a:off x="0" y="0"/>
          <a:ext cx="0" cy="0"/>
          <a:chOff x="0" y="0"/>
          <a:chExt cx="0" cy="0"/>
        </a:xfrm>
      </p:grpSpPr>
      <p:sp>
        <p:nvSpPr>
          <p:cNvPr id="22" name="Google Shape;22;p19"/>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3" name="Google Shape;23;p19"/>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4" name="Google Shape;24;p19"/>
          <p:cNvSpPr/>
          <p:nvPr>
            <p:ph idx="3" type="pic"/>
          </p:nvPr>
        </p:nvSpPr>
        <p:spPr>
          <a:xfrm>
            <a:off x="12193751" y="1401265"/>
            <a:ext cx="10913372" cy="10913371"/>
          </a:xfrm>
          <a:prstGeom prst="rect">
            <a:avLst/>
          </a:prstGeom>
          <a:noFill/>
          <a:ln>
            <a:noFill/>
          </a:ln>
        </p:spPr>
      </p:sp>
      <p:sp>
        <p:nvSpPr>
          <p:cNvPr id="25" name="Google Shape;25;p19"/>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Tuwaiq1000-google-logo-01.png" id="26" name="Google Shape;26;p19"/>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Tuwaiq Academy LogoWaterMark-01-01.png" id="27" name="Google Shape;27;p19"/>
          <p:cNvPicPr preferRelativeResize="0"/>
          <p:nvPr/>
        </p:nvPicPr>
        <p:blipFill rotWithShape="1">
          <a:blip r:embed="rId3">
            <a:alphaModFix amt="50159"/>
          </a:blip>
          <a:srcRect b="0" l="0" r="0" t="0"/>
          <a:stretch/>
        </p:blipFill>
        <p:spPr>
          <a:xfrm>
            <a:off x="2141904" y="-7352294"/>
            <a:ext cx="20100191" cy="28420589"/>
          </a:xfrm>
          <a:prstGeom prst="rect">
            <a:avLst/>
          </a:prstGeom>
          <a:noFill/>
          <a:ln>
            <a:noFill/>
          </a:ln>
        </p:spPr>
      </p:pic>
      <p:sp>
        <p:nvSpPr>
          <p:cNvPr id="28" name="Google Shape;28;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howMasterSp="0">
  <p:cSld name="Statement">
    <p:spTree>
      <p:nvGrpSpPr>
        <p:cNvPr id="29" name="Shape 29"/>
        <p:cNvGrpSpPr/>
        <p:nvPr/>
      </p:nvGrpSpPr>
      <p:grpSpPr>
        <a:xfrm>
          <a:off x="0" y="0"/>
          <a:ext cx="0" cy="0"/>
          <a:chOff x="0" y="0"/>
          <a:chExt cx="0" cy="0"/>
        </a:xfrm>
      </p:grpSpPr>
      <p:pic>
        <p:nvPicPr>
          <p:cNvPr descr="Tuwaiq1000-google-logo-01.png" id="30" name="Google Shape;30;p21"/>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31" name="Google Shape;31;p21"/>
          <p:cNvPicPr preferRelativeResize="0"/>
          <p:nvPr/>
        </p:nvPicPr>
        <p:blipFill rotWithShape="1">
          <a:blip r:embed="rId3">
            <a:alphaModFix/>
          </a:blip>
          <a:srcRect b="0" l="0" r="0" t="0"/>
          <a:stretch/>
        </p:blipFill>
        <p:spPr>
          <a:xfrm>
            <a:off x="-987801" y="-1621804"/>
            <a:ext cx="9700512" cy="13716001"/>
          </a:xfrm>
          <a:prstGeom prst="rect">
            <a:avLst/>
          </a:prstGeom>
          <a:noFill/>
          <a:ln>
            <a:noFill/>
          </a:ln>
        </p:spPr>
      </p:pic>
      <p:sp>
        <p:nvSpPr>
          <p:cNvPr id="32" name="Google Shape;32;p21"/>
          <p:cNvSpPr txBox="1"/>
          <p:nvPr>
            <p:ph idx="1" type="body"/>
          </p:nvPr>
        </p:nvSpPr>
        <p:spPr>
          <a:xfrm>
            <a:off x="20006181" y="3163652"/>
            <a:ext cx="3045544"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3" name="Google Shape;33;p21"/>
          <p:cNvSpPr txBox="1"/>
          <p:nvPr>
            <p:ph idx="2" type="body"/>
          </p:nvPr>
        </p:nvSpPr>
        <p:spPr>
          <a:xfrm>
            <a:off x="1780557" y="3163652"/>
            <a:ext cx="17993860"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4" name="Google Shape;34;p21"/>
          <p:cNvSpPr txBox="1"/>
          <p:nvPr>
            <p:ph idx="3" type="body"/>
          </p:nvPr>
        </p:nvSpPr>
        <p:spPr>
          <a:xfrm>
            <a:off x="1759560" y="1813733"/>
            <a:ext cx="7656921" cy="817668"/>
          </a:xfrm>
          <a:prstGeom prst="rect">
            <a:avLst/>
          </a:prstGeom>
          <a:noFill/>
          <a:ln>
            <a:noFill/>
          </a:ln>
        </p:spPr>
        <p:txBody>
          <a:bodyPr anchorCtr="0" anchor="ctr" bIns="50800" lIns="50800" spcFirstLastPara="1" rIns="50800" wrap="square" tIns="50800">
            <a:normAutofit/>
          </a:bodyPr>
          <a:lstStyle>
            <a:lvl1pPr indent="-228600" lvl="0" marL="457200" rtl="1" algn="l">
              <a:lnSpc>
                <a:spcPct val="100000"/>
              </a:lnSpc>
              <a:spcBef>
                <a:spcPts val="0"/>
              </a:spcBef>
              <a:spcAft>
                <a:spcPts val="0"/>
              </a:spcAft>
              <a:buClr>
                <a:srgbClr val="5E5E5E"/>
              </a:buClr>
              <a:buSzPts val="2400"/>
              <a:buFont typeface="Helvetica Neue"/>
              <a:buNone/>
              <a:defRPr sz="2400">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5" name="Google Shape;35;p21"/>
          <p:cNvSpPr txBox="1"/>
          <p:nvPr>
            <p:ph idx="4" type="body"/>
          </p:nvPr>
        </p:nvSpPr>
        <p:spPr>
          <a:xfrm>
            <a:off x="12115931" y="1813733"/>
            <a:ext cx="7656922" cy="817668"/>
          </a:xfrm>
          <a:prstGeom prst="rect">
            <a:avLst/>
          </a:prstGeom>
          <a:noFill/>
          <a:ln>
            <a:noFill/>
          </a:ln>
        </p:spPr>
        <p:txBody>
          <a:bodyPr anchorCtr="0" anchor="ctr" bIns="50800" lIns="50800" spcFirstLastPara="1" rIns="50800" wrap="square" tIns="50800">
            <a:normAutofit/>
          </a:bodyPr>
          <a:lstStyle>
            <a:lvl1pPr indent="-228600" lvl="0" marL="457200" rtl="1" algn="r">
              <a:lnSpc>
                <a:spcPct val="80000"/>
              </a:lnSpc>
              <a:spcBef>
                <a:spcPts val="0"/>
              </a:spcBef>
              <a:spcAft>
                <a:spcPts val="0"/>
              </a:spcAft>
              <a:buClr>
                <a:srgbClr val="6B7076"/>
              </a:buClr>
              <a:buSzPts val="4760"/>
              <a:buFont typeface="Helvetica Neue"/>
              <a:buNone/>
              <a:defRPr b="1" sz="4760">
                <a:solidFill>
                  <a:srgbClr val="6B7076"/>
                </a:solidFill>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 Academy LogoWaterMark-01-01.png" id="36" name="Google Shape;36;p21"/>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37" name="Google Shape;37;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4294A2"/>
        </a:solidFill>
      </p:bgPr>
    </p:bg>
    <p:spTree>
      <p:nvGrpSpPr>
        <p:cNvPr id="38" name="Shape 38"/>
        <p:cNvGrpSpPr/>
        <p:nvPr/>
      </p:nvGrpSpPr>
      <p:grpSpPr>
        <a:xfrm>
          <a:off x="0" y="0"/>
          <a:ext cx="0" cy="0"/>
          <a:chOff x="0" y="0"/>
          <a:chExt cx="0" cy="0"/>
        </a:xfrm>
      </p:grpSpPr>
      <p:sp>
        <p:nvSpPr>
          <p:cNvPr id="39" name="Google Shape;39;p20"/>
          <p:cNvSpPr txBox="1"/>
          <p:nvPr>
            <p:ph type="title"/>
          </p:nvPr>
        </p:nvSpPr>
        <p:spPr>
          <a:xfrm>
            <a:off x="6953250" y="6140450"/>
            <a:ext cx="10477500" cy="1435100"/>
          </a:xfrm>
          <a:prstGeom prst="rect">
            <a:avLst/>
          </a:prstGeom>
          <a:noFill/>
          <a:ln>
            <a:noFill/>
          </a:ln>
        </p:spPr>
        <p:txBody>
          <a:bodyPr anchorCtr="0" anchor="ctr" bIns="50800" lIns="50800" spcFirstLastPara="1" rIns="50800" wrap="square" tIns="50800">
            <a:normAutofit/>
          </a:bodyPr>
          <a:lstStyle>
            <a:lvl1pPr lvl="0" rtl="1" algn="ctr">
              <a:lnSpc>
                <a:spcPct val="80000"/>
              </a:lnSpc>
              <a:spcBef>
                <a:spcPts val="0"/>
              </a:spcBef>
              <a:spcAft>
                <a:spcPts val="0"/>
              </a:spcAft>
              <a:buClr>
                <a:srgbClr val="FFFFFF"/>
              </a:buClr>
              <a:buSzPts val="8500"/>
              <a:buFont typeface="Helvetica Neue"/>
              <a:buNone/>
              <a:defRPr>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mcittt-01.png" id="40" name="Google Shape;40;p20"/>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41" name="Google Shape;41;p20"/>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42" name="Google Shape;42;p20"/>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43" name="Google Shape;43;p20"/>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b="0" i="0" sz="1400" u="none" cap="none" strike="noStrike">
              <a:solidFill>
                <a:srgbClr val="000000"/>
              </a:solidFill>
              <a:latin typeface="Arial"/>
              <a:ea typeface="Arial"/>
              <a:cs typeface="Arial"/>
              <a:sym typeface="Arial"/>
            </a:endParaRPr>
          </a:p>
        </p:txBody>
      </p:sp>
      <p:pic>
        <p:nvPicPr>
          <p:cNvPr descr="Tuwaiq1000-google-logo-01.png" id="44" name="Google Shape;44;p20"/>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45" name="Google Shape;45;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spTree>
      <p:nvGrpSpPr>
        <p:cNvPr id="46" name="Shape 46"/>
        <p:cNvGrpSpPr/>
        <p:nvPr/>
      </p:nvGrpSpPr>
      <p:grpSpPr>
        <a:xfrm>
          <a:off x="0" y="0"/>
          <a:ext cx="0" cy="0"/>
          <a:chOff x="0" y="0"/>
          <a:chExt cx="0" cy="0"/>
        </a:xfrm>
      </p:grpSpPr>
      <p:sp>
        <p:nvSpPr>
          <p:cNvPr id="47" name="Google Shape;47;p22"/>
          <p:cNvSpPr txBox="1"/>
          <p:nvPr>
            <p:ph type="title"/>
          </p:nvPr>
        </p:nvSpPr>
        <p:spPr>
          <a:xfrm>
            <a:off x="1206500" y="7123707"/>
            <a:ext cx="19570511"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5E5E5E"/>
              </a:buClr>
              <a:buSzPts val="11600"/>
              <a:buFont typeface="Helvetica Neue"/>
              <a:buNone/>
              <a:defRPr sz="11600"/>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48" name="Google Shape;48;p22"/>
          <p:cNvSpPr txBox="1"/>
          <p:nvPr>
            <p:ph idx="1" type="body"/>
          </p:nvPr>
        </p:nvSpPr>
        <p:spPr>
          <a:xfrm>
            <a:off x="1207690" y="1106137"/>
            <a:ext cx="19568131"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49" name="Google Shape;49;p22"/>
          <p:cNvSpPr txBox="1"/>
          <p:nvPr>
            <p:ph idx="2" type="body"/>
          </p:nvPr>
        </p:nvSpPr>
        <p:spPr>
          <a:xfrm>
            <a:off x="1206500" y="11609910"/>
            <a:ext cx="19570511" cy="111695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5E5E5E"/>
              </a:buClr>
              <a:buSzPts val="5500"/>
              <a:buFont typeface="Helvetica Neue"/>
              <a:buNone/>
              <a:defRPr b="1" sz="5500"/>
            </a:lvl1pPr>
            <a:lvl2pPr indent="-228600" lvl="1" marL="914400" rtl="1" algn="r">
              <a:lnSpc>
                <a:spcPct val="100000"/>
              </a:lnSpc>
              <a:spcBef>
                <a:spcPts val="0"/>
              </a:spcBef>
              <a:spcAft>
                <a:spcPts val="0"/>
              </a:spcAft>
              <a:buClr>
                <a:srgbClr val="5E5E5E"/>
              </a:buClr>
              <a:buSzPts val="5500"/>
              <a:buFont typeface="Helvetica Neue"/>
              <a:buNone/>
              <a:defRPr b="1" sz="5500"/>
            </a:lvl2pPr>
            <a:lvl3pPr indent="-228600" lvl="2" marL="1371600" rtl="1" algn="r">
              <a:lnSpc>
                <a:spcPct val="100000"/>
              </a:lnSpc>
              <a:spcBef>
                <a:spcPts val="0"/>
              </a:spcBef>
              <a:spcAft>
                <a:spcPts val="0"/>
              </a:spcAft>
              <a:buClr>
                <a:srgbClr val="5E5E5E"/>
              </a:buClr>
              <a:buSzPts val="5500"/>
              <a:buFont typeface="Helvetica Neue"/>
              <a:buNone/>
              <a:defRPr b="1" sz="5500"/>
            </a:lvl3pPr>
            <a:lvl4pPr indent="-228600" lvl="3" marL="1828800" rtl="1" algn="r">
              <a:lnSpc>
                <a:spcPct val="100000"/>
              </a:lnSpc>
              <a:spcBef>
                <a:spcPts val="0"/>
              </a:spcBef>
              <a:spcAft>
                <a:spcPts val="0"/>
              </a:spcAft>
              <a:buClr>
                <a:srgbClr val="5E5E5E"/>
              </a:buClr>
              <a:buSzPts val="5500"/>
              <a:buFont typeface="Helvetica Neue"/>
              <a:buNone/>
              <a:defRPr b="1" sz="5500"/>
            </a:lvl4pPr>
            <a:lvl5pPr indent="-228600" lvl="4" marL="2286000" rtl="1" algn="r">
              <a:lnSpc>
                <a:spcPct val="100000"/>
              </a:lnSpc>
              <a:spcBef>
                <a:spcPts val="0"/>
              </a:spcBef>
              <a:spcAft>
                <a:spcPts val="0"/>
              </a:spcAft>
              <a:buClr>
                <a:srgbClr val="5E5E5E"/>
              </a:buClr>
              <a:buSzPts val="5500"/>
              <a:buFont typeface="Helvetica Neue"/>
              <a:buNone/>
              <a:defRPr b="1"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0" name="Google Shape;50;p22"/>
          <p:cNvSpPr/>
          <p:nvPr/>
        </p:nvSpPr>
        <p:spPr>
          <a:xfrm>
            <a:off x="21848894" y="-110577"/>
            <a:ext cx="2543007" cy="13937154"/>
          </a:xfrm>
          <a:prstGeom prst="rect">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uwaiq1000-google-logo-01.png" id="51" name="Google Shape;51;p22"/>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52" name="Google Shape;52;p22"/>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53" name="Google Shape;53;p22"/>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54" name="Google Shape;54;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5" name="Shape 55"/>
        <p:cNvGrpSpPr/>
        <p:nvPr/>
      </p:nvGrpSpPr>
      <p:grpSpPr>
        <a:xfrm>
          <a:off x="0" y="0"/>
          <a:ext cx="0" cy="0"/>
          <a:chOff x="0" y="0"/>
          <a:chExt cx="0" cy="0"/>
        </a:xfrm>
      </p:grpSpPr>
      <p:sp>
        <p:nvSpPr>
          <p:cNvPr id="56" name="Google Shape;56;p2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57" name="Google Shape;57;p2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8" name="Google Shape;58;p23"/>
          <p:cNvSpPr txBox="1"/>
          <p:nvPr>
            <p:ph idx="2"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9" name="Google Shape;59;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showMasterSp="0">
  <p:cSld name="Bullets">
    <p:spTree>
      <p:nvGrpSpPr>
        <p:cNvPr id="60" name="Shape 60"/>
        <p:cNvGrpSpPr/>
        <p:nvPr/>
      </p:nvGrpSpPr>
      <p:grpSpPr>
        <a:xfrm>
          <a:off x="0" y="0"/>
          <a:ext cx="0" cy="0"/>
          <a:chOff x="0" y="0"/>
          <a:chExt cx="0" cy="0"/>
        </a:xfrm>
      </p:grpSpPr>
      <p:sp>
        <p:nvSpPr>
          <p:cNvPr id="61" name="Google Shape;61;p24"/>
          <p:cNvSpPr txBox="1"/>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381000" lvl="0" marL="381000" marR="0" rtl="1" algn="r">
              <a:lnSpc>
                <a:spcPct val="90000"/>
              </a:lnSpc>
              <a:spcBef>
                <a:spcPts val="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One</a:t>
            </a:r>
            <a:endParaRPr b="0" i="0" sz="1400" u="none" cap="none" strike="noStrike">
              <a:solidFill>
                <a:srgbClr val="000000"/>
              </a:solidFill>
              <a:latin typeface="Arial"/>
              <a:ea typeface="Arial"/>
              <a:cs typeface="Arial"/>
              <a:sym typeface="Arial"/>
            </a:endParaRPr>
          </a:p>
          <a:p>
            <a:pPr indent="-381000" lvl="1" marL="9906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Two</a:t>
            </a:r>
            <a:endParaRPr b="0" i="0" sz="1400" u="none" cap="none" strike="noStrike">
              <a:solidFill>
                <a:srgbClr val="000000"/>
              </a:solidFill>
              <a:latin typeface="Arial"/>
              <a:ea typeface="Arial"/>
              <a:cs typeface="Arial"/>
              <a:sym typeface="Arial"/>
            </a:endParaRPr>
          </a:p>
          <a:p>
            <a:pPr indent="-381000" lvl="2" marL="16002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Three</a:t>
            </a:r>
            <a:endParaRPr b="0" i="0" sz="1400" u="none" cap="none" strike="noStrike">
              <a:solidFill>
                <a:srgbClr val="000000"/>
              </a:solidFill>
              <a:latin typeface="Arial"/>
              <a:ea typeface="Arial"/>
              <a:cs typeface="Arial"/>
              <a:sym typeface="Arial"/>
            </a:endParaRPr>
          </a:p>
          <a:p>
            <a:pPr indent="-381000" lvl="3" marL="22098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Four</a:t>
            </a:r>
            <a:endParaRPr b="0" i="0" sz="1400" u="none" cap="none" strike="noStrike">
              <a:solidFill>
                <a:srgbClr val="000000"/>
              </a:solidFill>
              <a:latin typeface="Arial"/>
              <a:ea typeface="Arial"/>
              <a:cs typeface="Arial"/>
              <a:sym typeface="Arial"/>
            </a:endParaRPr>
          </a:p>
          <a:p>
            <a:pPr indent="-381000" lvl="4" marL="28194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Five</a:t>
            </a:r>
            <a:endParaRPr b="0" i="0" sz="1400" u="none" cap="none" strike="noStrike">
              <a:solidFill>
                <a:srgbClr val="000000"/>
              </a:solidFill>
              <a:latin typeface="Arial"/>
              <a:ea typeface="Arial"/>
              <a:cs typeface="Arial"/>
              <a:sym typeface="Arial"/>
            </a:endParaRPr>
          </a:p>
        </p:txBody>
      </p:sp>
      <p:pic>
        <p:nvPicPr>
          <p:cNvPr descr="Tuwaiq1000-google-logo-01.png" id="62" name="Google Shape;62;p24"/>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63" name="Google Shape;63;p24"/>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64" name="Google Shape;64;p24"/>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65" name="Google Shape;65;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66" name="Shape 66"/>
        <p:cNvGrpSpPr/>
        <p:nvPr/>
      </p:nvGrpSpPr>
      <p:grpSpPr>
        <a:xfrm>
          <a:off x="0" y="0"/>
          <a:ext cx="0" cy="0"/>
          <a:chOff x="0" y="0"/>
          <a:chExt cx="0" cy="0"/>
        </a:xfrm>
      </p:grpSpPr>
      <p:sp>
        <p:nvSpPr>
          <p:cNvPr id="67" name="Google Shape;67;p25"/>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68" name="Google Shape;68;p25"/>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69" name="Google Shape;69;p25"/>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70" name="Google Shape;70;p25"/>
          <p:cNvPicPr preferRelativeResize="0"/>
          <p:nvPr/>
        </p:nvPicPr>
        <p:blipFill rotWithShape="1">
          <a:blip r:embed="rId3">
            <a:alphaModFix/>
          </a:blip>
          <a:srcRect b="0" l="0" r="0" t="0"/>
          <a:stretch/>
        </p:blipFill>
        <p:spPr>
          <a:xfrm>
            <a:off x="159472" y="-2525380"/>
            <a:ext cx="9700513" cy="13716001"/>
          </a:xfrm>
          <a:prstGeom prst="rect">
            <a:avLst/>
          </a:prstGeom>
          <a:noFill/>
          <a:ln>
            <a:noFill/>
          </a:ln>
        </p:spPr>
      </p:pic>
      <p:pic>
        <p:nvPicPr>
          <p:cNvPr descr="Tuwaiq Academy LogoWaterMark-01-01.png" id="71" name="Google Shape;71;p25"/>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72" name="Google Shape;72;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73" name="Shape 73"/>
        <p:cNvGrpSpPr/>
        <p:nvPr/>
      </p:nvGrpSpPr>
      <p:grpSpPr>
        <a:xfrm>
          <a:off x="0" y="0"/>
          <a:ext cx="0" cy="0"/>
          <a:chOff x="0" y="0"/>
          <a:chExt cx="0" cy="0"/>
        </a:xfrm>
      </p:grpSpPr>
      <p:sp>
        <p:nvSpPr>
          <p:cNvPr id="74" name="Google Shape;74;p26"/>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75" name="Google Shape;75;p2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76" name="Google Shape;76;p26"/>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1800"/>
              </a:spcBef>
              <a:spcAft>
                <a:spcPts val="0"/>
              </a:spcAft>
              <a:buClr>
                <a:srgbClr val="5E5E5E"/>
              </a:buClr>
              <a:buSzPts val="5500"/>
              <a:buFont typeface="Helvetica Neue"/>
              <a:buNone/>
              <a:defRPr sz="5500"/>
            </a:lvl1pPr>
            <a:lvl2pPr indent="-228600" lvl="1" marL="914400" rtl="1" algn="r">
              <a:lnSpc>
                <a:spcPct val="100000"/>
              </a:lnSpc>
              <a:spcBef>
                <a:spcPts val="1800"/>
              </a:spcBef>
              <a:spcAft>
                <a:spcPts val="0"/>
              </a:spcAft>
              <a:buClr>
                <a:srgbClr val="5E5E5E"/>
              </a:buClr>
              <a:buSzPts val="5500"/>
              <a:buFont typeface="Helvetica Neue"/>
              <a:buNone/>
              <a:defRPr sz="5500"/>
            </a:lvl2pPr>
            <a:lvl3pPr indent="-228600" lvl="2" marL="1371600" rtl="1" algn="r">
              <a:lnSpc>
                <a:spcPct val="100000"/>
              </a:lnSpc>
              <a:spcBef>
                <a:spcPts val="1800"/>
              </a:spcBef>
              <a:spcAft>
                <a:spcPts val="0"/>
              </a:spcAft>
              <a:buClr>
                <a:srgbClr val="5E5E5E"/>
              </a:buClr>
              <a:buSzPts val="5500"/>
              <a:buFont typeface="Helvetica Neue"/>
              <a:buNone/>
              <a:defRPr sz="5500"/>
            </a:lvl3pPr>
            <a:lvl4pPr indent="-228600" lvl="3" marL="1828800" rtl="1" algn="r">
              <a:lnSpc>
                <a:spcPct val="100000"/>
              </a:lnSpc>
              <a:spcBef>
                <a:spcPts val="1800"/>
              </a:spcBef>
              <a:spcAft>
                <a:spcPts val="0"/>
              </a:spcAft>
              <a:buClr>
                <a:srgbClr val="5E5E5E"/>
              </a:buClr>
              <a:buSzPts val="5500"/>
              <a:buFont typeface="Helvetica Neue"/>
              <a:buNone/>
              <a:defRPr sz="5500"/>
            </a:lvl4pPr>
            <a:lvl5pPr indent="-228600" lvl="4" marL="2286000" rtl="1" algn="r">
              <a:lnSpc>
                <a:spcPct val="100000"/>
              </a:lnSpc>
              <a:spcBef>
                <a:spcPts val="1800"/>
              </a:spcBef>
              <a:spcAft>
                <a:spcPts val="0"/>
              </a:spcAft>
              <a:buClr>
                <a:srgbClr val="5E5E5E"/>
              </a:buClr>
              <a:buSzPts val="5500"/>
              <a:buFont typeface="Helvetica Neue"/>
              <a:buNone/>
              <a:defRPr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77" name="Google Shape;77;p26"/>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78" name="Google Shape;78;p26"/>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79" name="Google Shape;79;p26"/>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80" name="Google Shape;80;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18" Type="http://schemas.openxmlformats.org/officeDocument/2006/relationships/theme" Target="../theme/theme2.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1" algn="r">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9pPr>
          </a:lstStyle>
          <a:p/>
        </p:txBody>
      </p:sp>
      <p:sp>
        <p:nvSpPr>
          <p:cNvPr id="7" name="Google Shape;7;p17"/>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462915" lvl="0" marL="4572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1pPr>
            <a:lvl2pPr indent="-462915" lvl="1" marL="9144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2pPr>
            <a:lvl3pPr indent="-462914" lvl="2" marL="13716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3pPr>
            <a:lvl4pPr indent="-462914" lvl="3" marL="18288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4pPr>
            <a:lvl5pPr indent="-462914" lvl="4" marL="22860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5pPr>
            <a:lvl6pPr indent="-462914" lvl="5" marL="27432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6pPr>
            <a:lvl7pPr indent="-462914" lvl="6" marL="32004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7pPr>
            <a:lvl8pPr indent="-462914" lvl="7" marL="36576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8pPr>
            <a:lvl9pPr indent="-462915" lvl="8" marL="41148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9pPr>
          </a:lstStyle>
          <a:p/>
        </p:txBody>
      </p:sp>
      <p:pic>
        <p:nvPicPr>
          <p:cNvPr descr="Tuwaiq1000-google-logo-01.png" id="8" name="Google Shape;8;p17"/>
          <p:cNvPicPr preferRelativeResize="0"/>
          <p:nvPr/>
        </p:nvPicPr>
        <p:blipFill rotWithShape="1">
          <a:blip r:embed="rId1">
            <a:alphaModFix/>
          </a:blip>
          <a:srcRect b="0" l="0" r="0" t="0"/>
          <a:stretch/>
        </p:blipFill>
        <p:spPr>
          <a:xfrm>
            <a:off x="502625" y="10970685"/>
            <a:ext cx="6194032" cy="3363691"/>
          </a:xfrm>
          <a:prstGeom prst="rect">
            <a:avLst/>
          </a:prstGeom>
          <a:noFill/>
          <a:ln>
            <a:noFill/>
          </a:ln>
        </p:spPr>
      </p:pic>
      <p:pic>
        <p:nvPicPr>
          <p:cNvPr descr="Tuwaiq Academy LogoWaterMark-01-01.png" id="9" name="Google Shape;9;p17"/>
          <p:cNvPicPr preferRelativeResize="0"/>
          <p:nvPr/>
        </p:nvPicPr>
        <p:blipFill rotWithShape="1">
          <a:blip r:embed="rId2">
            <a:alphaModFix amt="50159"/>
          </a:blip>
          <a:srcRect b="0" l="0" r="0" t="0"/>
          <a:stretch/>
        </p:blipFill>
        <p:spPr>
          <a:xfrm>
            <a:off x="2141904" y="-7352294"/>
            <a:ext cx="20100191" cy="28420589"/>
          </a:xfrm>
          <a:prstGeom prst="rect">
            <a:avLst/>
          </a:prstGeom>
          <a:noFill/>
          <a:ln>
            <a:noFill/>
          </a:ln>
        </p:spPr>
      </p:pic>
      <p:pic>
        <p:nvPicPr>
          <p:cNvPr descr="Dotline-02.png" id="10" name="Google Shape;10;p17"/>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sp>
        <p:nvSpPr>
          <p:cNvPr id="11" name="Google Shape;11;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jigsaw.w3.org/css-validator/#validate_by_input" TargetMode="Externa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hyperlink" Target="http://learnlayout.com/toc.html" TargetMode="External"/><Relationship Id="rId13" Type="http://schemas.openxmlformats.org/officeDocument/2006/relationships/image" Target="../media/image37.png"/><Relationship Id="rId12"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ss-tricks.com/" TargetMode="External"/><Relationship Id="rId4" Type="http://schemas.openxmlformats.org/officeDocument/2006/relationships/hyperlink" Target="https://htmlcolorcodes.com/" TargetMode="External"/><Relationship Id="rId9" Type="http://schemas.openxmlformats.org/officeDocument/2006/relationships/hyperlink" Target="https://internetingishard.com/html-and-css/advanced-positioning/" TargetMode="External"/><Relationship Id="rId5" Type="http://schemas.openxmlformats.org/officeDocument/2006/relationships/hyperlink" Target="https://freefrontend.com/" TargetMode="External"/><Relationship Id="rId6" Type="http://schemas.openxmlformats.org/officeDocument/2006/relationships/hyperlink" Target="https://www.w3schools.com/" TargetMode="External"/><Relationship Id="rId7" Type="http://schemas.openxmlformats.org/officeDocument/2006/relationships/hyperlink" Target="https://www.codeanalogies.com/" TargetMode="External"/><Relationship Id="rId8" Type="http://schemas.openxmlformats.org/officeDocument/2006/relationships/hyperlink" Target="https://cssreference.io/position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tutorialrepublic.com/css-reference/css3-properties.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Montserrat"/>
              <a:buNone/>
            </a:pPr>
            <a:r>
              <a:rPr b="1" i="0" lang="en-US" sz="11600" u="none" cap="none" strike="noStrike">
                <a:solidFill>
                  <a:srgbClr val="FFFFFF"/>
                </a:solidFill>
                <a:latin typeface="Montserrat"/>
                <a:ea typeface="Montserrat"/>
                <a:cs typeface="Montserrat"/>
                <a:sym typeface="Montserrat"/>
              </a:rPr>
              <a:t>CSS 1</a:t>
            </a:r>
            <a:endParaRPr b="1" i="0" sz="11600" u="none" cap="none" strike="noStrike">
              <a:solidFill>
                <a:srgbClr val="FFFFFF"/>
              </a:solidFill>
              <a:latin typeface="Helvetica Neue"/>
              <a:ea typeface="Helvetica Neue"/>
              <a:cs typeface="Helvetica Neue"/>
              <a:sym typeface="Helvetica Neue"/>
            </a:endParaRPr>
          </a:p>
        </p:txBody>
      </p:sp>
      <p:sp>
        <p:nvSpPr>
          <p:cNvPr id="117" name="Google Shape;117;p1"/>
          <p:cNvSpPr txBox="1"/>
          <p:nvPr>
            <p:ph idx="4294967295" type="subTitle"/>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FFFFFF"/>
              </a:buClr>
              <a:buSzPts val="5500"/>
              <a:buFont typeface="Helvetica Neue"/>
              <a:buNone/>
            </a:pPr>
            <a:r>
              <a:t/>
            </a:r>
            <a:endParaRPr b="1" i="0" sz="5500" u="none" cap="none" strike="noStrike">
              <a:solidFill>
                <a:srgbClr val="FFFFFF"/>
              </a:solidFill>
              <a:latin typeface="Helvetica Neue"/>
              <a:ea typeface="Helvetica Neue"/>
              <a:cs typeface="Helvetica Neue"/>
              <a:sym typeface="Helvetica Neue"/>
            </a:endParaRPr>
          </a:p>
        </p:txBody>
      </p:sp>
      <p:pic>
        <p:nvPicPr>
          <p:cNvPr descr="Logo&#10;&#10;Description automatically generated" id="118" name="Google Shape;118;p1"/>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119" name="Google Shape;119;p1"/>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idx="2" type="body"/>
          </p:nvPr>
        </p:nvSpPr>
        <p:spPr>
          <a:xfrm>
            <a:off x="1206500" y="2514600"/>
            <a:ext cx="10549305" cy="2474202"/>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936"/>
              <a:buFont typeface="Helvetica Neue"/>
              <a:buChar char="•"/>
            </a:pPr>
            <a:r>
              <a:rPr lang="en-US" sz="3200"/>
              <a:t>If your website consists of many HTML files, you are likely to want to be able to apply the same style rules to all the web pages</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Create a separate file with the </a:t>
            </a:r>
            <a:r>
              <a:rPr b="1" lang="en-US" sz="3200"/>
              <a:t>extension .css</a:t>
            </a:r>
            <a:endParaRPr b="1" sz="3200"/>
          </a:p>
          <a:p>
            <a:pPr indent="-381000" lvl="0" marL="381000" rtl="0" algn="l">
              <a:lnSpc>
                <a:spcPct val="90000"/>
              </a:lnSpc>
              <a:spcBef>
                <a:spcPts val="4500"/>
              </a:spcBef>
              <a:spcAft>
                <a:spcPts val="0"/>
              </a:spcAft>
              <a:buClr>
                <a:srgbClr val="5E5E5E"/>
              </a:buClr>
              <a:buSzPts val="3936"/>
              <a:buFont typeface="Helvetica Neue"/>
              <a:buChar char="•"/>
            </a:pPr>
            <a:r>
              <a:rPr lang="en-US" sz="3200"/>
              <a:t>Within this file write all the style rules that you would like to specify</a:t>
            </a:r>
            <a:endParaRPr/>
          </a:p>
          <a:p>
            <a:pPr indent="-381000" lvl="0" marL="381000" rtl="0" algn="l">
              <a:lnSpc>
                <a:spcPct val="90000"/>
              </a:lnSpc>
              <a:spcBef>
                <a:spcPts val="4500"/>
              </a:spcBef>
              <a:spcAft>
                <a:spcPts val="0"/>
              </a:spcAft>
              <a:buClr>
                <a:srgbClr val="5E5E5E"/>
              </a:buClr>
              <a:buSzPts val="3936"/>
              <a:buFont typeface="Helvetica Neue"/>
              <a:buChar char="•"/>
            </a:pPr>
            <a:r>
              <a:rPr b="1" lang="en-US" sz="3200"/>
              <a:t>Link this external CSS file </a:t>
            </a:r>
            <a:r>
              <a:rPr lang="en-US" sz="3200"/>
              <a:t>to all the HTML files in where you would like the style rules applied</a:t>
            </a:r>
            <a:endParaRPr sz="2800"/>
          </a:p>
        </p:txBody>
      </p:sp>
      <p:sp>
        <p:nvSpPr>
          <p:cNvPr id="183" name="Google Shape;183;p6"/>
          <p:cNvSpPr txBox="1"/>
          <p:nvPr>
            <p:ph type="title"/>
          </p:nvPr>
        </p:nvSpPr>
        <p:spPr>
          <a:xfrm>
            <a:off x="1206499" y="1079500"/>
            <a:ext cx="11669745"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External CSS</a:t>
            </a:r>
            <a:endParaRPr>
              <a:solidFill>
                <a:srgbClr val="E4BA00"/>
              </a:solidFill>
            </a:endParaRPr>
          </a:p>
        </p:txBody>
      </p:sp>
      <p:pic>
        <p:nvPicPr>
          <p:cNvPr id="184" name="Google Shape;184;p6"/>
          <p:cNvPicPr preferRelativeResize="0"/>
          <p:nvPr/>
        </p:nvPicPr>
        <p:blipFill rotWithShape="1">
          <a:blip r:embed="rId3">
            <a:alphaModFix/>
          </a:blip>
          <a:srcRect b="589" l="0" r="0" t="0"/>
          <a:stretch/>
        </p:blipFill>
        <p:spPr>
          <a:xfrm>
            <a:off x="12628196" y="948871"/>
            <a:ext cx="8049468" cy="6878502"/>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16876864" y="6616869"/>
            <a:ext cx="6758197" cy="5577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idx="2" type="body"/>
          </p:nvPr>
        </p:nvSpPr>
        <p:spPr>
          <a:xfrm>
            <a:off x="1206500" y="2601652"/>
            <a:ext cx="21037680" cy="2474202"/>
          </a:xfrm>
          <a:prstGeom prst="rect">
            <a:avLst/>
          </a:prstGeom>
          <a:noFill/>
          <a:ln>
            <a:noFill/>
          </a:ln>
        </p:spPr>
        <p:txBody>
          <a:bodyPr anchorCtr="0" anchor="t" bIns="50800" lIns="50800" spcFirstLastPara="1" rIns="50800" wrap="square" tIns="50800">
            <a:noAutofit/>
          </a:bodyPr>
          <a:lstStyle/>
          <a:p>
            <a:pPr indent="0" lvl="0" marL="0" rtl="0" algn="l">
              <a:lnSpc>
                <a:spcPct val="90000"/>
              </a:lnSpc>
              <a:spcBef>
                <a:spcPts val="0"/>
              </a:spcBef>
              <a:spcAft>
                <a:spcPts val="0"/>
              </a:spcAft>
              <a:buClr>
                <a:srgbClr val="5E5E5E"/>
              </a:buClr>
              <a:buSzPts val="3936"/>
              <a:buNone/>
            </a:pPr>
            <a:r>
              <a:rPr lang="en-US" sz="3200"/>
              <a:t>You could use a combination of internal CSS (declared in the head of your HTML document) and inline style. How would the style rules apply? </a:t>
            </a:r>
            <a:endParaRPr/>
          </a:p>
          <a:p>
            <a:pPr indent="0" lvl="0" marL="0" rtl="0" algn="l">
              <a:lnSpc>
                <a:spcPct val="90000"/>
              </a:lnSpc>
              <a:spcBef>
                <a:spcPts val="0"/>
              </a:spcBef>
              <a:spcAft>
                <a:spcPts val="0"/>
              </a:spcAft>
              <a:buClr>
                <a:srgbClr val="5E5E5E"/>
              </a:buClr>
              <a:buSzPts val="3936"/>
              <a:buNone/>
            </a:pPr>
            <a:r>
              <a:t/>
            </a:r>
            <a:endParaRPr sz="3200"/>
          </a:p>
          <a:p>
            <a:pPr indent="0" lvl="0" marL="0" rtl="0" algn="l">
              <a:lnSpc>
                <a:spcPct val="90000"/>
              </a:lnSpc>
              <a:spcBef>
                <a:spcPts val="0"/>
              </a:spcBef>
              <a:spcAft>
                <a:spcPts val="0"/>
              </a:spcAft>
              <a:buClr>
                <a:srgbClr val="5E5E5E"/>
              </a:buClr>
              <a:buSzPts val="3936"/>
              <a:buNone/>
            </a:pPr>
            <a:r>
              <a:rPr lang="en-US" sz="3200"/>
              <a:t>Essentially, </a:t>
            </a:r>
            <a:r>
              <a:rPr b="1" lang="en-US" sz="3200"/>
              <a:t>the closer to the element the style is the higher the precedence.</a:t>
            </a:r>
            <a:endParaRPr b="1"/>
          </a:p>
          <a:p>
            <a:pPr indent="0" lvl="0" marL="0" rtl="0" algn="l">
              <a:lnSpc>
                <a:spcPct val="90000"/>
              </a:lnSpc>
              <a:spcBef>
                <a:spcPts val="0"/>
              </a:spcBef>
              <a:spcAft>
                <a:spcPts val="0"/>
              </a:spcAft>
              <a:buClr>
                <a:srgbClr val="5E5E5E"/>
              </a:buClr>
              <a:buSzPts val="3936"/>
              <a:buNone/>
            </a:pPr>
            <a:r>
              <a:t/>
            </a:r>
            <a:endParaRPr sz="3200"/>
          </a:p>
          <a:p>
            <a:pPr indent="0" lvl="0" marL="0" rtl="0" algn="l">
              <a:lnSpc>
                <a:spcPct val="90000"/>
              </a:lnSpc>
              <a:spcBef>
                <a:spcPts val="0"/>
              </a:spcBef>
              <a:spcAft>
                <a:spcPts val="0"/>
              </a:spcAft>
              <a:buClr>
                <a:srgbClr val="5E5E5E"/>
              </a:buClr>
              <a:buSzPts val="3936"/>
              <a:buNone/>
            </a:pPr>
            <a:r>
              <a:rPr lang="en-US" sz="3200"/>
              <a:t>For example, if you had the internal CSS in your page but you wanted one paragraph to be styled differently from the rest, you would simply use inline style for that one paragraph and that would overwrite the rule specified by the internal CSS. </a:t>
            </a:r>
            <a:endParaRPr/>
          </a:p>
        </p:txBody>
      </p:sp>
      <p:sp>
        <p:nvSpPr>
          <p:cNvPr id="191" name="Google Shape;191;p7"/>
          <p:cNvSpPr txBox="1"/>
          <p:nvPr>
            <p:ph type="title"/>
          </p:nvPr>
        </p:nvSpPr>
        <p:spPr>
          <a:xfrm>
            <a:off x="1206499" y="1079500"/>
            <a:ext cx="11669745"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Cascade</a:t>
            </a:r>
            <a:endParaRPr>
              <a:solidFill>
                <a:srgbClr val="E4BA00"/>
              </a:solidFill>
            </a:endParaRPr>
          </a:p>
        </p:txBody>
      </p:sp>
      <p:pic>
        <p:nvPicPr>
          <p:cNvPr id="192" name="Google Shape;192;p7"/>
          <p:cNvPicPr preferRelativeResize="0"/>
          <p:nvPr/>
        </p:nvPicPr>
        <p:blipFill rotWithShape="1">
          <a:blip r:embed="rId3">
            <a:alphaModFix/>
          </a:blip>
          <a:srcRect b="0" l="0" r="0" t="0"/>
          <a:stretch/>
        </p:blipFill>
        <p:spPr>
          <a:xfrm>
            <a:off x="17159967" y="6582164"/>
            <a:ext cx="6000750" cy="600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idx="2" type="body"/>
          </p:nvPr>
        </p:nvSpPr>
        <p:spPr>
          <a:xfrm>
            <a:off x="1206500" y="2601652"/>
            <a:ext cx="21037680" cy="2474202"/>
          </a:xfrm>
          <a:prstGeom prst="rect">
            <a:avLst/>
          </a:prstGeom>
          <a:noFill/>
          <a:ln>
            <a:noFill/>
          </a:ln>
        </p:spPr>
        <p:txBody>
          <a:bodyPr anchorCtr="0" anchor="t" bIns="50800" lIns="50800" spcFirstLastPara="1" rIns="50800" wrap="square" tIns="50800">
            <a:noAutofit/>
          </a:bodyPr>
          <a:lstStyle/>
          <a:p>
            <a:pPr indent="0" lvl="0" marL="0" rtl="0" algn="l">
              <a:lnSpc>
                <a:spcPct val="90000"/>
              </a:lnSpc>
              <a:spcBef>
                <a:spcPts val="0"/>
              </a:spcBef>
              <a:spcAft>
                <a:spcPts val="0"/>
              </a:spcAft>
              <a:buClr>
                <a:srgbClr val="5E5E5E"/>
              </a:buClr>
              <a:buSzPts val="3936"/>
              <a:buFont typeface="Helvetica Neue"/>
              <a:buNone/>
            </a:pPr>
            <a:r>
              <a:rPr lang="en-US" sz="3200"/>
              <a:t>Generally, it is better to use </a:t>
            </a:r>
            <a:r>
              <a:rPr b="1" lang="en-US" sz="3200"/>
              <a:t>external CSS </a:t>
            </a:r>
            <a:r>
              <a:rPr lang="en-US" sz="3200"/>
              <a:t>wherever possible because: </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Readability </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Maintainability, If you wanted to update the look and feel of a website, this could easily be done by simply replacing the external CSS file if only external CSS is used for the website. </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Easier to debug errors since all the CSS is in one place. </a:t>
            </a:r>
            <a:endParaRPr/>
          </a:p>
        </p:txBody>
      </p:sp>
      <p:sp>
        <p:nvSpPr>
          <p:cNvPr id="198" name="Google Shape;198;p8"/>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00000"/>
              <a:buFont typeface="Helvetica Neue"/>
              <a:buNone/>
            </a:pPr>
            <a:r>
              <a:rPr lang="en-US">
                <a:solidFill>
                  <a:srgbClr val="E4BA00"/>
                </a:solidFill>
              </a:rPr>
              <a:t>🤔Internal, External or Inline: Which is Best?</a:t>
            </a:r>
            <a:endParaRPr>
              <a:solidFill>
                <a:srgbClr val="E4BA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idx="2" type="body"/>
          </p:nvPr>
        </p:nvSpPr>
        <p:spPr>
          <a:xfrm>
            <a:off x="1206500" y="2601652"/>
            <a:ext cx="21037680" cy="2474202"/>
          </a:xfrm>
          <a:prstGeom prst="rect">
            <a:avLst/>
          </a:prstGeom>
          <a:noFill/>
          <a:ln>
            <a:noFill/>
          </a:ln>
        </p:spPr>
        <p:txBody>
          <a:bodyPr anchorCtr="0" anchor="t" bIns="50800" lIns="50800" spcFirstLastPara="1" rIns="50800" wrap="square" tIns="50800">
            <a:noAutofit/>
          </a:bodyPr>
          <a:lstStyle/>
          <a:p>
            <a:pPr indent="0" lvl="0" marL="0" rtl="0" algn="l">
              <a:lnSpc>
                <a:spcPct val="90000"/>
              </a:lnSpc>
              <a:spcBef>
                <a:spcPts val="0"/>
              </a:spcBef>
              <a:spcAft>
                <a:spcPts val="0"/>
              </a:spcAft>
              <a:buClr>
                <a:srgbClr val="5E5E5E"/>
              </a:buClr>
              <a:buSzPts val="3936"/>
              <a:buFont typeface="Helvetica Neue"/>
              <a:buNone/>
            </a:pPr>
            <a:r>
              <a:rPr lang="en-US" sz="3200"/>
              <a:t>You need to follow the rules for formatting your CSS rules exactly or unexpected errors will occur when you try to view your web page in the browser</a:t>
            </a:r>
            <a:endParaRPr/>
          </a:p>
          <a:p>
            <a:pPr indent="0" lvl="0" marL="0" rtl="0" algn="l">
              <a:lnSpc>
                <a:spcPct val="90000"/>
              </a:lnSpc>
              <a:spcBef>
                <a:spcPts val="4500"/>
              </a:spcBef>
              <a:spcAft>
                <a:spcPts val="0"/>
              </a:spcAft>
              <a:buClr>
                <a:srgbClr val="5E5E5E"/>
              </a:buClr>
              <a:buSzPts val="3936"/>
              <a:buFont typeface="Helvetica Neue"/>
              <a:buNone/>
            </a:pPr>
            <a:r>
              <a:rPr lang="en-US" sz="3200"/>
              <a:t>Being able to identify and correct these errors becomes easier with time and is an extremely important skill to develop. </a:t>
            </a:r>
            <a:endParaRPr/>
          </a:p>
          <a:p>
            <a:pPr indent="0" lvl="0" marL="0" rtl="0" algn="l">
              <a:lnSpc>
                <a:spcPct val="90000"/>
              </a:lnSpc>
              <a:spcBef>
                <a:spcPts val="4500"/>
              </a:spcBef>
              <a:spcAft>
                <a:spcPts val="0"/>
              </a:spcAft>
              <a:buClr>
                <a:srgbClr val="5E5E5E"/>
              </a:buClr>
              <a:buSzPts val="3936"/>
              <a:buFont typeface="Helvetica Neue"/>
              <a:buNone/>
            </a:pPr>
            <a:r>
              <a:rPr lang="en-US" sz="3200"/>
              <a:t>To help you identify errors in your CSS, </a:t>
            </a:r>
            <a:r>
              <a:rPr lang="en-US" sz="3200" u="sng">
                <a:solidFill>
                  <a:schemeClr val="hlink"/>
                </a:solidFill>
                <a:hlinkClick r:id="rId3"/>
              </a:rPr>
              <a:t>use this helpful tool</a:t>
            </a:r>
            <a:r>
              <a:rPr lang="en-US" sz="3200"/>
              <a:t>.</a:t>
            </a:r>
            <a:endParaRPr/>
          </a:p>
          <a:p>
            <a:pPr indent="0" lvl="0" marL="0" rtl="0" algn="l">
              <a:lnSpc>
                <a:spcPct val="90000"/>
              </a:lnSpc>
              <a:spcBef>
                <a:spcPts val="4500"/>
              </a:spcBef>
              <a:spcAft>
                <a:spcPts val="0"/>
              </a:spcAft>
              <a:buClr>
                <a:srgbClr val="5E5E5E"/>
              </a:buClr>
              <a:buSzPts val="3936"/>
              <a:buFont typeface="Helvetica Neue"/>
              <a:buNone/>
            </a:pPr>
            <a:r>
              <a:t/>
            </a:r>
            <a:endParaRPr sz="3200"/>
          </a:p>
        </p:txBody>
      </p:sp>
      <p:sp>
        <p:nvSpPr>
          <p:cNvPr id="204" name="Google Shape;204;p9"/>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00000"/>
              <a:buFont typeface="Helvetica Neue"/>
              <a:buNone/>
            </a:pPr>
            <a:r>
              <a:rPr lang="en-US" sz="8800">
                <a:solidFill>
                  <a:srgbClr val="E4BA00"/>
                </a:solidFill>
              </a:rPr>
              <a:t>CSS Validator</a:t>
            </a:r>
            <a:br>
              <a:rPr lang="en-US" sz="8800">
                <a:solidFill>
                  <a:srgbClr val="E4BA00"/>
                </a:solidFill>
              </a:rPr>
            </a:br>
            <a:endParaRPr>
              <a:solidFill>
                <a:srgbClr val="E4BA00"/>
              </a:solidFill>
            </a:endParaRPr>
          </a:p>
        </p:txBody>
      </p:sp>
      <p:pic>
        <p:nvPicPr>
          <p:cNvPr id="205" name="Google Shape;205;p9"/>
          <p:cNvPicPr preferRelativeResize="0"/>
          <p:nvPr/>
        </p:nvPicPr>
        <p:blipFill rotWithShape="1">
          <a:blip r:embed="rId4">
            <a:alphaModFix/>
          </a:blip>
          <a:srcRect b="0" l="0" r="0" t="0"/>
          <a:stretch/>
        </p:blipFill>
        <p:spPr>
          <a:xfrm>
            <a:off x="14224650" y="7247247"/>
            <a:ext cx="8019529" cy="28268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idx="2" type="body"/>
          </p:nvPr>
        </p:nvSpPr>
        <p:spPr>
          <a:xfrm>
            <a:off x="1615947" y="2514535"/>
            <a:ext cx="25991584" cy="3061027"/>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4500"/>
              </a:spcBef>
              <a:spcAft>
                <a:spcPts val="0"/>
              </a:spcAft>
              <a:buClr>
                <a:schemeClr val="dk1"/>
              </a:buClr>
              <a:buSzPts val="3444"/>
              <a:buChar char="•"/>
            </a:pPr>
            <a:r>
              <a:rPr lang="en-US" sz="2800">
                <a:solidFill>
                  <a:schemeClr val="dk1"/>
                </a:solidFill>
              </a:rPr>
              <a:t>In CSS, the term </a:t>
            </a:r>
            <a:r>
              <a:rPr b="1" lang="en-US" sz="2800">
                <a:solidFill>
                  <a:schemeClr val="dk1"/>
                </a:solidFill>
              </a:rPr>
              <a:t>"box model" </a:t>
            </a:r>
            <a:r>
              <a:rPr lang="en-US" sz="2800">
                <a:solidFill>
                  <a:schemeClr val="dk1"/>
                </a:solidFill>
              </a:rPr>
              <a:t>is used when talking about design and layout.</a:t>
            </a:r>
            <a:endParaRPr>
              <a:solidFill>
                <a:schemeClr val="dk1"/>
              </a:solidFill>
            </a:endParaRPr>
          </a:p>
          <a:p>
            <a:pPr indent="-457200" lvl="0" marL="457200" rtl="0" algn="l">
              <a:lnSpc>
                <a:spcPct val="90000"/>
              </a:lnSpc>
              <a:spcBef>
                <a:spcPts val="4500"/>
              </a:spcBef>
              <a:spcAft>
                <a:spcPts val="0"/>
              </a:spcAft>
              <a:buSzPts val="3444"/>
              <a:buChar char="•"/>
            </a:pPr>
            <a:r>
              <a:rPr b="1" lang="en-US" sz="2800"/>
              <a:t>There are 5 important properties that allow you to size and distribute your HTML elements:</a:t>
            </a:r>
            <a:endParaRPr b="1"/>
          </a:p>
          <a:p>
            <a:pPr indent="-457200" lvl="2" marL="1066800" rtl="0" algn="l">
              <a:lnSpc>
                <a:spcPct val="90000"/>
              </a:lnSpc>
              <a:spcBef>
                <a:spcPts val="4500"/>
              </a:spcBef>
              <a:spcAft>
                <a:spcPts val="0"/>
              </a:spcAft>
              <a:buClr>
                <a:srgbClr val="5E5E5E"/>
              </a:buClr>
              <a:buSzPts val="3444"/>
              <a:buFont typeface="Courier New"/>
              <a:buChar char="o"/>
            </a:pPr>
            <a:r>
              <a:rPr lang="en-US" sz="2800"/>
              <a:t>Width.</a:t>
            </a:r>
            <a:endParaRPr/>
          </a:p>
          <a:p>
            <a:pPr indent="-457200" lvl="2" marL="1066800" rtl="0" algn="l">
              <a:lnSpc>
                <a:spcPct val="90000"/>
              </a:lnSpc>
              <a:spcBef>
                <a:spcPts val="4500"/>
              </a:spcBef>
              <a:spcAft>
                <a:spcPts val="0"/>
              </a:spcAft>
              <a:buClr>
                <a:srgbClr val="5E5E5E"/>
              </a:buClr>
              <a:buSzPts val="3444"/>
              <a:buFont typeface="Courier New"/>
              <a:buChar char="o"/>
            </a:pPr>
            <a:r>
              <a:rPr lang="en-US" sz="2800"/>
              <a:t>Height. </a:t>
            </a:r>
            <a:endParaRPr/>
          </a:p>
          <a:p>
            <a:pPr indent="-457200" lvl="2" marL="1066800" rtl="0" algn="l">
              <a:lnSpc>
                <a:spcPct val="90000"/>
              </a:lnSpc>
              <a:spcBef>
                <a:spcPts val="4500"/>
              </a:spcBef>
              <a:spcAft>
                <a:spcPts val="0"/>
              </a:spcAft>
              <a:buClr>
                <a:srgbClr val="5E5E5E"/>
              </a:buClr>
              <a:buSzPts val="3444"/>
              <a:buFont typeface="Courier New"/>
              <a:buChar char="o"/>
            </a:pPr>
            <a:r>
              <a:rPr lang="en-US" sz="2800"/>
              <a:t>Padding - Clears an area around the content. The padding is transparent.</a:t>
            </a:r>
            <a:endParaRPr/>
          </a:p>
          <a:p>
            <a:pPr indent="-457200" lvl="2" marL="1066800" rtl="0" algn="l">
              <a:lnSpc>
                <a:spcPct val="90000"/>
              </a:lnSpc>
              <a:spcBef>
                <a:spcPts val="4500"/>
              </a:spcBef>
              <a:spcAft>
                <a:spcPts val="0"/>
              </a:spcAft>
              <a:buClr>
                <a:srgbClr val="5E5E5E"/>
              </a:buClr>
              <a:buSzPts val="3444"/>
              <a:buFont typeface="Courier New"/>
              <a:buChar char="o"/>
            </a:pPr>
            <a:r>
              <a:rPr lang="en-US" sz="2800"/>
              <a:t>Border - A border that goes around the padding and content.</a:t>
            </a:r>
            <a:endParaRPr/>
          </a:p>
          <a:p>
            <a:pPr indent="-457200" lvl="2" marL="1066800" rtl="0" algn="l">
              <a:lnSpc>
                <a:spcPct val="90000"/>
              </a:lnSpc>
              <a:spcBef>
                <a:spcPts val="4500"/>
              </a:spcBef>
              <a:spcAft>
                <a:spcPts val="0"/>
              </a:spcAft>
              <a:buClr>
                <a:srgbClr val="5E5E5E"/>
              </a:buClr>
              <a:buSzPts val="3444"/>
              <a:buFont typeface="Courier New"/>
              <a:buChar char="o"/>
            </a:pPr>
            <a:r>
              <a:rPr lang="en-US" sz="2800"/>
              <a:t>Margin - Clears an area outside the border. The margin is transparent.</a:t>
            </a:r>
            <a:endParaRPr/>
          </a:p>
        </p:txBody>
      </p:sp>
      <p:sp>
        <p:nvSpPr>
          <p:cNvPr id="211" name="Google Shape;211;p11"/>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FFFFFF"/>
              </a:buClr>
              <a:buSzPts val="8800"/>
              <a:buFont typeface="Helvetica Neue"/>
              <a:buNone/>
            </a:pPr>
            <a:r>
              <a:rPr b="0" i="0" lang="en-US" sz="8800" u="none" strike="noStrike">
                <a:solidFill>
                  <a:srgbClr val="E4BA00"/>
                </a:solidFill>
                <a:latin typeface="Helvetica Neue"/>
                <a:ea typeface="Helvetica Neue"/>
                <a:cs typeface="Helvetica Neue"/>
                <a:sym typeface="Helvetica Neue"/>
              </a:rPr>
              <a:t> </a:t>
            </a:r>
            <a:r>
              <a:rPr lang="en-US" sz="7900">
                <a:solidFill>
                  <a:srgbClr val="E4BA00"/>
                </a:solidFill>
              </a:rPr>
              <a:t>Box model</a:t>
            </a:r>
            <a:endParaRPr>
              <a:solidFill>
                <a:srgbClr val="E4BA00"/>
              </a:solidFill>
            </a:endParaRPr>
          </a:p>
        </p:txBody>
      </p:sp>
      <p:pic>
        <p:nvPicPr>
          <p:cNvPr id="212" name="Google Shape;212;p11"/>
          <p:cNvPicPr preferRelativeResize="0"/>
          <p:nvPr/>
        </p:nvPicPr>
        <p:blipFill rotWithShape="1">
          <a:blip r:embed="rId3">
            <a:alphaModFix/>
          </a:blip>
          <a:srcRect b="9155" l="9422" r="11352" t="10904"/>
          <a:stretch/>
        </p:blipFill>
        <p:spPr>
          <a:xfrm>
            <a:off x="18393734" y="4690286"/>
            <a:ext cx="4727524" cy="43354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2" type="body"/>
          </p:nvPr>
        </p:nvSpPr>
        <p:spPr>
          <a:xfrm>
            <a:off x="1615947" y="2514535"/>
            <a:ext cx="25991584" cy="3061027"/>
          </a:xfrm>
          <a:prstGeom prst="rect">
            <a:avLst/>
          </a:prstGeom>
          <a:noFill/>
          <a:ln>
            <a:noFill/>
          </a:ln>
        </p:spPr>
        <p:txBody>
          <a:bodyPr anchorCtr="0" anchor="t" bIns="50800" lIns="50800" spcFirstLastPara="1" rIns="50800" wrap="square" tIns="50800">
            <a:noAutofit/>
          </a:bodyPr>
          <a:lstStyle/>
          <a:p>
            <a:pPr indent="0" lvl="0" marL="0" rtl="0" algn="l">
              <a:lnSpc>
                <a:spcPct val="90000"/>
              </a:lnSpc>
              <a:spcBef>
                <a:spcPts val="0"/>
              </a:spcBef>
              <a:spcAft>
                <a:spcPts val="0"/>
              </a:spcAft>
              <a:buClr>
                <a:srgbClr val="5E5E5E"/>
              </a:buClr>
              <a:buSzPts val="3936"/>
              <a:buFont typeface="Consolas"/>
              <a:buNone/>
            </a:pPr>
            <a:r>
              <a:rPr b="1" lang="en-US" sz="3200">
                <a:latin typeface="Consolas"/>
                <a:ea typeface="Consolas"/>
                <a:cs typeface="Consolas"/>
                <a:sym typeface="Consolas"/>
              </a:rPr>
              <a:t>.myProperty{</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width: 20px;</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height: 40px;</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padding: 4px;</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border: 1px solid brown;</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margin: 8px;</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    background-color:blue;</a:t>
            </a:r>
            <a:endParaRPr/>
          </a:p>
          <a:p>
            <a:pPr indent="0" lvl="0" marL="0" rtl="0" algn="l">
              <a:lnSpc>
                <a:spcPct val="90000"/>
              </a:lnSpc>
              <a:spcBef>
                <a:spcPts val="4500"/>
              </a:spcBef>
              <a:spcAft>
                <a:spcPts val="0"/>
              </a:spcAft>
              <a:buClr>
                <a:srgbClr val="5E5E5E"/>
              </a:buClr>
              <a:buSzPts val="3936"/>
              <a:buFont typeface="Consolas"/>
              <a:buNone/>
            </a:pPr>
            <a:r>
              <a:rPr b="1" lang="en-US" sz="3200">
                <a:latin typeface="Consolas"/>
                <a:ea typeface="Consolas"/>
                <a:cs typeface="Consolas"/>
                <a:sym typeface="Consolas"/>
              </a:rPr>
              <a:t>}</a:t>
            </a:r>
            <a:endParaRPr sz="2800">
              <a:latin typeface="Consolas"/>
              <a:ea typeface="Consolas"/>
              <a:cs typeface="Consolas"/>
              <a:sym typeface="Consolas"/>
            </a:endParaRPr>
          </a:p>
        </p:txBody>
      </p:sp>
      <p:sp>
        <p:nvSpPr>
          <p:cNvPr id="218" name="Google Shape;218;p12"/>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FFFFFF"/>
              </a:buClr>
              <a:buSzPts val="8800"/>
              <a:buFont typeface="Helvetica Neue"/>
              <a:buNone/>
            </a:pPr>
            <a:r>
              <a:rPr b="0" i="0" lang="en-US" sz="8800" u="none" strike="noStrike">
                <a:solidFill>
                  <a:srgbClr val="E4BA00"/>
                </a:solidFill>
                <a:latin typeface="Helvetica Neue"/>
                <a:ea typeface="Helvetica Neue"/>
                <a:cs typeface="Helvetica Neue"/>
                <a:sym typeface="Helvetica Neue"/>
              </a:rPr>
              <a:t> </a:t>
            </a:r>
            <a:r>
              <a:rPr lang="en-US" sz="7900">
                <a:solidFill>
                  <a:srgbClr val="E4BA00"/>
                </a:solidFill>
              </a:rPr>
              <a:t>Box model</a:t>
            </a:r>
            <a:endParaRPr>
              <a:solidFill>
                <a:srgbClr val="E4BA00"/>
              </a:solidFill>
            </a:endParaRPr>
          </a:p>
        </p:txBody>
      </p:sp>
      <p:pic>
        <p:nvPicPr>
          <p:cNvPr id="219" name="Google Shape;219;p12"/>
          <p:cNvPicPr preferRelativeResize="0"/>
          <p:nvPr/>
        </p:nvPicPr>
        <p:blipFill rotWithShape="1">
          <a:blip r:embed="rId3">
            <a:alphaModFix/>
          </a:blip>
          <a:srcRect b="0" l="0" r="0" t="0"/>
          <a:stretch/>
        </p:blipFill>
        <p:spPr>
          <a:xfrm>
            <a:off x="13144305" y="2514600"/>
            <a:ext cx="9099874" cy="9835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idx="2" type="body"/>
          </p:nvPr>
        </p:nvSpPr>
        <p:spPr>
          <a:xfrm>
            <a:off x="1615947" y="2514535"/>
            <a:ext cx="18556837" cy="3061027"/>
          </a:xfrm>
          <a:prstGeom prst="rect">
            <a:avLst/>
          </a:prstGeom>
          <a:noFill/>
          <a:ln>
            <a:noFill/>
          </a:ln>
        </p:spPr>
        <p:txBody>
          <a:bodyPr anchorCtr="0" anchor="t" bIns="50800" lIns="50800" spcFirstLastPara="1" rIns="50800" wrap="square" tIns="50800">
            <a:noAutofit/>
          </a:bodyPr>
          <a:lstStyle/>
          <a:p>
            <a:pPr indent="-131064" lvl="0" marL="381000" rtl="0" algn="l">
              <a:lnSpc>
                <a:spcPct val="90000"/>
              </a:lnSpc>
              <a:spcBef>
                <a:spcPts val="0"/>
              </a:spcBef>
              <a:spcAft>
                <a:spcPts val="0"/>
              </a:spcAft>
              <a:buClr>
                <a:srgbClr val="5E5E5E"/>
              </a:buClr>
              <a:buSzPts val="3936"/>
              <a:buFont typeface="Helvetica Neue"/>
              <a:buNone/>
            </a:pPr>
            <a:r>
              <a:t/>
            </a:r>
            <a:endParaRPr/>
          </a:p>
        </p:txBody>
      </p:sp>
      <p:sp>
        <p:nvSpPr>
          <p:cNvPr id="225" name="Google Shape;225;p14"/>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FFFFFF"/>
              </a:buClr>
              <a:buSzPts val="8800"/>
              <a:buFont typeface="Helvetica Neue"/>
              <a:buNone/>
            </a:pPr>
            <a:r>
              <a:rPr b="0" i="0" lang="en-US" sz="8800" u="none" strike="noStrike">
                <a:solidFill>
                  <a:srgbClr val="E4BA00"/>
                </a:solidFill>
                <a:latin typeface="Helvetica Neue"/>
                <a:ea typeface="Helvetica Neue"/>
                <a:cs typeface="Helvetica Neue"/>
                <a:sym typeface="Helvetica Neue"/>
              </a:rPr>
              <a:t> </a:t>
            </a:r>
            <a:r>
              <a:rPr lang="en-US" sz="7900">
                <a:solidFill>
                  <a:srgbClr val="E4BA00"/>
                </a:solidFill>
              </a:rPr>
              <a:t>Position</a:t>
            </a:r>
            <a:endParaRPr>
              <a:solidFill>
                <a:srgbClr val="E4BA00"/>
              </a:solidFill>
            </a:endParaRPr>
          </a:p>
        </p:txBody>
      </p:sp>
      <p:pic>
        <p:nvPicPr>
          <p:cNvPr descr="A Quicklook of CSS position - Cleonix Technologies | Blog" id="226" name="Google Shape;226;p14"/>
          <p:cNvPicPr preferRelativeResize="0"/>
          <p:nvPr/>
        </p:nvPicPr>
        <p:blipFill rotWithShape="1">
          <a:blip r:embed="rId3">
            <a:alphaModFix/>
          </a:blip>
          <a:srcRect b="0" l="0" r="0" t="0"/>
          <a:stretch/>
        </p:blipFill>
        <p:spPr>
          <a:xfrm>
            <a:off x="5859493" y="2858522"/>
            <a:ext cx="12665012" cy="79989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idx="2" type="body"/>
          </p:nvPr>
        </p:nvSpPr>
        <p:spPr>
          <a:xfrm>
            <a:off x="1615947" y="2514535"/>
            <a:ext cx="18556837" cy="3061027"/>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936"/>
              <a:buFont typeface="Helvetica Neue"/>
              <a:buChar char="•"/>
            </a:pPr>
            <a:r>
              <a:rPr lang="en-US">
                <a:latin typeface="Helvetica Neue"/>
                <a:ea typeface="Helvetica Neue"/>
                <a:cs typeface="Helvetica Neue"/>
                <a:sym typeface="Helvetica Neue"/>
              </a:rPr>
              <a:t>The position property specifies the type of positioning method used for an element.</a:t>
            </a:r>
            <a:endParaRPr/>
          </a:p>
          <a:p>
            <a:pPr indent="-381000" lvl="0" marL="381000" rtl="0" algn="l">
              <a:lnSpc>
                <a:spcPct val="90000"/>
              </a:lnSpc>
              <a:spcBef>
                <a:spcPts val="4500"/>
              </a:spcBef>
              <a:spcAft>
                <a:spcPts val="0"/>
              </a:spcAft>
              <a:buClr>
                <a:srgbClr val="5E5E5E"/>
              </a:buClr>
              <a:buSzPts val="3936"/>
              <a:buFont typeface="Helvetica Neue"/>
              <a:buChar char="•"/>
            </a:pPr>
            <a:r>
              <a:rPr b="1" lang="en-US">
                <a:latin typeface="Helvetica Neue"/>
                <a:ea typeface="Helvetica Neue"/>
                <a:cs typeface="Helvetica Neue"/>
                <a:sym typeface="Helvetica Neue"/>
              </a:rPr>
              <a:t>There are five different position values:</a:t>
            </a:r>
            <a:endParaRPr b="1"/>
          </a:p>
          <a:p>
            <a:pPr indent="-514350" lvl="1" marL="1123950" rtl="0" algn="l">
              <a:lnSpc>
                <a:spcPct val="90000"/>
              </a:lnSpc>
              <a:spcBef>
                <a:spcPts val="4500"/>
              </a:spcBef>
              <a:spcAft>
                <a:spcPts val="0"/>
              </a:spcAft>
              <a:buClr>
                <a:srgbClr val="5E5E5E"/>
              </a:buClr>
              <a:buSzPts val="3936"/>
              <a:buFont typeface="Helvetica Neue"/>
              <a:buAutoNum type="arabicPeriod"/>
            </a:pPr>
            <a:r>
              <a:rPr lang="en-US">
                <a:latin typeface="Helvetica Neue"/>
                <a:ea typeface="Helvetica Neue"/>
                <a:cs typeface="Helvetica Neue"/>
                <a:sym typeface="Helvetica Neue"/>
              </a:rPr>
              <a:t>Static (default), this will not effect by top, bottom, right, left.</a:t>
            </a:r>
            <a:endParaRPr/>
          </a:p>
          <a:p>
            <a:pPr indent="-514350" lvl="1" marL="1123950" rtl="0" algn="l">
              <a:lnSpc>
                <a:spcPct val="90000"/>
              </a:lnSpc>
              <a:spcBef>
                <a:spcPts val="4500"/>
              </a:spcBef>
              <a:spcAft>
                <a:spcPts val="0"/>
              </a:spcAft>
              <a:buClr>
                <a:srgbClr val="5E5E5E"/>
              </a:buClr>
              <a:buSzPts val="3936"/>
              <a:buFont typeface="Helvetica Neue"/>
              <a:buAutoNum type="arabicPeriod"/>
            </a:pPr>
            <a:r>
              <a:rPr lang="en-US">
                <a:latin typeface="Helvetica Neue"/>
                <a:ea typeface="Helvetica Neue"/>
                <a:cs typeface="Helvetica Neue"/>
                <a:sym typeface="Helvetica Neue"/>
              </a:rPr>
              <a:t>Relative</a:t>
            </a:r>
            <a:r>
              <a:rPr lang="en-US"/>
              <a:t>, setting the top, right, bottom, and left properties of a relatively-positioned element will cause it to be adjusted away from its normal position.</a:t>
            </a:r>
            <a:endParaRPr/>
          </a:p>
          <a:p>
            <a:pPr indent="-514350" lvl="1" marL="1123950" rtl="0" algn="l">
              <a:lnSpc>
                <a:spcPct val="90000"/>
              </a:lnSpc>
              <a:spcBef>
                <a:spcPts val="4500"/>
              </a:spcBef>
              <a:spcAft>
                <a:spcPts val="0"/>
              </a:spcAft>
              <a:buClr>
                <a:srgbClr val="5E5E5E"/>
              </a:buClr>
              <a:buSzPts val="3936"/>
              <a:buFont typeface="Helvetica Neue"/>
              <a:buAutoNum type="arabicPeriod"/>
            </a:pPr>
            <a:r>
              <a:rPr lang="en-US">
                <a:latin typeface="Helvetica Neue"/>
                <a:ea typeface="Helvetica Neue"/>
                <a:cs typeface="Helvetica Neue"/>
                <a:sym typeface="Helvetica Neue"/>
              </a:rPr>
              <a:t>Absolute, change position based on it’s parent.</a:t>
            </a:r>
            <a:endParaRPr/>
          </a:p>
          <a:p>
            <a:pPr indent="0" lvl="1" marL="609600" rtl="0" algn="l">
              <a:lnSpc>
                <a:spcPct val="90000"/>
              </a:lnSpc>
              <a:spcBef>
                <a:spcPts val="4500"/>
              </a:spcBef>
              <a:spcAft>
                <a:spcPts val="0"/>
              </a:spcAft>
              <a:buClr>
                <a:srgbClr val="5E5E5E"/>
              </a:buClr>
              <a:buSzPts val="3936"/>
              <a:buFont typeface="Helvetica Neue"/>
              <a:buNone/>
            </a:pPr>
            <a:r>
              <a:rPr lang="en-US">
                <a:latin typeface="Helvetica Neue"/>
                <a:ea typeface="Helvetica Neue"/>
                <a:cs typeface="Helvetica Neue"/>
                <a:sym typeface="Helvetica Neue"/>
              </a:rPr>
              <a:t>* If we want to change child position just in parent, we should give relative position for the parent.</a:t>
            </a:r>
            <a:endParaRPr/>
          </a:p>
          <a:p>
            <a:pPr indent="-514350" lvl="1" marL="1123950" rtl="0" algn="l">
              <a:lnSpc>
                <a:spcPct val="90000"/>
              </a:lnSpc>
              <a:spcBef>
                <a:spcPts val="4500"/>
              </a:spcBef>
              <a:spcAft>
                <a:spcPts val="0"/>
              </a:spcAft>
              <a:buClr>
                <a:srgbClr val="5E5E5E"/>
              </a:buClr>
              <a:buSzPts val="3936"/>
              <a:buFont typeface="Helvetica Neue"/>
              <a:buAutoNum type="arabicPeriod" startAt="4"/>
            </a:pPr>
            <a:r>
              <a:rPr lang="en-US">
                <a:latin typeface="Helvetica Neue"/>
                <a:ea typeface="Helvetica Neue"/>
                <a:cs typeface="Helvetica Neue"/>
                <a:sym typeface="Helvetica Neue"/>
              </a:rPr>
              <a:t>Fixed, it will be in the same position always, </a:t>
            </a:r>
            <a:r>
              <a:rPr b="1" lang="en-US">
                <a:latin typeface="Helvetica Neue"/>
                <a:ea typeface="Helvetica Neue"/>
                <a:cs typeface="Helvetica Neue"/>
                <a:sym typeface="Helvetica Neue"/>
              </a:rPr>
              <a:t>EX: </a:t>
            </a:r>
            <a:r>
              <a:rPr lang="en-US">
                <a:latin typeface="Helvetica Neue"/>
                <a:ea typeface="Helvetica Neue"/>
                <a:cs typeface="Helvetica Neue"/>
                <a:sym typeface="Helvetica Neue"/>
              </a:rPr>
              <a:t>got to the top button.</a:t>
            </a:r>
            <a:endParaRPr/>
          </a:p>
          <a:p>
            <a:pPr indent="-514350" lvl="1" marL="1123950" rtl="0" algn="l">
              <a:lnSpc>
                <a:spcPct val="90000"/>
              </a:lnSpc>
              <a:spcBef>
                <a:spcPts val="4500"/>
              </a:spcBef>
              <a:spcAft>
                <a:spcPts val="0"/>
              </a:spcAft>
              <a:buClr>
                <a:srgbClr val="5E5E5E"/>
              </a:buClr>
              <a:buSzPts val="3936"/>
              <a:buFont typeface="Helvetica Neue"/>
              <a:buAutoNum type="arabicPeriod" startAt="4"/>
            </a:pPr>
            <a:r>
              <a:rPr lang="en-US">
                <a:latin typeface="Helvetica Neue"/>
                <a:ea typeface="Helvetica Neue"/>
                <a:cs typeface="Helvetica Neue"/>
                <a:sym typeface="Helvetica Neue"/>
              </a:rPr>
              <a:t>Sticky, when you scroll and reach at specific point, the element will be sticky, </a:t>
            </a:r>
            <a:endParaRPr/>
          </a:p>
          <a:p>
            <a:pPr indent="0" lvl="1" marL="609600" rtl="0" algn="l">
              <a:lnSpc>
                <a:spcPct val="90000"/>
              </a:lnSpc>
              <a:spcBef>
                <a:spcPts val="4500"/>
              </a:spcBef>
              <a:spcAft>
                <a:spcPts val="0"/>
              </a:spcAft>
              <a:buClr>
                <a:srgbClr val="5E5E5E"/>
              </a:buClr>
              <a:buSzPts val="3936"/>
              <a:buNone/>
            </a:pPr>
            <a:r>
              <a:rPr b="1" lang="en-US"/>
              <a:t>	</a:t>
            </a:r>
            <a:r>
              <a:rPr b="1" lang="en-US">
                <a:latin typeface="Helvetica Neue"/>
                <a:ea typeface="Helvetica Neue"/>
                <a:cs typeface="Helvetica Neue"/>
                <a:sym typeface="Helvetica Neue"/>
              </a:rPr>
              <a:t>EX:</a:t>
            </a:r>
            <a:r>
              <a:rPr lang="en-US">
                <a:latin typeface="Helvetica Neue"/>
                <a:ea typeface="Helvetica Neue"/>
                <a:cs typeface="Helvetica Neue"/>
                <a:sym typeface="Helvetica Neue"/>
              </a:rPr>
              <a:t> when read an article and there is a links on the top, when scroll then links at the top will go down 	with you</a:t>
            </a:r>
            <a:endParaRPr/>
          </a:p>
        </p:txBody>
      </p:sp>
      <p:sp>
        <p:nvSpPr>
          <p:cNvPr id="232" name="Google Shape;232;p10"/>
          <p:cNvSpPr txBox="1"/>
          <p:nvPr>
            <p:ph type="title"/>
          </p:nvPr>
        </p:nvSpPr>
        <p:spPr>
          <a:xfrm>
            <a:off x="1206499" y="1079500"/>
            <a:ext cx="2103768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FFFFFF"/>
              </a:buClr>
              <a:buSzPts val="8800"/>
              <a:buFont typeface="Helvetica Neue"/>
              <a:buNone/>
            </a:pPr>
            <a:r>
              <a:rPr b="0" i="0" lang="en-US" sz="8800" u="none" strike="noStrike">
                <a:solidFill>
                  <a:srgbClr val="E4BA00"/>
                </a:solidFill>
                <a:latin typeface="Helvetica Neue"/>
                <a:ea typeface="Helvetica Neue"/>
                <a:cs typeface="Helvetica Neue"/>
                <a:sym typeface="Helvetica Neue"/>
              </a:rPr>
              <a:t> </a:t>
            </a:r>
            <a:r>
              <a:rPr lang="en-US" sz="7900">
                <a:solidFill>
                  <a:srgbClr val="E4BA00"/>
                </a:solidFill>
              </a:rPr>
              <a:t>Position</a:t>
            </a:r>
            <a:endParaRPr>
              <a:solidFill>
                <a:srgbClr val="E4BA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idx="2" type="body"/>
          </p:nvPr>
        </p:nvSpPr>
        <p:spPr>
          <a:xfrm>
            <a:off x="1780557" y="3163652"/>
            <a:ext cx="17993860" cy="8205375"/>
          </a:xfrm>
          <a:prstGeom prst="rect">
            <a:avLst/>
          </a:prstGeom>
          <a:noFill/>
          <a:ln>
            <a:noFill/>
          </a:ln>
        </p:spPr>
        <p:txBody>
          <a:bodyPr anchorCtr="0" anchor="ctr" bIns="50800" lIns="50800" spcFirstLastPara="1" rIns="50800" wrap="square" tIns="50800">
            <a:normAutofit/>
          </a:bodyPr>
          <a:lstStyle/>
          <a:p>
            <a:pPr indent="-381000" lvl="0" marL="381000" rtl="0" algn="l">
              <a:lnSpc>
                <a:spcPct val="90000"/>
              </a:lnSpc>
              <a:spcBef>
                <a:spcPts val="0"/>
              </a:spcBef>
              <a:spcAft>
                <a:spcPts val="0"/>
              </a:spcAft>
              <a:buClr>
                <a:srgbClr val="5E5E5E"/>
              </a:buClr>
              <a:buSzPts val="2952"/>
              <a:buFont typeface="Arial"/>
              <a:buChar char="•"/>
            </a:pPr>
            <a:r>
              <a:rPr lang="en-US" sz="2400" u="sng">
                <a:solidFill>
                  <a:schemeClr val="hlink"/>
                </a:solidFill>
                <a:hlinkClick r:id="rId3"/>
              </a:rPr>
              <a:t>CSS-Tricks</a:t>
            </a:r>
            <a:endParaRPr sz="2400"/>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4"/>
              </a:rPr>
              <a:t>HTML Color Codes</a:t>
            </a:r>
            <a:endParaRPr i="0" sz="2400" u="none" strike="noStrike">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5"/>
              </a:rPr>
              <a:t>Free Frontend</a:t>
            </a:r>
            <a:endParaRPr sz="2400">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6"/>
              </a:rPr>
              <a:t>W3Schools Online Web Tutorials</a:t>
            </a:r>
            <a:endParaRPr sz="2400">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7"/>
              </a:rPr>
              <a:t>CodeAnalogies | CSS,JavaScript Tutorials</a:t>
            </a:r>
            <a:endParaRPr sz="2400">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8"/>
              </a:rPr>
              <a:t>Positioning</a:t>
            </a:r>
            <a:endParaRPr i="0" sz="2400">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9"/>
              </a:rPr>
              <a:t>Interneting Is Hard | Web Development Tutorials For Complete Beginners</a:t>
            </a:r>
            <a:endParaRPr i="0" sz="2400">
              <a:latin typeface="Helvetica Neue"/>
              <a:ea typeface="Helvetica Neue"/>
              <a:cs typeface="Helvetica Neue"/>
              <a:sym typeface="Helvetica Neue"/>
            </a:endParaRPr>
          </a:p>
          <a:p>
            <a:pPr indent="-381000" lvl="0" marL="381000" rtl="0" algn="l">
              <a:lnSpc>
                <a:spcPct val="90000"/>
              </a:lnSpc>
              <a:spcBef>
                <a:spcPts val="4500"/>
              </a:spcBef>
              <a:spcAft>
                <a:spcPts val="0"/>
              </a:spcAft>
              <a:buClr>
                <a:srgbClr val="5E5E5E"/>
              </a:buClr>
              <a:buSzPts val="2952"/>
              <a:buFont typeface="Arial"/>
              <a:buChar char="•"/>
            </a:pPr>
            <a:r>
              <a:rPr lang="en-US" sz="2400" u="sng">
                <a:solidFill>
                  <a:schemeClr val="hlink"/>
                </a:solidFill>
                <a:hlinkClick r:id="rId10"/>
              </a:rPr>
              <a:t>Learn CSS Layout</a:t>
            </a:r>
            <a:endParaRPr sz="2400" u="sng">
              <a:solidFill>
                <a:schemeClr val="hlink"/>
              </a:solidFill>
            </a:endParaRPr>
          </a:p>
        </p:txBody>
      </p:sp>
      <p:sp>
        <p:nvSpPr>
          <p:cNvPr id="238" name="Google Shape;238;p16"/>
          <p:cNvSpPr txBox="1"/>
          <p:nvPr>
            <p:ph idx="4" type="body"/>
          </p:nvPr>
        </p:nvSpPr>
        <p:spPr>
          <a:xfrm>
            <a:off x="9410053" y="1591857"/>
            <a:ext cx="4865784" cy="817668"/>
          </a:xfrm>
          <a:prstGeom prst="rect">
            <a:avLst/>
          </a:prstGeom>
          <a:noFill/>
          <a:ln>
            <a:noFill/>
          </a:ln>
        </p:spPr>
        <p:txBody>
          <a:bodyPr anchorCtr="0" anchor="ctr" bIns="50800" lIns="50800" spcFirstLastPara="1" rIns="50800" wrap="square" tIns="50800">
            <a:normAutofit/>
          </a:bodyPr>
          <a:lstStyle/>
          <a:p>
            <a:pPr indent="0" lvl="0" marL="0" rtl="0" algn="l">
              <a:lnSpc>
                <a:spcPct val="80000"/>
              </a:lnSpc>
              <a:spcBef>
                <a:spcPts val="0"/>
              </a:spcBef>
              <a:spcAft>
                <a:spcPts val="0"/>
              </a:spcAft>
              <a:buClr>
                <a:srgbClr val="6B7076"/>
              </a:buClr>
              <a:buSzPts val="8393"/>
              <a:buFont typeface="Helvetica Neue"/>
              <a:buNone/>
            </a:pPr>
            <a:r>
              <a:rPr lang="en-US"/>
              <a:t>Resources</a:t>
            </a:r>
            <a:endParaRPr/>
          </a:p>
        </p:txBody>
      </p:sp>
      <p:sp>
        <p:nvSpPr>
          <p:cNvPr id="239" name="Google Shape;239;p16"/>
          <p:cNvSpPr/>
          <p:nvPr/>
        </p:nvSpPr>
        <p:spPr>
          <a:xfrm>
            <a:off x="22116369" y="657012"/>
            <a:ext cx="817669" cy="817668"/>
          </a:xfrm>
          <a:prstGeom prst="roundRect">
            <a:avLst>
              <a:gd fmla="val 15000" name="adj"/>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40" name="Google Shape;240;p16"/>
          <p:cNvSpPr/>
          <p:nvPr/>
        </p:nvSpPr>
        <p:spPr>
          <a:xfrm>
            <a:off x="21120119" y="657012"/>
            <a:ext cx="817669" cy="817668"/>
          </a:xfrm>
          <a:prstGeom prst="roundRect">
            <a:avLst>
              <a:gd fmla="val 15000" name="adj"/>
            </a:avLst>
          </a:pr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41" name="Google Shape;241;p16"/>
          <p:cNvSpPr/>
          <p:nvPr/>
        </p:nvSpPr>
        <p:spPr>
          <a:xfrm>
            <a:off x="20123869" y="657012"/>
            <a:ext cx="817669" cy="817668"/>
          </a:xfrm>
          <a:prstGeom prst="roundRect">
            <a:avLst>
              <a:gd fmla="val 15000" name="adj"/>
            </a:avLst>
          </a:pr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Untitled-2_Android.png" id="242" name="Google Shape;242;p16"/>
          <p:cNvPicPr preferRelativeResize="0"/>
          <p:nvPr/>
        </p:nvPicPr>
        <p:blipFill rotWithShape="1">
          <a:blip r:embed="rId11">
            <a:alphaModFix/>
          </a:blip>
          <a:srcRect b="0" l="0" r="0" t="0"/>
          <a:stretch/>
        </p:blipFill>
        <p:spPr>
          <a:xfrm>
            <a:off x="20587741" y="131001"/>
            <a:ext cx="1869689" cy="1869690"/>
          </a:xfrm>
          <a:prstGeom prst="rect">
            <a:avLst/>
          </a:prstGeom>
          <a:noFill/>
          <a:ln>
            <a:noFill/>
          </a:ln>
        </p:spPr>
      </p:pic>
      <p:pic>
        <p:nvPicPr>
          <p:cNvPr descr="Untitled-2_iOS.png" id="243" name="Google Shape;243;p16"/>
          <p:cNvPicPr preferRelativeResize="0"/>
          <p:nvPr/>
        </p:nvPicPr>
        <p:blipFill rotWithShape="1">
          <a:blip r:embed="rId12">
            <a:alphaModFix/>
          </a:blip>
          <a:srcRect b="0" l="0" r="0" t="0"/>
          <a:stretch/>
        </p:blipFill>
        <p:spPr>
          <a:xfrm>
            <a:off x="19677564" y="186684"/>
            <a:ext cx="1710278" cy="1710278"/>
          </a:xfrm>
          <a:prstGeom prst="rect">
            <a:avLst/>
          </a:prstGeom>
          <a:noFill/>
          <a:ln>
            <a:noFill/>
          </a:ln>
        </p:spPr>
      </p:pic>
      <p:pic>
        <p:nvPicPr>
          <p:cNvPr descr="Untitled-2_JS.png" id="244" name="Google Shape;244;p16"/>
          <p:cNvPicPr preferRelativeResize="0"/>
          <p:nvPr/>
        </p:nvPicPr>
        <p:blipFill rotWithShape="1">
          <a:blip r:embed="rId13">
            <a:alphaModFix/>
          </a:blip>
          <a:srcRect b="0" l="0" r="0" t="0"/>
          <a:stretch/>
        </p:blipFill>
        <p:spPr>
          <a:xfrm>
            <a:off x="21657330" y="187127"/>
            <a:ext cx="1710278" cy="17102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7139862" y="2165609"/>
            <a:ext cx="10477500" cy="1435100"/>
          </a:xfrm>
          <a:prstGeom prst="rect">
            <a:avLst/>
          </a:prstGeom>
          <a:noFill/>
          <a:ln>
            <a:noFill/>
          </a:ln>
        </p:spPr>
        <p:txBody>
          <a:bodyPr anchorCtr="0" anchor="ctr" bIns="50800" lIns="50800" spcFirstLastPara="1" rIns="50800" wrap="square" tIns="50800">
            <a:normAutofit/>
          </a:bodyPr>
          <a:lstStyle/>
          <a:p>
            <a:pPr indent="0" lvl="0" marL="0" rtl="0" algn="ctr">
              <a:lnSpc>
                <a:spcPct val="80000"/>
              </a:lnSpc>
              <a:spcBef>
                <a:spcPts val="0"/>
              </a:spcBef>
              <a:spcAft>
                <a:spcPts val="0"/>
              </a:spcAft>
              <a:buClr>
                <a:srgbClr val="FFFFFF"/>
              </a:buClr>
              <a:buSzPts val="8500"/>
              <a:buFont typeface="Helvetica Neue"/>
              <a:buNone/>
            </a:pPr>
            <a:r>
              <a:rPr lang="en-US"/>
              <a:t>Summary</a:t>
            </a:r>
            <a:endParaRPr/>
          </a:p>
        </p:txBody>
      </p:sp>
      <p:sp>
        <p:nvSpPr>
          <p:cNvPr id="250" name="Google Shape;250;p15"/>
          <p:cNvSpPr txBox="1"/>
          <p:nvPr/>
        </p:nvSpPr>
        <p:spPr>
          <a:xfrm>
            <a:off x="1206504" y="5281128"/>
            <a:ext cx="21971000" cy="2522088"/>
          </a:xfrm>
          <a:prstGeom prst="rect">
            <a:avLst/>
          </a:prstGeom>
          <a:noFill/>
          <a:ln>
            <a:noFill/>
          </a:ln>
        </p:spPr>
        <p:txBody>
          <a:bodyPr anchorCtr="0" anchor="t" bIns="45700" lIns="91425" spcFirstLastPara="1" rIns="91425" wrap="square" tIns="45700">
            <a:noAutofit/>
          </a:bodyPr>
          <a:lstStyle/>
          <a:p>
            <a:pPr indent="-312420" lvl="0" marL="120650" marR="0" rtl="0" algn="l">
              <a:lnSpc>
                <a:spcPct val="90000"/>
              </a:lnSpc>
              <a:spcBef>
                <a:spcPts val="0"/>
              </a:spcBef>
              <a:spcAft>
                <a:spcPts val="0"/>
              </a:spcAft>
              <a:buClr>
                <a:srgbClr val="FFFFFF"/>
              </a:buClr>
              <a:buSzPts val="4920"/>
              <a:buFont typeface="Arial"/>
              <a:buChar char="•"/>
            </a:pPr>
            <a:r>
              <a:rPr b="0" i="0" lang="en-US" sz="4000" u="none" cap="none" strike="noStrike">
                <a:solidFill>
                  <a:srgbClr val="FFFFFF"/>
                </a:solidFill>
                <a:latin typeface="Helvetica Neue"/>
                <a:ea typeface="Helvetica Neue"/>
                <a:cs typeface="Helvetica Neue"/>
                <a:sym typeface="Helvetica Neue"/>
              </a:rPr>
              <a:t> Inline CSS</a:t>
            </a:r>
            <a:endParaRPr b="0" i="0" sz="4000" u="none" cap="none" strike="noStrike">
              <a:solidFill>
                <a:srgbClr val="FFFFFF"/>
              </a:solidFill>
              <a:latin typeface="Arial"/>
              <a:ea typeface="Arial"/>
              <a:cs typeface="Arial"/>
              <a:sym typeface="Arial"/>
            </a:endParaRPr>
          </a:p>
          <a:p>
            <a:pPr indent="-312420" lvl="0" marL="120650" marR="0" rtl="0" algn="l">
              <a:lnSpc>
                <a:spcPct val="90000"/>
              </a:lnSpc>
              <a:spcBef>
                <a:spcPts val="0"/>
              </a:spcBef>
              <a:spcAft>
                <a:spcPts val="0"/>
              </a:spcAft>
              <a:buClr>
                <a:srgbClr val="FFFFFF"/>
              </a:buClr>
              <a:buSzPts val="4920"/>
              <a:buFont typeface="Arial"/>
              <a:buChar char="•"/>
            </a:pPr>
            <a:r>
              <a:rPr b="0" i="0" lang="en-US" sz="4000" u="none" cap="none" strike="noStrike">
                <a:solidFill>
                  <a:srgbClr val="FFFFFF"/>
                </a:solidFill>
                <a:latin typeface="Helvetica Neue"/>
                <a:ea typeface="Helvetica Neue"/>
                <a:cs typeface="Helvetica Neue"/>
                <a:sym typeface="Helvetica Neue"/>
              </a:rPr>
              <a:t> Internal CSS </a:t>
            </a:r>
            <a:endParaRPr b="0" i="0" sz="4000" u="none" cap="none" strike="noStrike">
              <a:solidFill>
                <a:srgbClr val="FFFFFF"/>
              </a:solidFill>
              <a:latin typeface="Arial"/>
              <a:ea typeface="Arial"/>
              <a:cs typeface="Arial"/>
              <a:sym typeface="Arial"/>
            </a:endParaRPr>
          </a:p>
          <a:p>
            <a:pPr indent="-312420" lvl="0" marL="120650" marR="0" rtl="0" algn="l">
              <a:lnSpc>
                <a:spcPct val="90000"/>
              </a:lnSpc>
              <a:spcBef>
                <a:spcPts val="0"/>
              </a:spcBef>
              <a:spcAft>
                <a:spcPts val="0"/>
              </a:spcAft>
              <a:buClr>
                <a:srgbClr val="FFFFFF"/>
              </a:buClr>
              <a:buSzPts val="4920"/>
              <a:buFont typeface="Arial"/>
              <a:buChar char="•"/>
            </a:pPr>
            <a:r>
              <a:rPr b="0" i="0" lang="en-US" sz="4000" u="none" cap="none" strike="noStrike">
                <a:solidFill>
                  <a:srgbClr val="FFFFFF"/>
                </a:solidFill>
                <a:latin typeface="Helvetica Neue"/>
                <a:ea typeface="Helvetica Neue"/>
                <a:cs typeface="Helvetica Neue"/>
                <a:sym typeface="Helvetica Neue"/>
              </a:rPr>
              <a:t> External CSS</a:t>
            </a:r>
            <a:endParaRPr b="0" i="0" sz="4000" u="none" cap="none" strike="noStrike">
              <a:solidFill>
                <a:srgbClr val="FFFFFF"/>
              </a:solidFill>
              <a:latin typeface="Arial"/>
              <a:ea typeface="Arial"/>
              <a:cs typeface="Arial"/>
              <a:sym typeface="Arial"/>
            </a:endParaRPr>
          </a:p>
          <a:p>
            <a:pPr indent="-312420" lvl="0" marL="120650" marR="0" rtl="0" algn="l">
              <a:lnSpc>
                <a:spcPct val="90000"/>
              </a:lnSpc>
              <a:spcBef>
                <a:spcPts val="0"/>
              </a:spcBef>
              <a:spcAft>
                <a:spcPts val="0"/>
              </a:spcAft>
              <a:buClr>
                <a:srgbClr val="FFFFFF"/>
              </a:buClr>
              <a:buSzPts val="4920"/>
              <a:buFont typeface="Arial"/>
              <a:buChar char="•"/>
            </a:pPr>
            <a:r>
              <a:rPr b="0" i="0" lang="en-US" sz="4000" u="none" cap="none" strike="noStrike">
                <a:solidFill>
                  <a:srgbClr val="FFFFFF"/>
                </a:solidFill>
                <a:latin typeface="Helvetica Neue"/>
                <a:ea typeface="Helvetica Neue"/>
                <a:cs typeface="Helvetica Neue"/>
                <a:sym typeface="Helvetica Neue"/>
              </a:rPr>
              <a:t> Box model and position   </a:t>
            </a:r>
            <a:endParaRPr b="0" i="0" sz="4000" u="none" cap="none" strike="noStrike">
              <a:solidFill>
                <a:srgbClr val="5E5E5E"/>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idx="4294967295" type="ctrTitle"/>
          </p:nvPr>
        </p:nvSpPr>
        <p:spPr>
          <a:xfrm>
            <a:off x="1206500" y="2025259"/>
            <a:ext cx="21971004" cy="1905001"/>
          </a:xfrm>
          <a:prstGeom prst="rect">
            <a:avLst/>
          </a:prstGeom>
          <a:noFill/>
          <a:ln>
            <a:noFill/>
          </a:ln>
        </p:spPr>
        <p:txBody>
          <a:bodyPr anchorCtr="0" anchor="b" bIns="50800" lIns="50800" spcFirstLastPara="1" rIns="50800" wrap="square" tIns="50800">
            <a:normAutofit/>
          </a:bodyPr>
          <a:lstStyle/>
          <a:p>
            <a:pPr indent="0" lvl="0" marL="0" marR="0" rtl="0" algn="ctr">
              <a:lnSpc>
                <a:spcPct val="80000"/>
              </a:lnSpc>
              <a:spcBef>
                <a:spcPts val="0"/>
              </a:spcBef>
              <a:spcAft>
                <a:spcPts val="0"/>
              </a:spcAft>
              <a:buClr>
                <a:srgbClr val="FFFFFF"/>
              </a:buClr>
              <a:buSzPts val="11600"/>
              <a:buFont typeface="Helvetica Neue"/>
              <a:buNone/>
            </a:pPr>
            <a:r>
              <a:rPr b="1" i="0" lang="en-US" sz="11600" u="none" cap="none" strike="noStrike">
                <a:solidFill>
                  <a:srgbClr val="FFFFFF"/>
                </a:solidFill>
                <a:latin typeface="Helvetica Neue"/>
                <a:ea typeface="Helvetica Neue"/>
                <a:cs typeface="Helvetica Neue"/>
                <a:sym typeface="Helvetica Neue"/>
              </a:rPr>
              <a:t>Objective</a:t>
            </a:r>
            <a:endParaRPr b="1" i="0" sz="11600" u="none" cap="none" strike="noStrike">
              <a:solidFill>
                <a:srgbClr val="FFFFFF"/>
              </a:solidFill>
              <a:latin typeface="Helvetica Neue"/>
              <a:ea typeface="Helvetica Neue"/>
              <a:cs typeface="Helvetica Neue"/>
              <a:sym typeface="Helvetica Neue"/>
            </a:endParaRPr>
          </a:p>
        </p:txBody>
      </p:sp>
      <p:sp>
        <p:nvSpPr>
          <p:cNvPr id="125" name="Google Shape;125;p2"/>
          <p:cNvSpPr txBox="1"/>
          <p:nvPr>
            <p:ph idx="4294967295" type="subTitle"/>
          </p:nvPr>
        </p:nvSpPr>
        <p:spPr>
          <a:xfrm>
            <a:off x="1206504" y="5281128"/>
            <a:ext cx="21971000" cy="2522088"/>
          </a:xfrm>
          <a:prstGeom prst="rect">
            <a:avLst/>
          </a:prstGeom>
          <a:noFill/>
          <a:ln>
            <a:noFill/>
          </a:ln>
        </p:spPr>
        <p:txBody>
          <a:bodyPr anchorCtr="0" anchor="t" bIns="50800" lIns="50800" spcFirstLastPara="1" rIns="50800" wrap="square" tIns="50800">
            <a:noAutofit/>
          </a:bodyPr>
          <a:lstStyle/>
          <a:p>
            <a:pPr indent="-120650" lvl="0" marL="120650" marR="0" rtl="0" algn="l">
              <a:lnSpc>
                <a:spcPct val="100000"/>
              </a:lnSpc>
              <a:spcBef>
                <a:spcPts val="0"/>
              </a:spcBef>
              <a:spcAft>
                <a:spcPts val="0"/>
              </a:spcAft>
              <a:buClr>
                <a:srgbClr val="FFFFFF"/>
              </a:buClr>
              <a:buSzPts val="4000"/>
              <a:buFont typeface="Arial"/>
              <a:buChar char="•"/>
            </a:pPr>
            <a:r>
              <a:rPr b="0" i="0" lang="en-US" sz="4000" u="none" cap="none" strike="noStrike">
                <a:solidFill>
                  <a:srgbClr val="FFFFFF"/>
                </a:solidFill>
                <a:latin typeface="Helvetica Neue"/>
                <a:ea typeface="Helvetica Neue"/>
                <a:cs typeface="Helvetica Neue"/>
                <a:sym typeface="Helvetica Neue"/>
              </a:rPr>
              <a:t> Inline CSS</a:t>
            </a:r>
            <a:endParaRPr b="0" i="0" sz="40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000"/>
              <a:buFont typeface="Arial"/>
              <a:buChar char="•"/>
            </a:pPr>
            <a:r>
              <a:rPr b="0" i="0" lang="en-US" sz="4000" u="none" cap="none" strike="noStrike">
                <a:solidFill>
                  <a:srgbClr val="FFFFFF"/>
                </a:solidFill>
                <a:latin typeface="Helvetica Neue"/>
                <a:ea typeface="Helvetica Neue"/>
                <a:cs typeface="Helvetica Neue"/>
                <a:sym typeface="Helvetica Neue"/>
              </a:rPr>
              <a:t> Internal CSS </a:t>
            </a:r>
            <a:endParaRPr b="0" i="0" sz="40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000"/>
              <a:buFont typeface="Arial"/>
              <a:buChar char="•"/>
            </a:pPr>
            <a:r>
              <a:rPr b="0" i="0" lang="en-US" sz="4000" u="none" cap="none" strike="noStrike">
                <a:solidFill>
                  <a:srgbClr val="FFFFFF"/>
                </a:solidFill>
                <a:latin typeface="Helvetica Neue"/>
                <a:ea typeface="Helvetica Neue"/>
                <a:cs typeface="Helvetica Neue"/>
                <a:sym typeface="Helvetica Neue"/>
              </a:rPr>
              <a:t> External CSS</a:t>
            </a:r>
            <a:endParaRPr b="0" i="0" sz="40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000"/>
              <a:buFont typeface="Arial"/>
              <a:buChar char="•"/>
            </a:pPr>
            <a:r>
              <a:rPr b="0" i="0" lang="en-US" sz="4000" u="none" cap="none" strike="noStrike">
                <a:solidFill>
                  <a:srgbClr val="FFFFFF"/>
                </a:solidFill>
                <a:latin typeface="Helvetica Neue"/>
                <a:ea typeface="Helvetica Neue"/>
                <a:cs typeface="Helvetica Neue"/>
                <a:sym typeface="Helvetica Neue"/>
              </a:rPr>
              <a:t> Box model and position   </a:t>
            </a:r>
            <a:endParaRPr b="0" i="0" sz="4000" u="none" cap="none" strike="noStrike">
              <a:solidFill>
                <a:srgbClr val="FFFFFF"/>
              </a:solidFill>
              <a:latin typeface="Arial"/>
              <a:ea typeface="Arial"/>
              <a:cs typeface="Arial"/>
              <a:sym typeface="Arial"/>
            </a:endParaRPr>
          </a:p>
        </p:txBody>
      </p:sp>
      <p:pic>
        <p:nvPicPr>
          <p:cNvPr descr="Logo&#10;&#10;Description automatically generated" id="126" name="Google Shape;126;p2"/>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127" name="Google Shape;127;p2"/>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2" type="body"/>
          </p:nvPr>
        </p:nvSpPr>
        <p:spPr>
          <a:xfrm>
            <a:off x="1206500" y="4248504"/>
            <a:ext cx="9779000" cy="1685765"/>
          </a:xfrm>
          <a:prstGeom prst="rect">
            <a:avLst/>
          </a:prstGeom>
          <a:noFill/>
          <a:ln>
            <a:noFill/>
          </a:ln>
        </p:spPr>
        <p:txBody>
          <a:bodyPr anchorCtr="0" anchor="t" bIns="50800" lIns="50800" spcFirstLastPara="1" rIns="50800" wrap="square" tIns="50800">
            <a:normAutofit/>
          </a:bodyPr>
          <a:lstStyle/>
          <a:p>
            <a:pPr indent="-381000" lvl="0" marL="381000" rtl="0" algn="l">
              <a:lnSpc>
                <a:spcPct val="90000"/>
              </a:lnSpc>
              <a:spcBef>
                <a:spcPts val="0"/>
              </a:spcBef>
              <a:spcAft>
                <a:spcPts val="0"/>
              </a:spcAft>
              <a:buClr>
                <a:srgbClr val="5E5E5E"/>
              </a:buClr>
              <a:buSzPts val="3690"/>
              <a:buFont typeface="Helvetica Neue"/>
              <a:buChar char="•"/>
            </a:pPr>
            <a:r>
              <a:rPr b="1" lang="en-US"/>
              <a:t>Cascading Style Sheets (CSS): </a:t>
            </a:r>
            <a:r>
              <a:rPr lang="en-US"/>
              <a:t>a language used to change the presentation and look of a particular document written in a markup language </a:t>
            </a:r>
            <a:endParaRPr/>
          </a:p>
          <a:p>
            <a:pPr indent="-146684" lvl="0" marL="381000" rtl="0" algn="l">
              <a:lnSpc>
                <a:spcPct val="90000"/>
              </a:lnSpc>
              <a:spcBef>
                <a:spcPts val="4500"/>
              </a:spcBef>
              <a:spcAft>
                <a:spcPts val="0"/>
              </a:spcAft>
              <a:buClr>
                <a:srgbClr val="5E5E5E"/>
              </a:buClr>
              <a:buSzPts val="3690"/>
              <a:buFont typeface="Helvetica Neue"/>
              <a:buNone/>
            </a:pPr>
            <a:r>
              <a:t/>
            </a:r>
            <a:endParaRPr/>
          </a:p>
        </p:txBody>
      </p:sp>
      <p:sp>
        <p:nvSpPr>
          <p:cNvPr id="133" name="Google Shape;133;p3"/>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00000"/>
              <a:buFont typeface="Helvetica Neue"/>
              <a:buNone/>
            </a:pPr>
            <a:r>
              <a:rPr lang="en-US">
                <a:solidFill>
                  <a:srgbClr val="E4BA00"/>
                </a:solidFill>
              </a:rPr>
              <a:t>Introduction to CSS</a:t>
            </a:r>
            <a:br>
              <a:rPr lang="en-US">
                <a:solidFill>
                  <a:srgbClr val="E4BA00"/>
                </a:solidFill>
              </a:rPr>
            </a:br>
            <a:endParaRPr>
              <a:solidFill>
                <a:srgbClr val="E4BA00"/>
              </a:solidFill>
            </a:endParaRPr>
          </a:p>
        </p:txBody>
      </p:sp>
      <p:pic>
        <p:nvPicPr>
          <p:cNvPr id="134" name="Google Shape;134;p3"/>
          <p:cNvPicPr preferRelativeResize="0"/>
          <p:nvPr/>
        </p:nvPicPr>
        <p:blipFill rotWithShape="1">
          <a:blip r:embed="rId3">
            <a:alphaModFix/>
          </a:blip>
          <a:srcRect b="0" l="1" r="33317" t="16250"/>
          <a:stretch/>
        </p:blipFill>
        <p:spPr>
          <a:xfrm>
            <a:off x="12832960" y="3582955"/>
            <a:ext cx="9467203" cy="7367508"/>
          </a:xfrm>
          <a:prstGeom prst="rect">
            <a:avLst/>
          </a:prstGeom>
          <a:noFill/>
          <a:ln>
            <a:noFill/>
          </a:ln>
        </p:spPr>
      </p:pic>
      <p:sp>
        <p:nvSpPr>
          <p:cNvPr id="135" name="Google Shape;135;p3"/>
          <p:cNvSpPr txBox="1"/>
          <p:nvPr/>
        </p:nvSpPr>
        <p:spPr>
          <a:xfrm>
            <a:off x="14611739" y="2032483"/>
            <a:ext cx="1309656" cy="917545"/>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FF0000"/>
              </a:buClr>
              <a:buSzPts val="3690"/>
              <a:buFont typeface="Helvetica Neue"/>
              <a:buNone/>
            </a:pPr>
            <a:r>
              <a:rPr b="1" i="0" lang="en-US" sz="3000" u="none" cap="none" strike="noStrike">
                <a:solidFill>
                  <a:srgbClr val="FF0000"/>
                </a:solidFill>
                <a:latin typeface="Helvetica Neue"/>
                <a:ea typeface="Helvetica Neue"/>
                <a:cs typeface="Helvetica Neue"/>
                <a:sym typeface="Helvetica Neue"/>
              </a:rPr>
              <a:t>HTML</a:t>
            </a:r>
            <a:endParaRPr b="0" i="0" sz="3000" u="none" cap="none" strike="noStrike">
              <a:solidFill>
                <a:srgbClr val="FF0000"/>
              </a:solidFill>
              <a:latin typeface="Helvetica Neue"/>
              <a:ea typeface="Helvetica Neue"/>
              <a:cs typeface="Helvetica Neue"/>
              <a:sym typeface="Helvetica Neue"/>
            </a:endParaRPr>
          </a:p>
        </p:txBody>
      </p:sp>
      <p:sp>
        <p:nvSpPr>
          <p:cNvPr id="136" name="Google Shape;136;p3"/>
          <p:cNvSpPr txBox="1"/>
          <p:nvPr/>
        </p:nvSpPr>
        <p:spPr>
          <a:xfrm>
            <a:off x="18903559" y="2055827"/>
            <a:ext cx="1063950" cy="917545"/>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FF0000"/>
              </a:buClr>
              <a:buSzPts val="3690"/>
              <a:buFont typeface="Helvetica Neue"/>
              <a:buNone/>
            </a:pPr>
            <a:r>
              <a:rPr b="1" i="0" lang="en-US" sz="3000" u="none" cap="none" strike="noStrike">
                <a:solidFill>
                  <a:srgbClr val="FF0000"/>
                </a:solidFill>
                <a:latin typeface="Helvetica Neue"/>
                <a:ea typeface="Helvetica Neue"/>
                <a:cs typeface="Helvetica Neue"/>
                <a:sym typeface="Helvetica Neue"/>
              </a:rPr>
              <a:t>CSS</a:t>
            </a:r>
            <a:endParaRPr b="0" i="0" sz="3000" u="none" cap="none" strike="noStrike">
              <a:solidFill>
                <a:srgbClr val="FF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1b5b9f8ee_0_165"/>
          <p:cNvSpPr txBox="1"/>
          <p:nvPr>
            <p:ph idx="2" type="body"/>
          </p:nvPr>
        </p:nvSpPr>
        <p:spPr>
          <a:xfrm>
            <a:off x="1206499" y="3162654"/>
            <a:ext cx="9779100" cy="8256600"/>
          </a:xfrm>
          <a:prstGeom prst="rect">
            <a:avLst/>
          </a:prstGeom>
          <a:noFill/>
          <a:ln>
            <a:noFill/>
          </a:ln>
        </p:spPr>
        <p:txBody>
          <a:bodyPr anchorCtr="0" anchor="t" bIns="50800" lIns="50800" spcFirstLastPara="1" rIns="50800" wrap="square" tIns="50800">
            <a:normAutofit fontScale="55000" lnSpcReduction="20000"/>
          </a:bodyPr>
          <a:lstStyle/>
          <a:p>
            <a:pPr indent="-296646" lvl="0" marL="381000" rtl="0" algn="l">
              <a:lnSpc>
                <a:spcPct val="90000"/>
              </a:lnSpc>
              <a:spcBef>
                <a:spcPts val="0"/>
              </a:spcBef>
              <a:spcAft>
                <a:spcPts val="0"/>
              </a:spcAft>
              <a:buClr>
                <a:schemeClr val="dk2"/>
              </a:buClr>
              <a:buSzPct val="123000"/>
              <a:buFont typeface="Noto Sans Symbols"/>
              <a:buChar char="❖"/>
            </a:pPr>
            <a:r>
              <a:rPr lang="en-US" sz="4800">
                <a:solidFill>
                  <a:schemeClr val="dk2"/>
                </a:solidFill>
                <a:latin typeface="Trebuchet MS"/>
                <a:ea typeface="Trebuchet MS"/>
                <a:cs typeface="Trebuchet MS"/>
                <a:sym typeface="Trebuchet MS"/>
              </a:rPr>
              <a:t> We have thus far only worked with one type of selector. Here the </a:t>
            </a:r>
            <a:r>
              <a:rPr lang="en-US" sz="4800">
                <a:solidFill>
                  <a:srgbClr val="E4BA00"/>
                </a:solidFill>
                <a:latin typeface="Trebuchet MS"/>
                <a:ea typeface="Trebuchet MS"/>
                <a:cs typeface="Trebuchet MS"/>
                <a:sym typeface="Trebuchet MS"/>
              </a:rPr>
              <a:t>selector</a:t>
            </a:r>
            <a:r>
              <a:rPr lang="en-US" sz="4800">
                <a:solidFill>
                  <a:schemeClr val="dk2"/>
                </a:solidFill>
                <a:latin typeface="Trebuchet MS"/>
                <a:ea typeface="Trebuchet MS"/>
                <a:cs typeface="Trebuchet MS"/>
                <a:sym typeface="Trebuchet MS"/>
              </a:rPr>
              <a:t> is always an </a:t>
            </a:r>
            <a:r>
              <a:rPr lang="en-US" sz="4800">
                <a:solidFill>
                  <a:srgbClr val="E4BA00"/>
                </a:solidFill>
                <a:latin typeface="Trebuchet MS"/>
                <a:ea typeface="Trebuchet MS"/>
                <a:cs typeface="Trebuchet MS"/>
                <a:sym typeface="Trebuchet MS"/>
              </a:rPr>
              <a:t>element</a:t>
            </a:r>
            <a:r>
              <a:rPr lang="en-US" sz="4800">
                <a:solidFill>
                  <a:schemeClr val="dk2"/>
                </a:solidFill>
                <a:latin typeface="Trebuchet MS"/>
                <a:ea typeface="Trebuchet MS"/>
                <a:cs typeface="Trebuchet MS"/>
                <a:sym typeface="Trebuchet MS"/>
              </a:rPr>
              <a:t>.</a:t>
            </a:r>
            <a:endParaRPr/>
          </a:p>
          <a:p>
            <a:pPr indent="-296646" lvl="0" marL="381000" rtl="0" algn="l">
              <a:lnSpc>
                <a:spcPct val="90000"/>
              </a:lnSpc>
              <a:spcBef>
                <a:spcPts val="4500"/>
              </a:spcBef>
              <a:spcAft>
                <a:spcPts val="0"/>
              </a:spcAft>
              <a:buClr>
                <a:schemeClr val="dk2"/>
              </a:buClr>
              <a:buSzPct val="123000"/>
              <a:buFont typeface="Noto Sans Symbols"/>
              <a:buChar char="❖"/>
            </a:pPr>
            <a:r>
              <a:rPr lang="en-US" sz="4800">
                <a:solidFill>
                  <a:schemeClr val="dk2"/>
                </a:solidFill>
                <a:latin typeface="Trebuchet MS"/>
                <a:ea typeface="Trebuchet MS"/>
                <a:cs typeface="Trebuchet MS"/>
                <a:sym typeface="Trebuchet MS"/>
              </a:rPr>
              <a:t> You can also use </a:t>
            </a:r>
            <a:r>
              <a:rPr lang="en-US" sz="4800">
                <a:solidFill>
                  <a:srgbClr val="E4BA00"/>
                </a:solidFill>
                <a:latin typeface="Trebuchet MS"/>
                <a:ea typeface="Trebuchet MS"/>
                <a:cs typeface="Trebuchet MS"/>
                <a:sym typeface="Trebuchet MS"/>
              </a:rPr>
              <a:t>class</a:t>
            </a:r>
            <a:r>
              <a:rPr lang="en-US" sz="4800">
                <a:solidFill>
                  <a:schemeClr val="dk2"/>
                </a:solidFill>
                <a:latin typeface="Trebuchet MS"/>
                <a:ea typeface="Trebuchet MS"/>
                <a:cs typeface="Trebuchet MS"/>
                <a:sym typeface="Trebuchet MS"/>
              </a:rPr>
              <a:t> and </a:t>
            </a:r>
            <a:r>
              <a:rPr lang="en-US" sz="4800">
                <a:solidFill>
                  <a:srgbClr val="E4BA00"/>
                </a:solidFill>
                <a:latin typeface="Trebuchet MS"/>
                <a:ea typeface="Trebuchet MS"/>
                <a:cs typeface="Trebuchet MS"/>
                <a:sym typeface="Trebuchet MS"/>
              </a:rPr>
              <a:t>ID</a:t>
            </a:r>
            <a:r>
              <a:rPr lang="en-US" sz="4800">
                <a:solidFill>
                  <a:schemeClr val="dk2"/>
                </a:solidFill>
                <a:latin typeface="Trebuchet MS"/>
                <a:ea typeface="Trebuchet MS"/>
                <a:cs typeface="Trebuchet MS"/>
                <a:sym typeface="Trebuchet MS"/>
              </a:rPr>
              <a:t> selectors</a:t>
            </a:r>
            <a:endParaRPr/>
          </a:p>
          <a:p>
            <a:pPr indent="-317734" lvl="1" marL="990600" rtl="0" algn="l">
              <a:lnSpc>
                <a:spcPct val="90000"/>
              </a:lnSpc>
              <a:spcBef>
                <a:spcPts val="4500"/>
              </a:spcBef>
              <a:spcAft>
                <a:spcPts val="0"/>
              </a:spcAft>
              <a:buClr>
                <a:schemeClr val="dk2"/>
              </a:buClr>
              <a:buSzPct val="123000"/>
              <a:buFont typeface="Noto Sans Symbols"/>
              <a:buChar char="⮚"/>
            </a:pPr>
            <a:r>
              <a:rPr lang="en-US" sz="3600">
                <a:solidFill>
                  <a:schemeClr val="dk2"/>
                </a:solidFill>
                <a:latin typeface="Trebuchet MS"/>
                <a:ea typeface="Trebuchet MS"/>
                <a:cs typeface="Trebuchet MS"/>
                <a:sym typeface="Trebuchet MS"/>
              </a:rPr>
              <a:t>Class selector: </a:t>
            </a:r>
            <a:r>
              <a:rPr lang="en-US" sz="3600">
                <a:solidFill>
                  <a:srgbClr val="E4BA00"/>
                </a:solidFill>
                <a:latin typeface="Trebuchet MS"/>
                <a:ea typeface="Trebuchet MS"/>
                <a:cs typeface="Trebuchet MS"/>
                <a:sym typeface="Trebuchet MS"/>
              </a:rPr>
              <a:t>.class</a:t>
            </a:r>
            <a:endParaRPr/>
          </a:p>
          <a:p>
            <a:pPr indent="-317734" lvl="1" marL="990600" rtl="0" algn="l">
              <a:lnSpc>
                <a:spcPct val="90000"/>
              </a:lnSpc>
              <a:spcBef>
                <a:spcPts val="4500"/>
              </a:spcBef>
              <a:spcAft>
                <a:spcPts val="0"/>
              </a:spcAft>
              <a:buClr>
                <a:schemeClr val="dk2"/>
              </a:buClr>
              <a:buSzPct val="123000"/>
              <a:buFont typeface="Noto Sans Symbols"/>
              <a:buChar char="⮚"/>
            </a:pPr>
            <a:r>
              <a:rPr lang="en-US" sz="3600">
                <a:solidFill>
                  <a:schemeClr val="dk2"/>
                </a:solidFill>
                <a:latin typeface="Trebuchet MS"/>
                <a:ea typeface="Trebuchet MS"/>
                <a:cs typeface="Trebuchet MS"/>
                <a:sym typeface="Trebuchet MS"/>
              </a:rPr>
              <a:t>ID selector: </a:t>
            </a:r>
            <a:r>
              <a:rPr lang="en-US" sz="3600">
                <a:solidFill>
                  <a:srgbClr val="E4BA00"/>
                </a:solidFill>
                <a:latin typeface="Trebuchet MS"/>
                <a:ea typeface="Trebuchet MS"/>
                <a:cs typeface="Trebuchet MS"/>
                <a:sym typeface="Trebuchet MS"/>
              </a:rPr>
              <a:t>#ID</a:t>
            </a:r>
            <a:endParaRPr/>
          </a:p>
          <a:p>
            <a:pPr indent="-317734" lvl="1" marL="990600" rtl="0" algn="l">
              <a:lnSpc>
                <a:spcPct val="90000"/>
              </a:lnSpc>
              <a:spcBef>
                <a:spcPts val="4500"/>
              </a:spcBef>
              <a:spcAft>
                <a:spcPts val="0"/>
              </a:spcAft>
              <a:buClr>
                <a:schemeClr val="dk2"/>
              </a:buClr>
              <a:buSzPct val="123000"/>
              <a:buFont typeface="Noto Sans Symbols"/>
              <a:buChar char="⮚"/>
            </a:pPr>
            <a:r>
              <a:rPr lang="en-US" sz="3600">
                <a:solidFill>
                  <a:schemeClr val="dk2"/>
                </a:solidFill>
                <a:latin typeface="Trebuchet MS"/>
                <a:ea typeface="Trebuchet MS"/>
                <a:cs typeface="Trebuchet MS"/>
                <a:sym typeface="Trebuchet MS"/>
              </a:rPr>
              <a:t>Universal selector: </a:t>
            </a:r>
            <a:r>
              <a:rPr lang="en-US" sz="4400">
                <a:solidFill>
                  <a:srgbClr val="E4BA00"/>
                </a:solidFill>
                <a:latin typeface="Trebuchet MS"/>
                <a:ea typeface="Trebuchet MS"/>
                <a:cs typeface="Trebuchet MS"/>
                <a:sym typeface="Trebuchet MS"/>
              </a:rPr>
              <a:t>* </a:t>
            </a:r>
            <a:endParaRPr/>
          </a:p>
          <a:p>
            <a:pPr indent="-303676" lvl="1" marL="990600" rtl="0" algn="l">
              <a:lnSpc>
                <a:spcPct val="90000"/>
              </a:lnSpc>
              <a:spcBef>
                <a:spcPts val="4500"/>
              </a:spcBef>
              <a:spcAft>
                <a:spcPts val="0"/>
              </a:spcAft>
              <a:buClr>
                <a:schemeClr val="dk2"/>
              </a:buClr>
              <a:buSzPct val="123000"/>
              <a:buFont typeface="Noto Sans Symbols"/>
              <a:buChar char="⮚"/>
            </a:pPr>
            <a:r>
              <a:rPr lang="en-US" sz="4400">
                <a:solidFill>
                  <a:srgbClr val="E4BA00"/>
                </a:solidFill>
                <a:latin typeface="Trebuchet MS"/>
                <a:ea typeface="Trebuchet MS"/>
                <a:cs typeface="Trebuchet MS"/>
                <a:sym typeface="Trebuchet MS"/>
              </a:rPr>
              <a:t> </a:t>
            </a:r>
            <a:r>
              <a:rPr lang="en-US" sz="3600">
                <a:solidFill>
                  <a:schemeClr val="dk2"/>
                </a:solidFill>
                <a:latin typeface="Trebuchet MS"/>
                <a:ea typeface="Trebuchet MS"/>
                <a:cs typeface="Trebuchet MS"/>
                <a:sym typeface="Trebuchet MS"/>
              </a:rPr>
              <a:t>Attributes </a:t>
            </a:r>
            <a:endParaRPr/>
          </a:p>
          <a:p>
            <a:pPr indent="-317734" lvl="1" marL="990600" rtl="0" algn="l">
              <a:lnSpc>
                <a:spcPct val="90000"/>
              </a:lnSpc>
              <a:spcBef>
                <a:spcPts val="4500"/>
              </a:spcBef>
              <a:spcAft>
                <a:spcPts val="0"/>
              </a:spcAft>
              <a:buClr>
                <a:schemeClr val="dk2"/>
              </a:buClr>
              <a:buSzPct val="123000"/>
              <a:buFont typeface="Noto Sans Symbols"/>
              <a:buChar char="⮚"/>
            </a:pPr>
            <a:r>
              <a:rPr lang="en-US" sz="3600">
                <a:solidFill>
                  <a:schemeClr val="dk2"/>
                </a:solidFill>
                <a:latin typeface="Trebuchet MS"/>
                <a:ea typeface="Trebuchet MS"/>
                <a:cs typeface="Trebuchet MS"/>
                <a:sym typeface="Trebuchet MS"/>
              </a:rPr>
              <a:t>Pesudo classes </a:t>
            </a:r>
            <a:endParaRPr/>
          </a:p>
          <a:p>
            <a:pPr indent="-317734" lvl="1" marL="990600" rtl="0" algn="l">
              <a:lnSpc>
                <a:spcPct val="90000"/>
              </a:lnSpc>
              <a:spcBef>
                <a:spcPts val="4500"/>
              </a:spcBef>
              <a:spcAft>
                <a:spcPts val="0"/>
              </a:spcAft>
              <a:buClr>
                <a:schemeClr val="dk2"/>
              </a:buClr>
              <a:buSzPct val="123000"/>
              <a:buFont typeface="Noto Sans Symbols"/>
              <a:buChar char="⮚"/>
            </a:pPr>
            <a:r>
              <a:rPr lang="en-US" sz="3600">
                <a:solidFill>
                  <a:schemeClr val="dk2"/>
                </a:solidFill>
                <a:latin typeface="Trebuchet MS"/>
                <a:ea typeface="Trebuchet MS"/>
                <a:cs typeface="Trebuchet MS"/>
                <a:sym typeface="Trebuchet MS"/>
              </a:rPr>
              <a:t>Combinators </a:t>
            </a:r>
            <a:endParaRPr/>
          </a:p>
          <a:p>
            <a:pPr indent="-163087" lvl="1" marL="990600" rtl="0" algn="l">
              <a:lnSpc>
                <a:spcPct val="90000"/>
              </a:lnSpc>
              <a:spcBef>
                <a:spcPts val="4500"/>
              </a:spcBef>
              <a:spcAft>
                <a:spcPts val="0"/>
              </a:spcAft>
              <a:buClr>
                <a:schemeClr val="dk2"/>
              </a:buClr>
              <a:buSzPct val="123000"/>
              <a:buFont typeface="Noto Sans Symbols"/>
              <a:buNone/>
            </a:pPr>
            <a:r>
              <a:t/>
            </a:r>
            <a:endParaRPr sz="3600">
              <a:solidFill>
                <a:srgbClr val="FFC000"/>
              </a:solidFill>
              <a:latin typeface="Trebuchet MS"/>
              <a:ea typeface="Trebuchet MS"/>
              <a:cs typeface="Trebuchet MS"/>
              <a:sym typeface="Trebuchet MS"/>
            </a:endParaRPr>
          </a:p>
          <a:p>
            <a:pPr indent="-199405" lvl="0" marL="381000" rtl="0" algn="l">
              <a:lnSpc>
                <a:spcPct val="90000"/>
              </a:lnSpc>
              <a:spcBef>
                <a:spcPts val="4500"/>
              </a:spcBef>
              <a:spcAft>
                <a:spcPts val="0"/>
              </a:spcAft>
              <a:buClr>
                <a:srgbClr val="5E5E5E"/>
              </a:buClr>
              <a:buSzPct val="123000"/>
              <a:buFont typeface="Helvetica Neue"/>
              <a:buNone/>
            </a:pPr>
            <a:r>
              <a:t/>
            </a:r>
            <a:endParaRPr>
              <a:solidFill>
                <a:schemeClr val="dk2"/>
              </a:solidFill>
            </a:endParaRPr>
          </a:p>
        </p:txBody>
      </p:sp>
      <p:sp>
        <p:nvSpPr>
          <p:cNvPr id="142" name="Google Shape;142;gf1b5b9f8ee_0_165"/>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E4BA00"/>
              </a:buClr>
              <a:buSzPts val="8500"/>
              <a:buFont typeface="Helvetica Neue"/>
              <a:buNone/>
            </a:pPr>
            <a:r>
              <a:rPr lang="en-US">
                <a:solidFill>
                  <a:srgbClr val="E4BA00"/>
                </a:solidFill>
              </a:rPr>
              <a:t>CSS Selectors</a:t>
            </a:r>
            <a:endParaRPr>
              <a:solidFill>
                <a:srgbClr val="E4BA00"/>
              </a:solidFill>
            </a:endParaRPr>
          </a:p>
        </p:txBody>
      </p:sp>
      <p:pic>
        <p:nvPicPr>
          <p:cNvPr id="143" name="Google Shape;143;gf1b5b9f8ee_0_165"/>
          <p:cNvPicPr preferRelativeResize="0"/>
          <p:nvPr/>
        </p:nvPicPr>
        <p:blipFill rotWithShape="1">
          <a:blip r:embed="rId3">
            <a:alphaModFix/>
          </a:blip>
          <a:srcRect b="0" l="0" r="0" t="0"/>
          <a:stretch/>
        </p:blipFill>
        <p:spPr>
          <a:xfrm>
            <a:off x="15116175" y="7540624"/>
            <a:ext cx="8343899" cy="4918076"/>
          </a:xfrm>
          <a:prstGeom prst="rect">
            <a:avLst/>
          </a:prstGeom>
          <a:noFill/>
          <a:ln>
            <a:noFill/>
          </a:ln>
        </p:spPr>
      </p:pic>
      <p:pic>
        <p:nvPicPr>
          <p:cNvPr id="144" name="Google Shape;144;gf1b5b9f8ee_0_165"/>
          <p:cNvPicPr preferRelativeResize="0"/>
          <p:nvPr/>
        </p:nvPicPr>
        <p:blipFill rotWithShape="1">
          <a:blip r:embed="rId4">
            <a:alphaModFix/>
          </a:blip>
          <a:srcRect b="0" l="0" r="0" t="0"/>
          <a:stretch/>
        </p:blipFill>
        <p:spPr>
          <a:xfrm>
            <a:off x="13398502" y="2121255"/>
            <a:ext cx="9534348" cy="44379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f1b5b9f8ee_0_172"/>
          <p:cNvSpPr txBox="1"/>
          <p:nvPr/>
        </p:nvSpPr>
        <p:spPr>
          <a:xfrm>
            <a:off x="2324474" y="3334870"/>
            <a:ext cx="15975000" cy="7046400"/>
          </a:xfrm>
          <a:prstGeom prst="rect">
            <a:avLst/>
          </a:prstGeom>
          <a:noFill/>
          <a:ln>
            <a:noFill/>
          </a:ln>
        </p:spPr>
        <p:txBody>
          <a:bodyPr anchorCtr="0" anchor="t" bIns="50800" lIns="50800" spcFirstLastPara="1" rIns="50800" wrap="square" tIns="50800">
            <a:normAutofit fontScale="77500" lnSpcReduction="10000"/>
          </a:bodyPr>
          <a:lstStyle/>
          <a:p>
            <a:pPr indent="-296646" lvl="0" marL="381000" marR="0" rtl="0" algn="ctr">
              <a:lnSpc>
                <a:spcPct val="90000"/>
              </a:lnSpc>
              <a:spcBef>
                <a:spcPts val="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properties are the styles you want to apply to the targeted element.  </a:t>
            </a:r>
            <a:endParaRPr/>
          </a:p>
          <a:p>
            <a:pPr indent="-296646" lvl="3" marL="22098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list properties  </a:t>
            </a:r>
            <a:endParaRPr/>
          </a:p>
          <a:p>
            <a:pPr indent="-296646" lvl="3" marL="22098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font properties</a:t>
            </a:r>
            <a:endParaRPr/>
          </a:p>
          <a:p>
            <a:pPr indent="-296646" lvl="3" marL="22098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border properties </a:t>
            </a:r>
            <a:endParaRPr/>
          </a:p>
          <a:p>
            <a:pPr indent="-296646" lvl="3" marL="22098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Other, </a:t>
            </a:r>
            <a:r>
              <a:rPr b="0" i="0" lang="en-US" sz="4800" u="sng" cap="none" strike="noStrike">
                <a:solidFill>
                  <a:schemeClr val="dk2"/>
                </a:solidFill>
                <a:latin typeface="Trebuchet MS"/>
                <a:ea typeface="Trebuchet MS"/>
                <a:cs typeface="Trebuchet MS"/>
                <a:sym typeface="Trebuchet MS"/>
                <a:hlinkClick r:id="rId3">
                  <a:extLst>
                    <a:ext uri="{A12FA001-AC4F-418D-AE19-62706E023703}">
                      <ahyp:hlinkClr val="tx"/>
                    </a:ext>
                  </a:extLst>
                </a:hlinkClick>
              </a:rPr>
              <a:t>here</a:t>
            </a:r>
            <a:r>
              <a:rPr b="0" i="0" lang="en-US" sz="4800" u="none" cap="none" strike="noStrike">
                <a:solidFill>
                  <a:schemeClr val="dk2"/>
                </a:solidFill>
                <a:latin typeface="Trebuchet MS"/>
                <a:ea typeface="Trebuchet MS"/>
                <a:cs typeface="Trebuchet MS"/>
                <a:sym typeface="Trebuchet MS"/>
              </a:rPr>
              <a:t>  </a:t>
            </a:r>
            <a:endParaRPr/>
          </a:p>
          <a:p>
            <a:pPr indent="-99822" lvl="1" marL="990600" marR="0" rtl="0" algn="ctr">
              <a:lnSpc>
                <a:spcPct val="90000"/>
              </a:lnSpc>
              <a:spcBef>
                <a:spcPts val="4500"/>
              </a:spcBef>
              <a:spcAft>
                <a:spcPts val="0"/>
              </a:spcAft>
              <a:buClr>
                <a:srgbClr val="5E5E5E"/>
              </a:buClr>
              <a:buSzPct val="123000"/>
              <a:buFont typeface="Noto Sans Symbols"/>
              <a:buNone/>
            </a:pPr>
            <a:r>
              <a:t/>
            </a:r>
            <a:endParaRPr b="0" i="0" sz="3600" u="none" cap="none" strike="noStrike">
              <a:solidFill>
                <a:srgbClr val="FFC000"/>
              </a:solidFill>
              <a:latin typeface="Trebuchet MS"/>
              <a:ea typeface="Trebuchet MS"/>
              <a:cs typeface="Trebuchet MS"/>
              <a:sym typeface="Trebuchet MS"/>
            </a:endParaRPr>
          </a:p>
          <a:p>
            <a:pPr indent="-146684" lvl="0" marL="381000" marR="0" rtl="0" algn="ctr">
              <a:lnSpc>
                <a:spcPct val="90000"/>
              </a:lnSpc>
              <a:spcBef>
                <a:spcPts val="4500"/>
              </a:spcBef>
              <a:spcAft>
                <a:spcPts val="0"/>
              </a:spcAft>
              <a:buClr>
                <a:srgbClr val="5E5E5E"/>
              </a:buClr>
              <a:buSzPct val="123000"/>
              <a:buFont typeface="Helvetica Neue"/>
              <a:buNone/>
            </a:pPr>
            <a:r>
              <a:t/>
            </a:r>
            <a:endParaRPr b="0" i="0" sz="3000" u="none" cap="none" strike="noStrike">
              <a:solidFill>
                <a:schemeClr val="dk2"/>
              </a:solidFill>
              <a:latin typeface="Helvetica Neue"/>
              <a:ea typeface="Helvetica Neue"/>
              <a:cs typeface="Helvetica Neue"/>
              <a:sym typeface="Helvetica Neue"/>
            </a:endParaRPr>
          </a:p>
        </p:txBody>
      </p:sp>
      <p:sp>
        <p:nvSpPr>
          <p:cNvPr id="150" name="Google Shape;150;gf1b5b9f8ee_0_172"/>
          <p:cNvSpPr txBox="1"/>
          <p:nvPr>
            <p:ph type="title"/>
          </p:nvPr>
        </p:nvSpPr>
        <p:spPr>
          <a:xfrm>
            <a:off x="5422527" y="1106394"/>
            <a:ext cx="9779100" cy="14352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Properties</a:t>
            </a:r>
            <a:endParaRPr>
              <a:solidFill>
                <a:srgbClr val="E4BA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1b5b9f8ee_0_177"/>
          <p:cNvSpPr txBox="1"/>
          <p:nvPr/>
        </p:nvSpPr>
        <p:spPr>
          <a:xfrm>
            <a:off x="3496235" y="3281081"/>
            <a:ext cx="16683300" cy="7906800"/>
          </a:xfrm>
          <a:prstGeom prst="rect">
            <a:avLst/>
          </a:prstGeom>
          <a:noFill/>
          <a:ln>
            <a:noFill/>
          </a:ln>
        </p:spPr>
        <p:txBody>
          <a:bodyPr anchorCtr="0" anchor="t" bIns="50800" lIns="50800" spcFirstLastPara="1" rIns="50800" wrap="square" tIns="50800">
            <a:normAutofit fontScale="55000" lnSpcReduction="20000"/>
          </a:bodyPr>
          <a:lstStyle/>
          <a:p>
            <a:pPr indent="-240411" lvl="0" marL="381000" marR="0" rtl="0" algn="ctr">
              <a:lnSpc>
                <a:spcPct val="120000"/>
              </a:lnSpc>
              <a:spcBef>
                <a:spcPts val="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Values are written immediately after the colon that separates them from CSS properties.  </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text </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integers</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unit, measurement </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URL </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colours</a:t>
            </a:r>
            <a:endParaRPr/>
          </a:p>
          <a:p>
            <a:pPr indent="-240410" lvl="4" marL="2819400" marR="0" rtl="0" algn="l">
              <a:lnSpc>
                <a:spcPct val="90000"/>
              </a:lnSpc>
              <a:spcBef>
                <a:spcPts val="4500"/>
              </a:spcBef>
              <a:spcAft>
                <a:spcPts val="0"/>
              </a:spcAft>
              <a:buClr>
                <a:schemeClr val="dk2"/>
              </a:buClr>
              <a:buSzPct val="123000"/>
              <a:buFont typeface="Noto Sans Symbols"/>
              <a:buChar char="⮚"/>
            </a:pPr>
            <a:r>
              <a:rPr b="0" i="0" lang="en-US" sz="4800" u="none" cap="none" strike="noStrike">
                <a:solidFill>
                  <a:schemeClr val="dk2"/>
                </a:solidFill>
                <a:latin typeface="Trebuchet MS"/>
                <a:ea typeface="Trebuchet MS"/>
                <a:cs typeface="Trebuchet MS"/>
                <a:sym typeface="Trebuchet MS"/>
              </a:rPr>
              <a:t> auto, none, inherit </a:t>
            </a:r>
            <a:endParaRPr/>
          </a:p>
          <a:p>
            <a:pPr indent="-120910" lvl="1" marL="990600" marR="0" rtl="0" algn="ctr">
              <a:lnSpc>
                <a:spcPct val="90000"/>
              </a:lnSpc>
              <a:spcBef>
                <a:spcPts val="4500"/>
              </a:spcBef>
              <a:spcAft>
                <a:spcPts val="0"/>
              </a:spcAft>
              <a:buClr>
                <a:srgbClr val="5E5E5E"/>
              </a:buClr>
              <a:buSzPct val="123000"/>
              <a:buFont typeface="Noto Sans Symbols"/>
              <a:buNone/>
            </a:pPr>
            <a:r>
              <a:t/>
            </a:r>
            <a:endParaRPr b="0" i="0" sz="3600" u="none" cap="none" strike="noStrike">
              <a:solidFill>
                <a:srgbClr val="FFC000"/>
              </a:solidFill>
              <a:latin typeface="Trebuchet MS"/>
              <a:ea typeface="Trebuchet MS"/>
              <a:cs typeface="Trebuchet MS"/>
              <a:sym typeface="Trebuchet MS"/>
            </a:endParaRPr>
          </a:p>
          <a:p>
            <a:pPr indent="-164258" lvl="0" marL="381000" marR="0" rtl="0" algn="ctr">
              <a:lnSpc>
                <a:spcPct val="90000"/>
              </a:lnSpc>
              <a:spcBef>
                <a:spcPts val="4500"/>
              </a:spcBef>
              <a:spcAft>
                <a:spcPts val="0"/>
              </a:spcAft>
              <a:buClr>
                <a:srgbClr val="5E5E5E"/>
              </a:buClr>
              <a:buSzPct val="123000"/>
              <a:buFont typeface="Helvetica Neue"/>
              <a:buNone/>
            </a:pPr>
            <a:r>
              <a:t/>
            </a:r>
            <a:endParaRPr b="0" i="0" sz="3000" u="none" cap="none" strike="noStrike">
              <a:solidFill>
                <a:schemeClr val="dk2"/>
              </a:solidFill>
              <a:latin typeface="Helvetica Neue"/>
              <a:ea typeface="Helvetica Neue"/>
              <a:cs typeface="Helvetica Neue"/>
              <a:sym typeface="Helvetica Neue"/>
            </a:endParaRPr>
          </a:p>
        </p:txBody>
      </p:sp>
      <p:sp>
        <p:nvSpPr>
          <p:cNvPr id="156" name="Google Shape;156;gf1b5b9f8ee_0_177"/>
          <p:cNvSpPr txBox="1"/>
          <p:nvPr>
            <p:ph type="title"/>
          </p:nvPr>
        </p:nvSpPr>
        <p:spPr>
          <a:xfrm>
            <a:off x="5422527" y="1106394"/>
            <a:ext cx="9779100" cy="14352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Values </a:t>
            </a:r>
            <a:endParaRPr>
              <a:solidFill>
                <a:srgbClr val="E4BA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1b5b9f8ee_0_182"/>
          <p:cNvSpPr txBox="1"/>
          <p:nvPr/>
        </p:nvSpPr>
        <p:spPr>
          <a:xfrm>
            <a:off x="3244849" y="3394272"/>
            <a:ext cx="20272500" cy="8256600"/>
          </a:xfrm>
          <a:prstGeom prst="rect">
            <a:avLst/>
          </a:prstGeom>
          <a:noFill/>
          <a:ln>
            <a:noFill/>
          </a:ln>
        </p:spPr>
        <p:txBody>
          <a:bodyPr anchorCtr="0" anchor="t" bIns="50800" lIns="50800" spcFirstLastPara="1" rIns="50800" wrap="square" tIns="50800">
            <a:normAutofit/>
          </a:bodyPr>
          <a:lstStyle/>
          <a:p>
            <a:pPr indent="-381000" lvl="0" marL="457200" marR="0" rtl="0" algn="l">
              <a:lnSpc>
                <a:spcPct val="90000"/>
              </a:lnSpc>
              <a:spcBef>
                <a:spcPts val="0"/>
              </a:spcBef>
              <a:spcAft>
                <a:spcPts val="0"/>
              </a:spcAft>
              <a:buClr>
                <a:schemeClr val="dk2"/>
              </a:buClr>
              <a:buSzPts val="4800"/>
              <a:buFont typeface="Trebuchet MS"/>
              <a:buChar char="❖"/>
            </a:pPr>
            <a:r>
              <a:rPr b="0" i="0" lang="en-US" sz="4800" u="none" cap="none" strike="noStrike">
                <a:solidFill>
                  <a:schemeClr val="dk2"/>
                </a:solidFill>
                <a:latin typeface="Trebuchet MS"/>
                <a:ea typeface="Trebuchet MS"/>
                <a:cs typeface="Trebuchet MS"/>
                <a:sym typeface="Trebuchet MS"/>
              </a:rPr>
              <a:t> “Cascade” has to do with the </a:t>
            </a:r>
            <a:r>
              <a:rPr b="0" i="0" lang="en-US" sz="4800" u="none" cap="none" strike="noStrike">
                <a:solidFill>
                  <a:srgbClr val="E4BA00"/>
                </a:solidFill>
                <a:latin typeface="Trebuchet MS"/>
                <a:ea typeface="Trebuchet MS"/>
                <a:cs typeface="Trebuchet MS"/>
                <a:sym typeface="Trebuchet MS"/>
              </a:rPr>
              <a:t>order</a:t>
            </a:r>
            <a:r>
              <a:rPr b="0" i="0" lang="en-US" sz="4800" u="none" cap="none" strike="noStrike">
                <a:solidFill>
                  <a:schemeClr val="dk2"/>
                </a:solidFill>
                <a:latin typeface="Trebuchet MS"/>
                <a:ea typeface="Trebuchet MS"/>
                <a:cs typeface="Trebuchet MS"/>
                <a:sym typeface="Trebuchet MS"/>
              </a:rPr>
              <a:t> in which </a:t>
            </a:r>
            <a:r>
              <a:rPr b="0" i="0" lang="en-US" sz="4800" u="none" cap="none" strike="noStrike">
                <a:solidFill>
                  <a:srgbClr val="E4BA00"/>
                </a:solidFill>
                <a:latin typeface="Trebuchet MS"/>
                <a:ea typeface="Trebuchet MS"/>
                <a:cs typeface="Trebuchet MS"/>
                <a:sym typeface="Trebuchet MS"/>
              </a:rPr>
              <a:t>rules</a:t>
            </a:r>
            <a:r>
              <a:rPr b="0" i="0" lang="en-US" sz="4800" u="none" cap="none" strike="noStrike">
                <a:solidFill>
                  <a:schemeClr val="dk2"/>
                </a:solidFill>
                <a:latin typeface="Trebuchet MS"/>
                <a:ea typeface="Trebuchet MS"/>
                <a:cs typeface="Trebuchet MS"/>
                <a:sym typeface="Trebuchet MS"/>
              </a:rPr>
              <a:t> are applied</a:t>
            </a:r>
            <a:endParaRPr/>
          </a:p>
          <a:p>
            <a:pPr indent="0" lvl="0" marL="76200" marR="0" rtl="0" algn="l">
              <a:lnSpc>
                <a:spcPct val="90000"/>
              </a:lnSpc>
              <a:spcBef>
                <a:spcPts val="0"/>
              </a:spcBef>
              <a:spcAft>
                <a:spcPts val="0"/>
              </a:spcAft>
              <a:buClr>
                <a:srgbClr val="5E5E5E"/>
              </a:buClr>
              <a:buSzPts val="4800"/>
              <a:buFont typeface="Helvetica Neue"/>
              <a:buNone/>
            </a:pPr>
            <a:r>
              <a:t/>
            </a:r>
            <a:endParaRPr b="0" i="0" sz="4800" u="none" cap="none" strike="noStrike">
              <a:solidFill>
                <a:schemeClr val="dk2"/>
              </a:solidFill>
              <a:latin typeface="Trebuchet MS"/>
              <a:ea typeface="Trebuchet MS"/>
              <a:cs typeface="Trebuchet MS"/>
              <a:sym typeface="Trebuchet MS"/>
            </a:endParaRPr>
          </a:p>
          <a:p>
            <a:pPr indent="-381000" lvl="0" marL="457200" marR="0" rtl="0" algn="l">
              <a:lnSpc>
                <a:spcPct val="90000"/>
              </a:lnSpc>
              <a:spcBef>
                <a:spcPts val="1000"/>
              </a:spcBef>
              <a:spcAft>
                <a:spcPts val="0"/>
              </a:spcAft>
              <a:buClr>
                <a:schemeClr val="dk2"/>
              </a:buClr>
              <a:buSzPts val="4800"/>
              <a:buFont typeface="Trebuchet MS"/>
              <a:buChar char="❖"/>
            </a:pPr>
            <a:r>
              <a:rPr b="0" i="0" lang="en-US" sz="4800" u="none" cap="none" strike="noStrike">
                <a:solidFill>
                  <a:schemeClr val="dk2"/>
                </a:solidFill>
                <a:latin typeface="Trebuchet MS"/>
                <a:ea typeface="Trebuchet MS"/>
                <a:cs typeface="Trebuchet MS"/>
                <a:sym typeface="Trebuchet MS"/>
              </a:rPr>
              <a:t> NB! The more specific a rule is, the higher its precedence</a:t>
            </a:r>
            <a:endParaRPr/>
          </a:p>
          <a:p>
            <a:pPr indent="-146684" lvl="0" marL="381000" marR="0" rtl="0" algn="l">
              <a:lnSpc>
                <a:spcPct val="90000"/>
              </a:lnSpc>
              <a:spcBef>
                <a:spcPts val="5500"/>
              </a:spcBef>
              <a:spcAft>
                <a:spcPts val="0"/>
              </a:spcAft>
              <a:buClr>
                <a:srgbClr val="5E5E5E"/>
              </a:buClr>
              <a:buSzPts val="3690"/>
              <a:buFont typeface="Helvetica Neue"/>
              <a:buNone/>
            </a:pPr>
            <a:r>
              <a:t/>
            </a:r>
            <a:endParaRPr b="0" i="0" sz="3000" u="none" cap="none" strike="noStrike">
              <a:solidFill>
                <a:schemeClr val="dk2"/>
              </a:solidFill>
              <a:latin typeface="Helvetica Neue"/>
              <a:ea typeface="Helvetica Neue"/>
              <a:cs typeface="Helvetica Neue"/>
              <a:sym typeface="Helvetica Neue"/>
            </a:endParaRPr>
          </a:p>
        </p:txBody>
      </p:sp>
      <p:sp>
        <p:nvSpPr>
          <p:cNvPr id="162" name="Google Shape;162;gf1b5b9f8ee_0_182"/>
          <p:cNvSpPr txBox="1"/>
          <p:nvPr/>
        </p:nvSpPr>
        <p:spPr>
          <a:xfrm>
            <a:off x="6151562" y="1136650"/>
            <a:ext cx="12081000" cy="143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E4BA00"/>
              </a:buClr>
              <a:buSzPts val="8500"/>
              <a:buFont typeface="Helvetica Neue"/>
              <a:buNone/>
            </a:pPr>
            <a:r>
              <a:rPr b="1" i="0" lang="en-US" sz="8500" u="none" cap="none" strike="noStrike">
                <a:solidFill>
                  <a:srgbClr val="E4BA00"/>
                </a:solidFill>
                <a:latin typeface="Helvetica Neue"/>
                <a:ea typeface="Helvetica Neue"/>
                <a:cs typeface="Helvetica Neue"/>
                <a:sym typeface="Helvetica Neue"/>
              </a:rPr>
              <a:t>Cascade: Specificity</a:t>
            </a:r>
            <a:endParaRPr/>
          </a:p>
        </p:txBody>
      </p:sp>
      <p:pic>
        <p:nvPicPr>
          <p:cNvPr descr="How to tackle CSS specificity issues and when to use the !important keyword" id="163" name="Google Shape;163;gf1b5b9f8ee_0_182"/>
          <p:cNvPicPr preferRelativeResize="0"/>
          <p:nvPr/>
        </p:nvPicPr>
        <p:blipFill rotWithShape="1">
          <a:blip r:embed="rId3">
            <a:alphaModFix/>
          </a:blip>
          <a:srcRect b="0" l="0" r="0" t="0"/>
          <a:stretch/>
        </p:blipFill>
        <p:spPr>
          <a:xfrm>
            <a:off x="8612654" y="6147173"/>
            <a:ext cx="7158691" cy="6638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idx="2" type="body"/>
          </p:nvPr>
        </p:nvSpPr>
        <p:spPr>
          <a:xfrm>
            <a:off x="1206500" y="2601651"/>
            <a:ext cx="21037680" cy="3514565"/>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936"/>
              <a:buFont typeface="Helvetica Neue"/>
              <a:buChar char="•"/>
            </a:pPr>
            <a:r>
              <a:rPr lang="en-US" sz="3200"/>
              <a:t>HTML elements are described using attributes and properties	</a:t>
            </a:r>
            <a:endParaRPr/>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381000" lvl="0" marL="381000" rtl="0" algn="l">
              <a:lnSpc>
                <a:spcPct val="90000"/>
              </a:lnSpc>
              <a:spcBef>
                <a:spcPts val="4500"/>
              </a:spcBef>
              <a:spcAft>
                <a:spcPts val="0"/>
              </a:spcAft>
              <a:buClr>
                <a:srgbClr val="5E5E5E"/>
              </a:buClr>
              <a:buSzPts val="3936"/>
              <a:buFont typeface="Helvetica Neue"/>
              <a:buChar char="•"/>
            </a:pPr>
            <a:r>
              <a:rPr lang="en-US" sz="3200"/>
              <a:t>To style an element individually by changing that element’s properties</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Like all other attributes, the style attribute goes inside the element's beginning tag, right after the tag name. After specifying that you are changing the style attribute, you type =, and then, within double quotes, list the properties you want to change and after a colon specify the value for that property.</a:t>
            </a:r>
            <a:endParaRPr/>
          </a:p>
        </p:txBody>
      </p:sp>
      <p:sp>
        <p:nvSpPr>
          <p:cNvPr id="169" name="Google Shape;169;p4"/>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Inline Style</a:t>
            </a:r>
            <a:endParaRPr>
              <a:solidFill>
                <a:srgbClr val="E4BA00"/>
              </a:solidFill>
            </a:endParaRPr>
          </a:p>
        </p:txBody>
      </p:sp>
      <p:pic>
        <p:nvPicPr>
          <p:cNvPr id="170" name="Google Shape;170;p4"/>
          <p:cNvPicPr preferRelativeResize="0"/>
          <p:nvPr/>
        </p:nvPicPr>
        <p:blipFill rotWithShape="1">
          <a:blip r:embed="rId3">
            <a:alphaModFix/>
          </a:blip>
          <a:srcRect b="0" l="0" r="0" t="0"/>
          <a:stretch/>
        </p:blipFill>
        <p:spPr>
          <a:xfrm>
            <a:off x="7972425" y="4201691"/>
            <a:ext cx="8439150" cy="382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idx="2" type="body"/>
          </p:nvPr>
        </p:nvSpPr>
        <p:spPr>
          <a:xfrm>
            <a:off x="1206500" y="2601651"/>
            <a:ext cx="21037680" cy="3514565"/>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936"/>
              <a:buFont typeface="Helvetica Neue"/>
              <a:buChar char="•"/>
            </a:pPr>
            <a:r>
              <a:rPr lang="en-US" sz="3200"/>
              <a:t>The example shows how you can define a CSS rule </a:t>
            </a:r>
            <a:r>
              <a:rPr b="1" lang="en-US" sz="3200"/>
              <a:t>in the head part </a:t>
            </a:r>
            <a:r>
              <a:rPr lang="en-US" sz="3200"/>
              <a:t>of your HTML template. This is called internal CSS. The example below shows a CSS rule that will cause all h1 to be in the color blue.</a:t>
            </a:r>
            <a:endParaRPr/>
          </a:p>
          <a:p>
            <a:pPr indent="-381000" lvl="0" marL="381000" rtl="0" algn="l">
              <a:lnSpc>
                <a:spcPct val="90000"/>
              </a:lnSpc>
              <a:spcBef>
                <a:spcPts val="4500"/>
              </a:spcBef>
              <a:spcAft>
                <a:spcPts val="0"/>
              </a:spcAft>
              <a:buClr>
                <a:srgbClr val="5E5E5E"/>
              </a:buClr>
              <a:buSzPts val="3936"/>
              <a:buFont typeface="Helvetica Neue"/>
              <a:buChar char="•"/>
            </a:pPr>
            <a:r>
              <a:rPr lang="en-US" sz="3200"/>
              <a:t>CSS follows the following syntax: </a:t>
            </a:r>
            <a:r>
              <a:rPr b="1" lang="en-US" sz="3200"/>
              <a:t>A style sheet consists of a selector and a declaration:</a:t>
            </a:r>
            <a:endParaRPr b="1"/>
          </a:p>
          <a:p>
            <a:pPr indent="-381000" lvl="1" marL="990600" rtl="0" algn="l">
              <a:lnSpc>
                <a:spcPct val="90000"/>
              </a:lnSpc>
              <a:spcBef>
                <a:spcPts val="4500"/>
              </a:spcBef>
              <a:spcAft>
                <a:spcPts val="0"/>
              </a:spcAft>
              <a:buClr>
                <a:srgbClr val="5E5E5E"/>
              </a:buClr>
              <a:buSzPts val="3936"/>
              <a:buFont typeface="Helvetica Neue"/>
              <a:buChar char="•"/>
            </a:pPr>
            <a:r>
              <a:rPr b="1" lang="en-US" sz="3200"/>
              <a:t>The selector </a:t>
            </a:r>
            <a:r>
              <a:rPr lang="en-US" sz="3200"/>
              <a:t>indicates which HTML element you want to style </a:t>
            </a:r>
            <a:endParaRPr/>
          </a:p>
          <a:p>
            <a:pPr indent="-381000" lvl="1" marL="990600" rtl="0" algn="l">
              <a:lnSpc>
                <a:spcPct val="90000"/>
              </a:lnSpc>
              <a:spcBef>
                <a:spcPts val="4500"/>
              </a:spcBef>
              <a:spcAft>
                <a:spcPts val="0"/>
              </a:spcAft>
              <a:buClr>
                <a:srgbClr val="5E5E5E"/>
              </a:buClr>
              <a:buSzPts val="3936"/>
              <a:buFont typeface="Helvetica Neue"/>
              <a:buChar char="•"/>
            </a:pPr>
            <a:r>
              <a:rPr b="1" lang="en-US" sz="3200"/>
              <a:t>The declaration block </a:t>
            </a:r>
            <a:r>
              <a:rPr lang="en-US" sz="3200"/>
              <a:t>contains one or more declarations separated by ;. A declaration always ends with a ; and is surrounded by {}. Each declaration includes a property and a value, separated by a :</a:t>
            </a:r>
            <a:endParaRPr/>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131064" lvl="0" marL="381000" rtl="0" algn="l">
              <a:lnSpc>
                <a:spcPct val="90000"/>
              </a:lnSpc>
              <a:spcBef>
                <a:spcPts val="4500"/>
              </a:spcBef>
              <a:spcAft>
                <a:spcPts val="0"/>
              </a:spcAft>
              <a:buClr>
                <a:srgbClr val="5E5E5E"/>
              </a:buClr>
              <a:buSzPts val="3936"/>
              <a:buFont typeface="Helvetica Neue"/>
              <a:buNone/>
            </a:pPr>
            <a:r>
              <a:t/>
            </a:r>
            <a:endParaRPr sz="3200"/>
          </a:p>
          <a:p>
            <a:pPr indent="0" lvl="0" marL="0" rtl="0" algn="just">
              <a:lnSpc>
                <a:spcPct val="115000"/>
              </a:lnSpc>
              <a:spcBef>
                <a:spcPts val="0"/>
              </a:spcBef>
              <a:spcAft>
                <a:spcPts val="0"/>
              </a:spcAft>
              <a:buClr>
                <a:srgbClr val="5E5E5E"/>
              </a:buClr>
              <a:buSzPts val="1476"/>
              <a:buFont typeface="Helvetica Neue"/>
              <a:buNone/>
            </a:pPr>
            <a:r>
              <a:t/>
            </a:r>
            <a:endParaRPr sz="1200">
              <a:solidFill>
                <a:schemeClr val="dk1"/>
              </a:solidFill>
              <a:latin typeface="Montserrat Light"/>
              <a:ea typeface="Montserrat Light"/>
              <a:cs typeface="Montserrat Light"/>
              <a:sym typeface="Montserrat Light"/>
            </a:endParaRPr>
          </a:p>
        </p:txBody>
      </p:sp>
      <p:sp>
        <p:nvSpPr>
          <p:cNvPr id="176" name="Google Shape;176;p5"/>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Internal CSS</a:t>
            </a:r>
            <a:endParaRPr>
              <a:solidFill>
                <a:srgbClr val="E4BA00"/>
              </a:solidFill>
            </a:endParaRPr>
          </a:p>
        </p:txBody>
      </p:sp>
      <p:pic>
        <p:nvPicPr>
          <p:cNvPr id="177" name="Google Shape;177;p5"/>
          <p:cNvPicPr preferRelativeResize="0"/>
          <p:nvPr/>
        </p:nvPicPr>
        <p:blipFill rotWithShape="1">
          <a:blip r:embed="rId3">
            <a:alphaModFix/>
          </a:blip>
          <a:srcRect b="0" l="0" r="0" t="0"/>
          <a:stretch/>
        </p:blipFill>
        <p:spPr>
          <a:xfrm>
            <a:off x="8397551" y="7249885"/>
            <a:ext cx="6278725" cy="57241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