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3716000" cx="2438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nR5QNvzlnKrBo3ti8jG/LPKiy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129B69-BF4C-4362-835B-94600D9CBE14}">
  <a:tblStyle styleId="{13129B69-BF4C-4362-835B-94600D9CBE14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85" name="Google Shape;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86" name="Google Shape;86;p2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90" name="Google Shape;9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5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5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31" name="Google Shape;3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32" name="Google Shape;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33" name="Google Shape;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6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35" name="Google Shape;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39" name="Google Shape;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44" name="Google Shape;44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8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51" name="Google Shape;5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2" name="Google Shape;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3" name="Google Shape;53;p18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62" name="Google Shape;6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63" name="Google Shape;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4" name="Google Shape;64;p2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9" name="Google Shape;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70" name="Google Shape;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1" name="Google Shape;71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77" name="Google Shape;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3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flexboxdefense.com/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mastery.games/flexboxzombies/" TargetMode="External"/><Relationship Id="rId6" Type="http://schemas.openxmlformats.org/officeDocument/2006/relationships/hyperlink" Target="https://flexboxfroggy.com/" TargetMode="External"/><Relationship Id="rId7" Type="http://schemas.openxmlformats.org/officeDocument/2006/relationships/hyperlink" Target="https://css-tricks.com/snippets/css/a-guide-to-flexbox/" TargetMode="External"/><Relationship Id="rId8" Type="http://schemas.openxmlformats.org/officeDocument/2006/relationships/hyperlink" Target="https://github.com/sei-jed-10/W02D03-Responsive-Desig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 III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Flexbox</a:t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2368550" y="1041400"/>
            <a:ext cx="19646901" cy="20056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Example: Combination for centering both on vertical flexbox</a:t>
            </a:r>
            <a:br>
              <a:rPr lang="en-GB">
                <a:solidFill>
                  <a:srgbClr val="E4BA00"/>
                </a:solidFill>
              </a:rPr>
            </a:br>
            <a:endParaRPr>
              <a:solidFill>
                <a:srgbClr val="E4BA00"/>
              </a:solidFill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2641600" y="5571958"/>
            <a:ext cx="6375400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3200" u="none" cap="none" strike="noStrike">
                <a:solidFill>
                  <a:srgbClr val="F00079"/>
                </a:solidFill>
                <a:latin typeface="Consolas"/>
                <a:ea typeface="Consolas"/>
                <a:cs typeface="Consolas"/>
                <a:sym typeface="Consolas"/>
              </a:rPr>
              <a:t>#container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display: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flex-direction: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column;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justify-content: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align-item: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6800" y="4263775"/>
            <a:ext cx="7340600" cy="640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idx="2" type="body"/>
          </p:nvPr>
        </p:nvSpPr>
        <p:spPr>
          <a:xfrm>
            <a:off x="2130009" y="3446786"/>
            <a:ext cx="17993860" cy="6822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Flexbox Defense</a:t>
            </a:r>
            <a:endParaRPr/>
          </a:p>
          <a:p>
            <a:pPr indent="-331089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2214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A Complete Guide to Flexbox</a:t>
            </a:r>
            <a:r>
              <a:rPr lang="en-GB"/>
              <a:t>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Flexbox Zombies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6"/>
              </a:rPr>
              <a:t>Flexbox Froggy - A game for learning CSS flexbox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7"/>
              </a:rPr>
              <a:t>A Complete Guide to Flexbox</a:t>
            </a:r>
            <a:endParaRPr/>
          </a:p>
          <a:p>
            <a:pPr indent="-331089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2214"/>
              <a:buChar char="•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https://github.com/sei-jed-10/W02D03-Responsive-Design</a:t>
            </a:r>
            <a:endParaRPr/>
          </a:p>
          <a:p>
            <a:pPr indent="-331089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2214"/>
              <a:buChar char="•"/>
            </a:pPr>
            <a:r>
              <a:t/>
            </a:r>
            <a:endParaRPr/>
          </a:p>
        </p:txBody>
      </p:sp>
      <p:sp>
        <p:nvSpPr>
          <p:cNvPr id="170" name="Google Shape;170;p12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71" name="Google Shape;171;p12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174" name="Google Shape;174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358" y="131001"/>
            <a:ext cx="1869689" cy="186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175" name="Google Shape;175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176" name="Google Shape;176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649791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1206500" y="5025165"/>
            <a:ext cx="21971000" cy="557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18"/>
              <a:buFont typeface="Arial"/>
              <a:buChar char="•"/>
            </a:pPr>
            <a:r>
              <a:rPr b="0" i="0" lang="en-GB" sz="6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CSS flexbox for layout</a:t>
            </a:r>
            <a:endParaRPr b="0" i="0" sz="16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"/>
          <p:cNvSpPr txBox="1"/>
          <p:nvPr>
            <p:ph idx="4294967295" type="subTitle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1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CSS flexbox for layout</a:t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2" type="body"/>
          </p:nvPr>
        </p:nvSpPr>
        <p:spPr>
          <a:xfrm>
            <a:off x="1206498" y="2794000"/>
            <a:ext cx="21882102" cy="375574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904"/>
              <a:buFont typeface="Noto Sans Symbols"/>
              <a:buChar char="❖"/>
            </a:pPr>
            <a:r>
              <a:rPr lang="en-GB" sz="4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The Flexible Box Layout Module, makes it easier to design flexible responsive layout structure without using float or positioning.</a:t>
            </a:r>
            <a:br>
              <a:rPr lang="en-GB" sz="4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4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6684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CSS Flexbox </a:t>
            </a:r>
            <a:endParaRPr>
              <a:solidFill>
                <a:srgbClr val="E4BA00"/>
              </a:solidFill>
            </a:endParaRPr>
          </a:p>
        </p:txBody>
      </p:sp>
      <p:pic>
        <p:nvPicPr>
          <p:cNvPr descr="Diagram&#10;&#10;Description automatically generated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950" y="5769258"/>
            <a:ext cx="10966450" cy="547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2" type="body"/>
          </p:nvPr>
        </p:nvSpPr>
        <p:spPr>
          <a:xfrm>
            <a:off x="1206498" y="2794000"/>
            <a:ext cx="21551901" cy="375574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12"/>
              <a:buFont typeface="Noto Sans Symbols"/>
              <a:buChar char="❖"/>
            </a:pPr>
            <a:r>
              <a:rPr lang="en-GB" sz="4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Flexible Box enabled proper vertical alignment, so we can easily center a box. </a:t>
            </a:r>
            <a:endParaRPr sz="4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2306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444"/>
              <a:buFont typeface="Helvetica Neue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2368550" y="1041400"/>
            <a:ext cx="19646901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 Dynamic Vertical and Horizontal Centering</a:t>
            </a:r>
            <a:endParaRPr>
              <a:solidFill>
                <a:srgbClr val="E4BA00"/>
              </a:solidFill>
            </a:endParaRPr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3111500" y="5863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{13129B69-BF4C-4362-835B-94600D9CBE14}</a:tableStyleId>
              </a:tblPr>
              <a:tblGrid>
                <a:gridCol w="2884400"/>
                <a:gridCol w="2884400"/>
                <a:gridCol w="12392200"/>
              </a:tblGrid>
              <a:tr h="114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GB" sz="24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GB" sz="24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lang="en-GB" sz="24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114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GB" sz="2400" u="none" cap="none" strike="noStrike"/>
                        <a:t>align-items</a:t>
                      </a:r>
                      <a:br>
                        <a:rPr lang="en-GB" sz="2400" u="none" cap="none" strike="noStrike"/>
                      </a:b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lang="en-GB" sz="2400" u="none" cap="none" strike="noStrike">
                          <a:solidFill>
                            <a:srgbClr val="C00000"/>
                          </a:solidFill>
                        </a:rPr>
                        <a:t>center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lang="en-GB" sz="2400" u="none" cap="none" strike="noStrike">
                          <a:solidFill>
                            <a:schemeClr val="dk1"/>
                          </a:solidFill>
                        </a:rPr>
                        <a:t>align our item on the cross axis, which in this case is the block axis running vertically.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114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GB" sz="2400" u="none" cap="none" strike="noStrike"/>
                        <a:t>justify-content</a:t>
                      </a:r>
                      <a:br>
                        <a:rPr lang="en-GB" sz="2400" u="none" cap="none" strike="noStrike"/>
                      </a:b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lang="en-GB" sz="2400" u="none" cap="none" strike="noStrike">
                          <a:solidFill>
                            <a:srgbClr val="C00000"/>
                          </a:solidFill>
                        </a:rPr>
                        <a:t>center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0" lang="en-GB" sz="2400" u="none" cap="none" strike="noStrike">
                          <a:solidFill>
                            <a:schemeClr val="dk1"/>
                          </a:solidFill>
                        </a:rPr>
                        <a:t>align the item on the main axis, which in this case the inline axis running horizontally.</a:t>
                      </a:r>
                      <a:br>
                        <a:rPr lang="en-GB" sz="2400" u="none" cap="none" strike="noStrike"/>
                      </a:b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2368550" y="1041400"/>
            <a:ext cx="19646901" cy="20056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Example: justify-content: center on a horizontal flexbox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2616200" y="4670770"/>
            <a:ext cx="581660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1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2616200" y="8104179"/>
            <a:ext cx="637540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3200" u="none" cap="none" strike="noStrike">
                <a:solidFill>
                  <a:srgbClr val="F00079"/>
                </a:solidFill>
                <a:latin typeface="Consolas"/>
                <a:ea typeface="Consolas"/>
                <a:cs typeface="Consolas"/>
                <a:sym typeface="Consolas"/>
              </a:rPr>
              <a:t>#container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display: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flex-direction: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row;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justify-content: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con&#10;&#10;Description automatically generated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2350" y="4723356"/>
            <a:ext cx="9894248" cy="594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2368550" y="1041400"/>
            <a:ext cx="19646901" cy="20056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Example: justify-content: center on a vertical flexbox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175000" y="5995979"/>
            <a:ext cx="637540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3200" u="none" cap="none" strike="noStrike">
                <a:solidFill>
                  <a:srgbClr val="F00079"/>
                </a:solidFill>
                <a:latin typeface="Consolas"/>
                <a:ea typeface="Consolas"/>
                <a:cs typeface="Consolas"/>
                <a:sym typeface="Consolas"/>
              </a:rPr>
              <a:t>#container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display: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flex-direction: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column;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justify-content: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Graphical user interface&#10;&#10;Description automatically generated with low confidence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7850" y="4670769"/>
            <a:ext cx="8286750" cy="629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2368550" y="1041400"/>
            <a:ext cx="19646901" cy="20056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Example: align-content: center on a horizontal flexbox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2946400" y="6087253"/>
            <a:ext cx="637540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3200" u="none" cap="none" strike="noStrike">
                <a:solidFill>
                  <a:srgbClr val="F00079"/>
                </a:solidFill>
                <a:latin typeface="Consolas"/>
                <a:ea typeface="Consolas"/>
                <a:cs typeface="Consolas"/>
                <a:sym typeface="Consolas"/>
              </a:rPr>
              <a:t>#container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display: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flex-direction: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row;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align-item: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con&#10;&#10;Description automatically generated with medium confidence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2250" y="4022954"/>
            <a:ext cx="7854950" cy="669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2368550" y="1041400"/>
            <a:ext cx="19646901" cy="20056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Example: align-content: center on a vertical flexbox</a:t>
            </a:r>
            <a:endParaRPr>
              <a:solidFill>
                <a:srgbClr val="E4BA00"/>
              </a:solidFill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2819400" y="5767379"/>
            <a:ext cx="637540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3200" u="none" cap="none" strike="noStrike">
                <a:solidFill>
                  <a:srgbClr val="F00079"/>
                </a:solidFill>
                <a:latin typeface="Consolas"/>
                <a:ea typeface="Consolas"/>
                <a:cs typeface="Consolas"/>
                <a:sym typeface="Consolas"/>
              </a:rPr>
              <a:t>#container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display: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flex-direction: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column;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align-item: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con&#10;&#10;Description automatically generated"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7450" y="4636484"/>
            <a:ext cx="7042150" cy="62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2368550" y="1041400"/>
            <a:ext cx="19646901" cy="20056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GB">
                <a:solidFill>
                  <a:srgbClr val="E4BA00"/>
                </a:solidFill>
              </a:rPr>
              <a:t>Example: Combination for centering both on horizontal flexbox</a:t>
            </a:r>
            <a:br>
              <a:rPr lang="en-GB">
                <a:solidFill>
                  <a:srgbClr val="E4BA00"/>
                </a:solidFill>
              </a:rPr>
            </a:br>
            <a:endParaRPr>
              <a:solidFill>
                <a:srgbClr val="E4BA00"/>
              </a:solidFill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2895600" y="5546558"/>
            <a:ext cx="6375400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GB" sz="3200" u="none" cap="none" strike="noStrike">
                <a:solidFill>
                  <a:srgbClr val="F00079"/>
                </a:solidFill>
                <a:latin typeface="Consolas"/>
                <a:ea typeface="Consolas"/>
                <a:cs typeface="Consolas"/>
                <a:sym typeface="Consolas"/>
              </a:rPr>
              <a:t>#container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display: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flex-direction: 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row;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justify-content: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onsolas"/>
              <a:buNone/>
            </a:pPr>
            <a: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align-item: </a:t>
            </a:r>
            <a:r>
              <a:rPr b="0" i="0" lang="en-GB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32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6800" y="4263775"/>
            <a:ext cx="7340600" cy="640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