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2"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60" r:id="rId22"/>
    <p:sldId id="261" r:id="rId23"/>
  </p:sldIdLst>
  <p:sldSz cx="24384000" cy="13716000"/>
  <p:notesSz cx="6858000" cy="9144000"/>
  <p:embeddedFontLst>
    <p:embeddedFont>
      <p:font typeface="Helvetica Neue" panose="02000503000000020004" pitchFamily="2" charset="0"/>
      <p:regular r:id="rId25"/>
      <p:bold r:id="rId26"/>
      <p:italic r:id="rId27"/>
      <p:boldItalic r:id="rId28"/>
    </p:embeddedFont>
    <p:embeddedFont>
      <p:font typeface="Montserrat" pitchFamily="2" charset="77"/>
      <p:regular r:id="rId29"/>
      <p:bold r:id="rId30"/>
      <p:italic r:id="rId31"/>
      <p:boldItalic r:id="rId32"/>
    </p:embeddedFont>
    <p:embeddedFont>
      <p:font typeface="Montserrat Light" panose="020F0302020204030204" pitchFamily="34" charset="0"/>
      <p:regular r:id="rId33"/>
      <p:italic r:id="rId34"/>
    </p:embeddedFont>
    <p:embeddedFont>
      <p:font typeface="Trebuchet MS" panose="020B0703020202090204" pitchFamily="34"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W/C9yY5vCzVDdW9tke01RYbPVg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61DAFB"/>
    <a:srgbClr val="353535"/>
    <a:srgbClr val="4E9741"/>
    <a:srgbClr val="81C565"/>
    <a:srgbClr val="674EA7"/>
    <a:srgbClr val="D9EAD3"/>
    <a:srgbClr val="EFEFEF"/>
    <a:srgbClr val="EBD1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0308"/>
  </p:normalViewPr>
  <p:slideViewPr>
    <p:cSldViewPr snapToGrid="0" snapToObjects="1">
      <p:cViewPr varScale="1">
        <p:scale>
          <a:sx n="50" d="100"/>
          <a:sy n="50" d="100"/>
        </p:scale>
        <p:origin x="100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mozilla.org/en-US/docs/Web/API/Document"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eveloper.mozilla.org/en-US/docs/Web/API/History_API"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45720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The </a:t>
            </a:r>
            <a:r>
              <a:rPr lang="en-GB" dirty="0" err="1">
                <a:solidFill>
                  <a:schemeClr val="dk1"/>
                </a:solidFill>
                <a:latin typeface="Montserrat Light"/>
                <a:ea typeface="Montserrat Light"/>
                <a:cs typeface="Montserrat Light"/>
                <a:sym typeface="Montserrat Light"/>
              </a:rPr>
              <a:t>HyperText</a:t>
            </a:r>
            <a:r>
              <a:rPr lang="en-GB" dirty="0">
                <a:solidFill>
                  <a:schemeClr val="dk1"/>
                </a:solidFill>
                <a:latin typeface="Montserrat Light"/>
                <a:ea typeface="Montserrat Light"/>
                <a:cs typeface="Montserrat Light"/>
                <a:sym typeface="Montserrat Light"/>
              </a:rPr>
              <a:t> Transport Protocol (HTTP) is used by web browsers to communicate with web servers. An HTTP request is sent from your browser to the target web server whenever you click a link on a web page, submit a form or run a search. Web servers wait for these request messages and then process them when they arrive. The web servers then reply to the web browser with an HTTP response message.  </a:t>
            </a:r>
          </a:p>
          <a:p>
            <a:pPr marL="457200" lvl="0" indent="0" algn="just" rtl="0">
              <a:lnSpc>
                <a:spcPct val="125000"/>
              </a:lnSpc>
              <a:spcBef>
                <a:spcPts val="0"/>
              </a:spcBef>
              <a:spcAft>
                <a:spcPts val="0"/>
              </a:spcAft>
              <a:buClr>
                <a:schemeClr val="dk1"/>
              </a:buClr>
              <a:buSzPts val="1100"/>
              <a:buFont typeface="Arial"/>
              <a:buNone/>
            </a:pPr>
            <a:endParaRPr lang="en-GB" dirty="0">
              <a:solidFill>
                <a:schemeClr val="dk1"/>
              </a:solidFill>
              <a:latin typeface="Montserrat Light"/>
              <a:ea typeface="Montserrat Light"/>
              <a:cs typeface="Montserrat Light"/>
              <a:sym typeface="Montserrat Light"/>
            </a:endParaRPr>
          </a:p>
          <a:p>
            <a:pPr marL="45720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A static website returns the same hard-coded content from the web server whenever a particular resource is requested. </a:t>
            </a:r>
            <a:endParaRPr lang="en-GB" dirty="0"/>
          </a:p>
          <a:p>
            <a:pPr marL="0" lvl="0" indent="0" algn="l" rtl="0">
              <a:spcBef>
                <a:spcPts val="0"/>
              </a:spcBef>
              <a:spcAft>
                <a:spcPts val="0"/>
              </a:spcAft>
              <a:buNone/>
            </a:pPr>
            <a:endParaRPr dirty="0"/>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1118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017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17999"/>
              </a:lnSpc>
              <a:spcBef>
                <a:spcPts val="0"/>
              </a:spcBef>
              <a:spcAft>
                <a:spcPts val="0"/>
              </a:spcAft>
              <a:buClr>
                <a:srgbClr val="000000"/>
              </a:buClr>
              <a:buSzPts val="1400"/>
              <a:buFont typeface="Arial"/>
              <a:buNone/>
              <a:tabLst/>
              <a:defRPr/>
            </a:pPr>
            <a:r>
              <a:rPr lang="en-GB" dirty="0">
                <a:solidFill>
                  <a:schemeClr val="dk1"/>
                </a:solidFill>
                <a:latin typeface="Montserrat Light"/>
                <a:ea typeface="Montserrat Light"/>
                <a:cs typeface="Montserrat Light"/>
                <a:sym typeface="Montserrat Light"/>
              </a:rPr>
              <a:t>If you only want your website to serve static pages, then you only need a web server. </a:t>
            </a:r>
            <a:endParaRPr lang="en-GB" dirty="0"/>
          </a:p>
          <a:p>
            <a:pPr marL="0" lvl="0" indent="0" algn="l" rtl="0">
              <a:spcBef>
                <a:spcPts val="0"/>
              </a:spcBef>
              <a:spcAft>
                <a:spcPts val="0"/>
              </a:spcAft>
              <a:buNone/>
            </a:pPr>
            <a:endParaRPr dirty="0"/>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0352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just" rtl="0">
              <a:lnSpc>
                <a:spcPct val="125000"/>
              </a:lnSpc>
              <a:spcBef>
                <a:spcPts val="0"/>
              </a:spcBef>
              <a:spcAft>
                <a:spcPts val="0"/>
              </a:spcAft>
              <a:buNone/>
            </a:pPr>
            <a:r>
              <a:rPr lang="en-GB" dirty="0">
                <a:solidFill>
                  <a:schemeClr val="dk1"/>
                </a:solidFill>
                <a:latin typeface="Montserrat Light"/>
                <a:ea typeface="Montserrat Light"/>
                <a:cs typeface="Montserrat Light"/>
                <a:sym typeface="Montserrat Light"/>
              </a:rPr>
              <a:t>However, if you want to build a web application that responds to requests with dynamic resources, then you need a web server and an application server. </a:t>
            </a:r>
          </a:p>
          <a:p>
            <a:pPr marL="0" lvl="0" indent="0" algn="just" rtl="0">
              <a:lnSpc>
                <a:spcPct val="125000"/>
              </a:lnSpc>
              <a:spcBef>
                <a:spcPts val="0"/>
              </a:spcBef>
              <a:spcAft>
                <a:spcPts val="0"/>
              </a:spcAft>
              <a:buNone/>
            </a:pPr>
            <a:endParaRPr lang="en-GB"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Typically a reverse proxy sits in front of your web servers and web application servers and routes traffic to the appropriate server. An application server is most likely run as a proxy of a web server. The web server usually just passes non-static requests to the application server. </a:t>
            </a:r>
          </a:p>
          <a:p>
            <a:pPr marL="0" lvl="0" indent="0" algn="l" rtl="0">
              <a:spcBef>
                <a:spcPts val="0"/>
              </a:spcBef>
              <a:spcAft>
                <a:spcPts val="0"/>
              </a:spcAft>
              <a:buNone/>
            </a:pPr>
            <a:endParaRPr dirty="0"/>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0017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The user interface: the interface that you interact with when you open a browser. It includes the address bar, back, forward and refresh buttons etc. </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The rendering engine: displays the requested content. By default, the rendering engine can display parse and display HTML and XML documents and images.</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The browser engine: takes inputs from the user interface (e.g. the URL input by the user) and sends this to the rendering engine and vice-a-versa.</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Networking: used for making for network calls such as HTTP requests.</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UI backend: allows the browser to interface with your devices operating system. </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JavaScript interpreter:  used to parse and execute JavaScript code.</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Data persistence: used to store data such as cached files, cookies, </a:t>
            </a:r>
            <a:r>
              <a:rPr lang="en-GB" dirty="0" err="1">
                <a:solidFill>
                  <a:schemeClr val="dk1"/>
                </a:solidFill>
                <a:latin typeface="Montserrat Light"/>
                <a:ea typeface="Montserrat Light"/>
                <a:cs typeface="Montserrat Light"/>
                <a:sym typeface="Montserrat Light"/>
              </a:rPr>
              <a:t>sessionStorage</a:t>
            </a:r>
            <a:r>
              <a:rPr lang="en-GB" dirty="0">
                <a:solidFill>
                  <a:schemeClr val="dk1"/>
                </a:solidFill>
                <a:latin typeface="Montserrat Light"/>
                <a:ea typeface="Montserrat Light"/>
                <a:cs typeface="Montserrat Light"/>
                <a:sym typeface="Montserrat Light"/>
              </a:rPr>
              <a:t> and </a:t>
            </a:r>
            <a:r>
              <a:rPr lang="en-GB" dirty="0" err="1">
                <a:solidFill>
                  <a:schemeClr val="dk1"/>
                </a:solidFill>
                <a:latin typeface="Montserrat Light"/>
                <a:ea typeface="Montserrat Light"/>
                <a:cs typeface="Montserrat Light"/>
                <a:sym typeface="Montserrat Light"/>
              </a:rPr>
              <a:t>localStorage</a:t>
            </a:r>
            <a:r>
              <a:rPr lang="en-GB" dirty="0">
                <a:solidFill>
                  <a:schemeClr val="dk1"/>
                </a:solidFill>
                <a:latin typeface="Montserrat Light"/>
                <a:ea typeface="Montserrat Light"/>
                <a:cs typeface="Montserrat Light"/>
                <a:sym typeface="Montserrat Light"/>
              </a:rPr>
              <a:t>.</a:t>
            </a:r>
          </a:p>
          <a:p>
            <a:pPr marL="0" lvl="0" indent="0" algn="l" rtl="0">
              <a:spcBef>
                <a:spcPts val="0"/>
              </a:spcBef>
              <a:spcAft>
                <a:spcPts val="0"/>
              </a:spcAft>
              <a:buNone/>
            </a:pPr>
            <a:endParaRPr dirty="0"/>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750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Firstly, the browser parses the HTML to create a DOM tree. The CSS is then parsed and combined with the DOM tree to create a render tree which described not only what elements should be rendered but how these elements should be styled. The render tree doesn’t describe where on the page the various elements in the DOM tree should be positioned - this happens during the layout process. Finally, all the elements are ‘painted’ to display them in the browser UI.  </a:t>
            </a:r>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621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Usually, when the location object changes, the browser makes a new request to the server and creates a new </a:t>
            </a:r>
            <a:r>
              <a:rPr lang="en-GB" u="sng" dirty="0">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Document</a:t>
            </a:r>
            <a:r>
              <a:rPr lang="en-GB" dirty="0">
                <a:solidFill>
                  <a:schemeClr val="dk1"/>
                </a:solidFill>
                <a:latin typeface="Montserrat Light"/>
                <a:ea typeface="Montserrat Light"/>
                <a:cs typeface="Montserrat Light"/>
                <a:sym typeface="Montserrat Light"/>
              </a:rPr>
              <a:t> (that describes and provides methods for interacting with the DOM) based on the response it receives. However, with a SPA a new Document is NOT created every time the Location object changes. Rather a SPA will reuse and update the active Document when the location changes instead of making a new request to the server. It uses the </a:t>
            </a:r>
            <a:r>
              <a:rPr lang="en-GB" u="sng" dirty="0">
                <a:solidFill>
                  <a:srgbClr val="1155CC"/>
                </a:solidFill>
                <a:latin typeface="Montserrat Light"/>
                <a:ea typeface="Montserrat Light"/>
                <a:cs typeface="Montserrat Light"/>
                <a:sym typeface="Montserrat Light"/>
                <a:hlinkClick r:id="rId4">
                  <a:extLst>
                    <a:ext uri="{A12FA001-AC4F-418D-AE19-62706E023703}">
                      <ahyp:hlinkClr xmlns:ahyp="http://schemas.microsoft.com/office/drawing/2018/hyperlinkcolor" val="tx"/>
                    </a:ext>
                  </a:extLst>
                </a:hlinkClick>
              </a:rPr>
              <a:t>History API</a:t>
            </a:r>
            <a:r>
              <a:rPr lang="en-GB" dirty="0">
                <a:solidFill>
                  <a:schemeClr val="dk1"/>
                </a:solidFill>
                <a:latin typeface="Montserrat Light"/>
                <a:ea typeface="Montserrat Light"/>
                <a:cs typeface="Montserrat Light"/>
                <a:sym typeface="Montserrat Light"/>
              </a:rPr>
              <a:t> to do this. When we created React applications using Create React App, we created single-page applications. Some SPAs use server-side rendering. </a:t>
            </a:r>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6065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r>
              <a:rPr lang="en-US" sz="2200" b="0" i="0" u="none" strike="noStrike" cap="none" dirty="0">
                <a:solidFill>
                  <a:srgbClr val="000000"/>
                </a:solidFill>
                <a:effectLst/>
                <a:latin typeface="Helvetica Neue"/>
                <a:ea typeface="Helvetica Neue"/>
                <a:cs typeface="Helvetica Neue"/>
                <a:sym typeface="Helvetica Neue"/>
              </a:rPr>
              <a:t>In server-side rendering when a user makes a request to a webpage, the server prepares an HTML page by fetching user-specific data and sends it to the user’s machine over the internet. The browser then construes the content and displays the page. This entire process of fetching data from the database, creating an HTML page and sending it to client happens in mere milliseconds.</a:t>
            </a:r>
          </a:p>
          <a:p>
            <a:r>
              <a:rPr lang="en-US" sz="2200" b="0" i="0" u="none" strike="noStrike" cap="none" dirty="0">
                <a:solidFill>
                  <a:srgbClr val="000000"/>
                </a:solidFill>
                <a:effectLst/>
                <a:latin typeface="Helvetica Neue"/>
                <a:ea typeface="Helvetica Neue"/>
                <a:cs typeface="Helvetica Neue"/>
                <a:sym typeface="Helvetica Neue"/>
              </a:rPr>
              <a:t>Now Imagine that a user clicks a link on the page, the browser sends a request to the server and the entire process is carried out by the ser</a:t>
            </a:r>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451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r>
              <a:rPr lang="en-US" sz="2200" b="0" i="0" u="none" strike="noStrike" cap="none" dirty="0">
                <a:solidFill>
                  <a:srgbClr val="000000"/>
                </a:solidFill>
                <a:effectLst/>
                <a:latin typeface="Helvetica Neue"/>
                <a:ea typeface="Helvetica Neue"/>
                <a:cs typeface="Helvetica Neue"/>
                <a:sym typeface="Helvetica Neue"/>
              </a:rPr>
              <a:t>Client-side rendering is a reasonably new approach to rendering websites, and it didn't really become popular until JavaScript libraries started incorporating it.</a:t>
            </a:r>
          </a:p>
          <a:p>
            <a:r>
              <a:rPr lang="en-US" sz="2200" b="0" i="0" u="none" strike="noStrike" cap="none" dirty="0">
                <a:solidFill>
                  <a:srgbClr val="000000"/>
                </a:solidFill>
                <a:effectLst/>
                <a:latin typeface="Helvetica Neue"/>
                <a:ea typeface="Helvetica Neue"/>
                <a:cs typeface="Helvetica Neue"/>
                <a:sym typeface="Helvetica Neue"/>
              </a:rPr>
              <a:t>When we talk about client-side rendering, it’s about rendering content in the browser using JavaScript. So instead of getting all the content from the HTML document itself, a bare-bones HTML document with a JavaScript file in initial loading itself is received, which renders the rest of the site using the browser.</a:t>
            </a:r>
          </a:p>
          <a:p>
            <a:r>
              <a:rPr lang="en-US" sz="2200" b="0" i="0" u="none" strike="noStrike" cap="none" dirty="0">
                <a:solidFill>
                  <a:srgbClr val="000000"/>
                </a:solidFill>
                <a:effectLst/>
                <a:latin typeface="Helvetica Neue"/>
                <a:ea typeface="Helvetica Neue"/>
                <a:cs typeface="Helvetica Neue"/>
                <a:sym typeface="Helvetica Neue"/>
              </a:rPr>
              <a:t>With client-side rendering, the initial page load is naturally a bit slow. However, after that, every subsequent page load is very fast. In this approach, communication with server happens only for getting the run-time data. Moreover, there is no need to reload the entire UI after every call to the server. The client-side framework manages to update UI with changed data by re-rendering only that particular DOM element.</a:t>
            </a:r>
          </a:p>
          <a:p>
            <a:r>
              <a:rPr lang="en-US" sz="2200" b="0" i="0" u="none" strike="noStrike" cap="none" dirty="0">
                <a:solidFill>
                  <a:srgbClr val="000000"/>
                </a:solidFill>
                <a:effectLst/>
                <a:latin typeface="Helvetica Neue"/>
                <a:ea typeface="Helvetica Neue"/>
                <a:cs typeface="Helvetica Neue"/>
                <a:sym typeface="Helvetica Neue"/>
              </a:rPr>
              <a:t>Today, Angular and </a:t>
            </a:r>
            <a:r>
              <a:rPr lang="en-US" sz="2200" b="0" i="0" u="none" strike="noStrike" cap="none" dirty="0" err="1">
                <a:solidFill>
                  <a:srgbClr val="000000"/>
                </a:solidFill>
                <a:effectLst/>
                <a:latin typeface="Helvetica Neue"/>
                <a:ea typeface="Helvetica Neue"/>
                <a:cs typeface="Helvetica Neue"/>
                <a:sym typeface="Helvetica Neue"/>
              </a:rPr>
              <a:t>React.js</a:t>
            </a:r>
            <a:r>
              <a:rPr lang="en-US" sz="2200" b="0" i="0" u="none" strike="noStrike" cap="none" dirty="0">
                <a:solidFill>
                  <a:srgbClr val="000000"/>
                </a:solidFill>
                <a:effectLst/>
                <a:latin typeface="Helvetica Neue"/>
                <a:ea typeface="Helvetica Neue"/>
                <a:cs typeface="Helvetica Neue"/>
                <a:sym typeface="Helvetica Neue"/>
              </a:rPr>
              <a:t> are some of the best examples of libraries used in client-side rendering.  </a:t>
            </a:r>
          </a:p>
          <a:p>
            <a:r>
              <a:rPr lang="en-US" sz="2200" b="0" i="0" u="none" strike="noStrike" cap="none" dirty="0">
                <a:solidFill>
                  <a:srgbClr val="000000"/>
                </a:solidFill>
                <a:effectLst/>
                <a:latin typeface="Helvetica Neue"/>
                <a:ea typeface="Helvetica Neue"/>
                <a:cs typeface="Helvetica Neue"/>
                <a:sym typeface="Helvetica Neue"/>
              </a:rPr>
              <a:t>To help you understand the pros and cons of each approach, listed below are a few pointers that will guide you towards the right decision.</a:t>
            </a:r>
          </a:p>
          <a:p>
            <a:pPr marL="0" lvl="0" indent="0" algn="just" rtl="0">
              <a:lnSpc>
                <a:spcPct val="125000"/>
              </a:lnSpc>
              <a:spcBef>
                <a:spcPts val="0"/>
              </a:spcBef>
              <a:spcAft>
                <a:spcPts val="0"/>
              </a:spcAft>
              <a:buNone/>
            </a:pPr>
            <a:endParaRPr lang="en-GB" dirty="0">
              <a:solidFill>
                <a:schemeClr val="dk1"/>
              </a:solidFill>
              <a:latin typeface="Montserrat Light"/>
              <a:ea typeface="Montserrat Light"/>
              <a:cs typeface="Montserrat Light"/>
              <a:sym typeface="Montserrat Light"/>
            </a:endParaRPr>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610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just" rtl="0">
              <a:lnSpc>
                <a:spcPct val="125000"/>
              </a:lnSpc>
              <a:spcBef>
                <a:spcPts val="0"/>
              </a:spcBef>
              <a:spcAft>
                <a:spcPts val="0"/>
              </a:spcAft>
              <a:buNone/>
            </a:pPr>
            <a:endParaRPr lang="en-GB" dirty="0">
              <a:solidFill>
                <a:schemeClr val="dk1"/>
              </a:solidFill>
              <a:latin typeface="Montserrat Light"/>
              <a:ea typeface="Montserrat Light"/>
              <a:cs typeface="Montserrat Light"/>
              <a:sym typeface="Montserrat Light"/>
            </a:endParaRPr>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365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just" rtl="0">
              <a:lnSpc>
                <a:spcPct val="125000"/>
              </a:lnSpc>
              <a:spcBef>
                <a:spcPts val="0"/>
              </a:spcBef>
              <a:spcAft>
                <a:spcPts val="0"/>
              </a:spcAft>
              <a:buNone/>
            </a:pPr>
            <a:endParaRPr lang="en-GB" dirty="0">
              <a:solidFill>
                <a:schemeClr val="dk1"/>
              </a:solidFill>
              <a:latin typeface="Montserrat Light"/>
              <a:ea typeface="Montserrat Light"/>
              <a:cs typeface="Montserrat Light"/>
              <a:sym typeface="Montserrat Light"/>
            </a:endParaRPr>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7974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911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9887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0227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80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Server, Network and Hosting Environments: i.e. understanding what can break and why; appropriate use of the file system, cloud storage and network resources; knowing application scale, given the hardware constraints; and working side by side with DevOps</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Data </a:t>
            </a:r>
            <a:r>
              <a:rPr lang="en-GB" dirty="0" err="1">
                <a:solidFill>
                  <a:schemeClr val="dk1"/>
                </a:solidFill>
                <a:latin typeface="Montserrat Light"/>
                <a:ea typeface="Montserrat Light"/>
                <a:cs typeface="Montserrat Light"/>
                <a:sym typeface="Montserrat Light"/>
              </a:rPr>
              <a:t>Modeling</a:t>
            </a:r>
            <a:r>
              <a:rPr lang="en-GB" dirty="0">
                <a:solidFill>
                  <a:schemeClr val="dk1"/>
                </a:solidFill>
                <a:latin typeface="Montserrat Light"/>
                <a:ea typeface="Montserrat Light"/>
                <a:cs typeface="Montserrat Light"/>
                <a:sym typeface="Montserrat Light"/>
              </a:rPr>
              <a:t>: i.e. knowing how to create a reasonably normalised relational model, complete with foreign keys, indexes, views, lookup tables, etc; being familiar with the concept of non-relational data stores and understanding where they shine over relational data stores</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Business Logic: i.e. having solid object-oriented skills</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API layer/Action Layer/MVC: i.e. knowing how the outside world operates against the business logic and data model; using frameworks; being able to write clear, consistent and simple-to-use interfaces</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User Interface: i.e. understanding how to create a readable layout; being able to acknowledge the need for help from artists and graphic designers to implement a good visual design; using HTML5 and CSS; using JavaScript (node, backbone, knockout etc.)</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User Experience: i.e. being able to build web applications that offer users a pleasant experience when interacting with them. For example, being able to step back and look at a process that currently needs seven clicks and four steps and get it down to just one click; write useful error messages</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Customer and Business Needs: i.e. having a grasp of what is going on when the customer uses the software; having a grasp of the customer’s business</a:t>
            </a:r>
            <a:endParaRPr lang="en-GB" dirty="0"/>
          </a:p>
          <a:p>
            <a:pPr marL="0" lvl="0" indent="0" algn="l" rtl="0">
              <a:spcBef>
                <a:spcPts val="0"/>
              </a:spcBef>
              <a:spcAft>
                <a:spcPts val="0"/>
              </a:spcAft>
              <a:buNone/>
            </a:pPr>
            <a:endParaRPr dirty="0"/>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479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ype="title">
  <p:cSld name="TITLE">
    <p:bg>
      <p:bgPr>
        <a:solidFill>
          <a:srgbClr val="4294A2"/>
        </a:solidFill>
        <a:effectLst/>
      </p:bgPr>
    </p:bg>
    <p:spTree>
      <p:nvGrpSpPr>
        <p:cNvPr id="1" name="Shape 12"/>
        <p:cNvGrpSpPr/>
        <p:nvPr/>
      </p:nvGrpSpPr>
      <p:grpSpPr>
        <a:xfrm>
          <a:off x="0" y="0"/>
          <a:ext cx="0" cy="0"/>
          <a:chOff x="0" y="0"/>
          <a:chExt cx="0" cy="0"/>
        </a:xfrm>
      </p:grpSpPr>
      <p:sp>
        <p:nvSpPr>
          <p:cNvPr id="13" name="Google Shape;13;p15"/>
          <p:cNvSpPr txBox="1">
            <a:spLocks noGrp="1"/>
          </p:cNvSpPr>
          <p:nvPr>
            <p:ph type="title"/>
          </p:nvPr>
        </p:nvSpPr>
        <p:spPr>
          <a:xfrm>
            <a:off x="1206496" y="2574991"/>
            <a:ext cx="21971004" cy="4648201"/>
          </a:xfrm>
          <a:prstGeom prst="rect">
            <a:avLst/>
          </a:prstGeom>
          <a:noFill/>
          <a:ln>
            <a:noFill/>
          </a:ln>
        </p:spPr>
        <p:txBody>
          <a:bodyPr spcFirstLastPara="1" wrap="square" lIns="50800" tIns="50800" rIns="50800" bIns="50800" anchor="b" anchorCtr="0">
            <a:normAutofit/>
          </a:bodyPr>
          <a:lstStyle>
            <a:lvl1pPr lvl="0" algn="r" rtl="1">
              <a:lnSpc>
                <a:spcPct val="80000"/>
              </a:lnSpc>
              <a:spcBef>
                <a:spcPts val="0"/>
              </a:spcBef>
              <a:spcAft>
                <a:spcPts val="0"/>
              </a:spcAft>
              <a:buClr>
                <a:srgbClr val="FFFFFF"/>
              </a:buClr>
              <a:buSzPts val="11600"/>
              <a:buFont typeface="Helvetica Neue"/>
              <a:buNone/>
              <a:defRPr sz="11600">
                <a:solidFill>
                  <a:srgbClr val="FFFFFF"/>
                </a:solidFill>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sp>
        <p:nvSpPr>
          <p:cNvPr id="14" name="Google Shape;14;p15"/>
          <p:cNvSpPr txBox="1">
            <a:spLocks noGrp="1"/>
          </p:cNvSpPr>
          <p:nvPr>
            <p:ph type="body" idx="1"/>
          </p:nvPr>
        </p:nvSpPr>
        <p:spPr>
          <a:xfrm>
            <a:off x="1206500" y="7196865"/>
            <a:ext cx="21971000" cy="1905001"/>
          </a:xfrm>
          <a:prstGeom prst="rect">
            <a:avLst/>
          </a:prstGeom>
          <a:noFill/>
          <a:ln>
            <a:noFill/>
          </a:ln>
        </p:spPr>
        <p:txBody>
          <a:bodyPr spcFirstLastPara="1" wrap="square" lIns="50800" tIns="50800" rIns="50800" bIns="50800" anchor="t" anchorCtr="0">
            <a:normAutofit/>
          </a:bodyPr>
          <a:lstStyle>
            <a:lvl1pPr marL="457200" lvl="0" indent="-228600" algn="r" rtl="1">
              <a:lnSpc>
                <a:spcPct val="100000"/>
              </a:lnSpc>
              <a:spcBef>
                <a:spcPts val="0"/>
              </a:spcBef>
              <a:spcAft>
                <a:spcPts val="0"/>
              </a:spcAft>
              <a:buClr>
                <a:srgbClr val="FFFFFF"/>
              </a:buClr>
              <a:buSzPts val="5500"/>
              <a:buFont typeface="Helvetica Neue"/>
              <a:buNone/>
              <a:defRPr sz="5500" b="1">
                <a:solidFill>
                  <a:srgbClr val="FFFFFF"/>
                </a:solidFill>
              </a:defRPr>
            </a:lvl1pPr>
            <a:lvl2pPr marL="914400" lvl="1" indent="-228600" algn="r" rtl="1">
              <a:lnSpc>
                <a:spcPct val="100000"/>
              </a:lnSpc>
              <a:spcBef>
                <a:spcPts val="0"/>
              </a:spcBef>
              <a:spcAft>
                <a:spcPts val="0"/>
              </a:spcAft>
              <a:buClr>
                <a:srgbClr val="FFFFFF"/>
              </a:buClr>
              <a:buSzPts val="5500"/>
              <a:buFont typeface="Helvetica Neue"/>
              <a:buNone/>
              <a:defRPr sz="5500" b="1">
                <a:solidFill>
                  <a:srgbClr val="FFFFFF"/>
                </a:solidFill>
              </a:defRPr>
            </a:lvl2pPr>
            <a:lvl3pPr marL="1371600" lvl="2" indent="-228600" algn="r" rtl="1">
              <a:lnSpc>
                <a:spcPct val="100000"/>
              </a:lnSpc>
              <a:spcBef>
                <a:spcPts val="0"/>
              </a:spcBef>
              <a:spcAft>
                <a:spcPts val="0"/>
              </a:spcAft>
              <a:buClr>
                <a:srgbClr val="FFFFFF"/>
              </a:buClr>
              <a:buSzPts val="5500"/>
              <a:buFont typeface="Helvetica Neue"/>
              <a:buNone/>
              <a:defRPr sz="5500" b="1">
                <a:solidFill>
                  <a:srgbClr val="FFFFFF"/>
                </a:solidFill>
              </a:defRPr>
            </a:lvl3pPr>
            <a:lvl4pPr marL="1828800" lvl="3" indent="-228600" algn="r" rtl="1">
              <a:lnSpc>
                <a:spcPct val="100000"/>
              </a:lnSpc>
              <a:spcBef>
                <a:spcPts val="0"/>
              </a:spcBef>
              <a:spcAft>
                <a:spcPts val="0"/>
              </a:spcAft>
              <a:buClr>
                <a:srgbClr val="FFFFFF"/>
              </a:buClr>
              <a:buSzPts val="5500"/>
              <a:buFont typeface="Helvetica Neue"/>
              <a:buNone/>
              <a:defRPr sz="5500" b="1">
                <a:solidFill>
                  <a:srgbClr val="FFFFFF"/>
                </a:solidFill>
              </a:defRPr>
            </a:lvl4pPr>
            <a:lvl5pPr marL="2286000" lvl="4" indent="-228600" algn="r" rtl="1">
              <a:lnSpc>
                <a:spcPct val="100000"/>
              </a:lnSpc>
              <a:spcBef>
                <a:spcPts val="0"/>
              </a:spcBef>
              <a:spcAft>
                <a:spcPts val="0"/>
              </a:spcAft>
              <a:buClr>
                <a:srgbClr val="FFFFFF"/>
              </a:buClr>
              <a:buSzPts val="5500"/>
              <a:buFont typeface="Helvetica Neue"/>
              <a:buNone/>
              <a:defRPr sz="5500" b="1">
                <a:solidFill>
                  <a:srgbClr val="FFFFFF"/>
                </a:solidFill>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pic>
        <p:nvPicPr>
          <p:cNvPr id="15" name="Google Shape;15;p15" descr="mcittt-01.png"/>
          <p:cNvPicPr preferRelativeResize="0"/>
          <p:nvPr/>
        </p:nvPicPr>
        <p:blipFill rotWithShape="1">
          <a:blip r:embed="rId2">
            <a:alphaModFix/>
          </a:blip>
          <a:srcRect/>
          <a:stretch/>
        </p:blipFill>
        <p:spPr>
          <a:xfrm>
            <a:off x="5351098" y="11337232"/>
            <a:ext cx="4777359" cy="2687265"/>
          </a:xfrm>
          <a:prstGeom prst="rect">
            <a:avLst/>
          </a:prstGeom>
          <a:noFill/>
          <a:ln>
            <a:noFill/>
          </a:ln>
        </p:spPr>
      </p:pic>
      <p:pic>
        <p:nvPicPr>
          <p:cNvPr id="16" name="Google Shape;16;p15" descr="Tuwaiq Academy Logo-02.png"/>
          <p:cNvPicPr preferRelativeResize="0"/>
          <p:nvPr/>
        </p:nvPicPr>
        <p:blipFill rotWithShape="1">
          <a:blip r:embed="rId3">
            <a:alphaModFix/>
          </a:blip>
          <a:srcRect/>
          <a:stretch/>
        </p:blipFill>
        <p:spPr>
          <a:xfrm>
            <a:off x="-551050" y="10674873"/>
            <a:ext cx="7136316" cy="4011984"/>
          </a:xfrm>
          <a:prstGeom prst="rect">
            <a:avLst/>
          </a:prstGeom>
          <a:noFill/>
          <a:ln>
            <a:noFill/>
          </a:ln>
        </p:spPr>
      </p:pic>
      <p:pic>
        <p:nvPicPr>
          <p:cNvPr id="17" name="Google Shape;17;p15" descr="logoSAFCSP-01.png"/>
          <p:cNvPicPr preferRelativeResize="0"/>
          <p:nvPr/>
        </p:nvPicPr>
        <p:blipFill rotWithShape="1">
          <a:blip r:embed="rId4">
            <a:alphaModFix/>
          </a:blip>
          <a:srcRect/>
          <a:stretch/>
        </p:blipFill>
        <p:spPr>
          <a:xfrm>
            <a:off x="9510718" y="10674873"/>
            <a:ext cx="5672729" cy="4011984"/>
          </a:xfrm>
          <a:prstGeom prst="rect">
            <a:avLst/>
          </a:prstGeom>
          <a:noFill/>
          <a:ln>
            <a:noFill/>
          </a:ln>
        </p:spPr>
      </p:pic>
      <p:sp>
        <p:nvSpPr>
          <p:cNvPr id="18" name="Google Shape;18;p15"/>
          <p:cNvSpPr/>
          <p:nvPr/>
        </p:nvSpPr>
        <p:spPr>
          <a:xfrm>
            <a:off x="5858" y="-54931"/>
            <a:ext cx="24372285" cy="1531839"/>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r>
              <a:rPr lang="en-GB" sz="3200" b="0" i="0" u="none" strike="noStrike" cap="none">
                <a:solidFill>
                  <a:srgbClr val="FFFFFF"/>
                </a:solidFill>
                <a:latin typeface="Helvetica Neue"/>
                <a:ea typeface="Helvetica Neue"/>
                <a:cs typeface="Helvetica Neue"/>
                <a:sym typeface="Helvetica Neue"/>
              </a:rPr>
              <a:t>v</a:t>
            </a:r>
            <a:endParaRPr/>
          </a:p>
        </p:txBody>
      </p:sp>
      <p:pic>
        <p:nvPicPr>
          <p:cNvPr id="19" name="Google Shape;19;p15" descr="Tuwaiq1000-google-logo-01.png"/>
          <p:cNvPicPr preferRelativeResize="0"/>
          <p:nvPr/>
        </p:nvPicPr>
        <p:blipFill rotWithShape="1">
          <a:blip r:embed="rId5">
            <a:alphaModFix/>
          </a:blip>
          <a:srcRect/>
          <a:stretch/>
        </p:blipFill>
        <p:spPr>
          <a:xfrm>
            <a:off x="502625" y="-970857"/>
            <a:ext cx="6194032" cy="3363691"/>
          </a:xfrm>
          <a:prstGeom prst="rect">
            <a:avLst/>
          </a:prstGeom>
          <a:noFill/>
          <a:ln>
            <a:noFill/>
          </a:ln>
        </p:spPr>
      </p:pic>
      <p:sp>
        <p:nvSpPr>
          <p:cNvPr id="20" name="Google Shape;20;p15"/>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a:lvl1pPr>
            <a:lvl2pPr marL="0" lvl="1" indent="0" algn="ctr">
              <a:lnSpc>
                <a:spcPct val="100000"/>
              </a:lnSpc>
              <a:spcBef>
                <a:spcPts val="0"/>
              </a:spcBef>
              <a:spcAft>
                <a:spcPts val="0"/>
              </a:spcAft>
              <a:buClr>
                <a:srgbClr val="000000"/>
              </a:buClr>
              <a:buSzPts val="1800"/>
              <a:buFont typeface="Helvetica Neue"/>
              <a:buNone/>
              <a:defRPr/>
            </a:lvl2pPr>
            <a:lvl3pPr marL="0" lvl="2" indent="0" algn="ctr">
              <a:lnSpc>
                <a:spcPct val="100000"/>
              </a:lnSpc>
              <a:spcBef>
                <a:spcPts val="0"/>
              </a:spcBef>
              <a:spcAft>
                <a:spcPts val="0"/>
              </a:spcAft>
              <a:buClr>
                <a:srgbClr val="000000"/>
              </a:buClr>
              <a:buSzPts val="1800"/>
              <a:buFont typeface="Helvetica Neue"/>
              <a:buNone/>
              <a:defRPr/>
            </a:lvl3pPr>
            <a:lvl4pPr marL="0" lvl="3" indent="0" algn="ctr">
              <a:lnSpc>
                <a:spcPct val="100000"/>
              </a:lnSpc>
              <a:spcBef>
                <a:spcPts val="0"/>
              </a:spcBef>
              <a:spcAft>
                <a:spcPts val="0"/>
              </a:spcAft>
              <a:buClr>
                <a:srgbClr val="000000"/>
              </a:buClr>
              <a:buSzPts val="1800"/>
              <a:buFont typeface="Helvetica Neue"/>
              <a:buNone/>
              <a:defRPr/>
            </a:lvl4pPr>
            <a:lvl5pPr marL="0" lvl="4" indent="0" algn="ctr">
              <a:lnSpc>
                <a:spcPct val="100000"/>
              </a:lnSpc>
              <a:spcBef>
                <a:spcPts val="0"/>
              </a:spcBef>
              <a:spcAft>
                <a:spcPts val="0"/>
              </a:spcAft>
              <a:buClr>
                <a:srgbClr val="000000"/>
              </a:buClr>
              <a:buSzPts val="1800"/>
              <a:buFont typeface="Helvetica Neue"/>
              <a:buNone/>
              <a:defRPr/>
            </a:lvl5pPr>
            <a:lvl6pPr marL="0" lvl="5" indent="0" algn="ctr">
              <a:lnSpc>
                <a:spcPct val="100000"/>
              </a:lnSpc>
              <a:spcBef>
                <a:spcPts val="0"/>
              </a:spcBef>
              <a:spcAft>
                <a:spcPts val="0"/>
              </a:spcAft>
              <a:buClr>
                <a:srgbClr val="000000"/>
              </a:buClr>
              <a:buSzPts val="1800"/>
              <a:buFont typeface="Helvetica Neue"/>
              <a:buNone/>
              <a:defRPr/>
            </a:lvl6pPr>
            <a:lvl7pPr marL="0" lvl="6" indent="0" algn="ctr">
              <a:lnSpc>
                <a:spcPct val="100000"/>
              </a:lnSpc>
              <a:spcBef>
                <a:spcPts val="0"/>
              </a:spcBef>
              <a:spcAft>
                <a:spcPts val="0"/>
              </a:spcAft>
              <a:buClr>
                <a:srgbClr val="000000"/>
              </a:buClr>
              <a:buSzPts val="1800"/>
              <a:buFont typeface="Helvetica Neue"/>
              <a:buNone/>
              <a:defRPr/>
            </a:lvl7pPr>
            <a:lvl8pPr marL="0" lvl="7" indent="0" algn="ctr">
              <a:lnSpc>
                <a:spcPct val="100000"/>
              </a:lnSpc>
              <a:spcBef>
                <a:spcPts val="0"/>
              </a:spcBef>
              <a:spcAft>
                <a:spcPts val="0"/>
              </a:spcAft>
              <a:buClr>
                <a:srgbClr val="000000"/>
              </a:buClr>
              <a:buSzPts val="1800"/>
              <a:buFont typeface="Helvetica Neue"/>
              <a:buNone/>
              <a:defRPr/>
            </a:lvl8pPr>
            <a:lvl9pPr marL="0" lvl="8" indent="0" algn="ctr">
              <a:lnSpc>
                <a:spcPct val="100000"/>
              </a:lnSpc>
              <a:spcBef>
                <a:spcPts val="0"/>
              </a:spcBef>
              <a:spcAft>
                <a:spcPts val="0"/>
              </a:spcAft>
              <a:buClr>
                <a:srgbClr val="000000"/>
              </a:buClr>
              <a:buSzPts val="1800"/>
              <a:buFont typeface="Helvetica Neue"/>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ullets">
  <p:cSld name="Bullets">
    <p:spTree>
      <p:nvGrpSpPr>
        <p:cNvPr id="1" name="Shape 80"/>
        <p:cNvGrpSpPr/>
        <p:nvPr/>
      </p:nvGrpSpPr>
      <p:grpSpPr>
        <a:xfrm>
          <a:off x="0" y="0"/>
          <a:ext cx="0" cy="0"/>
          <a:chOff x="0" y="0"/>
          <a:chExt cx="0" cy="0"/>
        </a:xfrm>
      </p:grpSpPr>
      <p:sp>
        <p:nvSpPr>
          <p:cNvPr id="81" name="Google Shape;81;p24"/>
          <p:cNvSpPr txBox="1"/>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p>
            <a:pPr marL="381000" marR="0" lvl="0" indent="-381000" algn="r" rtl="1">
              <a:lnSpc>
                <a:spcPct val="90000"/>
              </a:lnSpc>
              <a:spcBef>
                <a:spcPts val="0"/>
              </a:spcBef>
              <a:spcAft>
                <a:spcPts val="0"/>
              </a:spcAft>
              <a:buClr>
                <a:srgbClr val="5E5E5E"/>
              </a:buClr>
              <a:buSzPts val="3690"/>
              <a:buFont typeface="Helvetica Neue"/>
              <a:buChar char="•"/>
            </a:pPr>
            <a:r>
              <a:rPr lang="en-GB" sz="3000" b="0" i="0" u="none" strike="noStrike" cap="none">
                <a:solidFill>
                  <a:srgbClr val="5E5E5E"/>
                </a:solidFill>
                <a:latin typeface="Helvetica Neue"/>
                <a:ea typeface="Helvetica Neue"/>
                <a:cs typeface="Helvetica Neue"/>
                <a:sym typeface="Helvetica Neue"/>
              </a:rPr>
              <a:t>Body Level One</a:t>
            </a:r>
            <a:endParaRPr/>
          </a:p>
          <a:p>
            <a:pPr marL="990600" marR="0" lvl="1" indent="-381000" algn="r" rtl="1">
              <a:lnSpc>
                <a:spcPct val="90000"/>
              </a:lnSpc>
              <a:spcBef>
                <a:spcPts val="4500"/>
              </a:spcBef>
              <a:spcAft>
                <a:spcPts val="0"/>
              </a:spcAft>
              <a:buClr>
                <a:srgbClr val="5E5E5E"/>
              </a:buClr>
              <a:buSzPts val="3690"/>
              <a:buFont typeface="Helvetica Neue"/>
              <a:buChar char="•"/>
            </a:pPr>
            <a:r>
              <a:rPr lang="en-GB" sz="3000" b="0" i="0" u="none" strike="noStrike" cap="none">
                <a:solidFill>
                  <a:srgbClr val="5E5E5E"/>
                </a:solidFill>
                <a:latin typeface="Helvetica Neue"/>
                <a:ea typeface="Helvetica Neue"/>
                <a:cs typeface="Helvetica Neue"/>
                <a:sym typeface="Helvetica Neue"/>
              </a:rPr>
              <a:t>Body Level Two</a:t>
            </a:r>
            <a:endParaRPr/>
          </a:p>
          <a:p>
            <a:pPr marL="1600200" marR="0" lvl="2" indent="-381000" algn="r" rtl="1">
              <a:lnSpc>
                <a:spcPct val="90000"/>
              </a:lnSpc>
              <a:spcBef>
                <a:spcPts val="4500"/>
              </a:spcBef>
              <a:spcAft>
                <a:spcPts val="0"/>
              </a:spcAft>
              <a:buClr>
                <a:srgbClr val="5E5E5E"/>
              </a:buClr>
              <a:buSzPts val="3690"/>
              <a:buFont typeface="Helvetica Neue"/>
              <a:buChar char="•"/>
            </a:pPr>
            <a:r>
              <a:rPr lang="en-GB" sz="3000" b="0" i="0" u="none" strike="noStrike" cap="none">
                <a:solidFill>
                  <a:srgbClr val="5E5E5E"/>
                </a:solidFill>
                <a:latin typeface="Helvetica Neue"/>
                <a:ea typeface="Helvetica Neue"/>
                <a:cs typeface="Helvetica Neue"/>
                <a:sym typeface="Helvetica Neue"/>
              </a:rPr>
              <a:t>Body Level Three</a:t>
            </a:r>
            <a:endParaRPr/>
          </a:p>
          <a:p>
            <a:pPr marL="2209800" marR="0" lvl="3" indent="-381000" algn="r" rtl="1">
              <a:lnSpc>
                <a:spcPct val="90000"/>
              </a:lnSpc>
              <a:spcBef>
                <a:spcPts val="4500"/>
              </a:spcBef>
              <a:spcAft>
                <a:spcPts val="0"/>
              </a:spcAft>
              <a:buClr>
                <a:srgbClr val="5E5E5E"/>
              </a:buClr>
              <a:buSzPts val="3690"/>
              <a:buFont typeface="Helvetica Neue"/>
              <a:buChar char="•"/>
            </a:pPr>
            <a:r>
              <a:rPr lang="en-GB" sz="3000" b="0" i="0" u="none" strike="noStrike" cap="none">
                <a:solidFill>
                  <a:srgbClr val="5E5E5E"/>
                </a:solidFill>
                <a:latin typeface="Helvetica Neue"/>
                <a:ea typeface="Helvetica Neue"/>
                <a:cs typeface="Helvetica Neue"/>
                <a:sym typeface="Helvetica Neue"/>
              </a:rPr>
              <a:t>Body Level Four</a:t>
            </a:r>
            <a:endParaRPr/>
          </a:p>
          <a:p>
            <a:pPr marL="2819400" marR="0" lvl="4" indent="-381000" algn="r" rtl="1">
              <a:lnSpc>
                <a:spcPct val="90000"/>
              </a:lnSpc>
              <a:spcBef>
                <a:spcPts val="4500"/>
              </a:spcBef>
              <a:spcAft>
                <a:spcPts val="0"/>
              </a:spcAft>
              <a:buClr>
                <a:srgbClr val="5E5E5E"/>
              </a:buClr>
              <a:buSzPts val="3690"/>
              <a:buFont typeface="Helvetica Neue"/>
              <a:buChar char="•"/>
            </a:pPr>
            <a:r>
              <a:rPr lang="en-GB" sz="3000" b="0" i="0" u="none" strike="noStrike" cap="none">
                <a:solidFill>
                  <a:srgbClr val="5E5E5E"/>
                </a:solidFill>
                <a:latin typeface="Helvetica Neue"/>
                <a:ea typeface="Helvetica Neue"/>
                <a:cs typeface="Helvetica Neue"/>
                <a:sym typeface="Helvetica Neue"/>
              </a:rPr>
              <a:t>Body Level Five</a:t>
            </a:r>
            <a:endParaRPr/>
          </a:p>
        </p:txBody>
      </p:sp>
      <p:pic>
        <p:nvPicPr>
          <p:cNvPr id="82" name="Google Shape;82;p24"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83" name="Google Shape;83;p24" descr="Dotline-02.png"/>
          <p:cNvPicPr preferRelativeResize="0"/>
          <p:nvPr/>
        </p:nvPicPr>
        <p:blipFill rotWithShape="1">
          <a:blip r:embed="rId3">
            <a:alphaModFix/>
          </a:blip>
          <a:srcRect/>
          <a:stretch/>
        </p:blipFill>
        <p:spPr>
          <a:xfrm>
            <a:off x="-4451082" y="0"/>
            <a:ext cx="9700512" cy="13716001"/>
          </a:xfrm>
          <a:prstGeom prst="rect">
            <a:avLst/>
          </a:prstGeom>
          <a:noFill/>
          <a:ln>
            <a:noFill/>
          </a:ln>
        </p:spPr>
      </p:pic>
      <p:pic>
        <p:nvPicPr>
          <p:cNvPr id="84" name="Google Shape;84;p24" descr="Tuwaiq Academy LogoWaterMark-01-01.png"/>
          <p:cNvPicPr preferRelativeResize="0"/>
          <p:nvPr/>
        </p:nvPicPr>
        <p:blipFill rotWithShape="1">
          <a:blip r:embed="rId4">
            <a:alphaModFix amt="50159"/>
          </a:blip>
          <a:srcRect/>
          <a:stretch/>
        </p:blipFill>
        <p:spPr>
          <a:xfrm>
            <a:off x="2141904" y="-7352294"/>
            <a:ext cx="20100192" cy="28420589"/>
          </a:xfrm>
          <a:prstGeom prst="rect">
            <a:avLst/>
          </a:prstGeom>
          <a:noFill/>
          <a:ln>
            <a:noFill/>
          </a:ln>
        </p:spPr>
      </p:pic>
      <p:sp>
        <p:nvSpPr>
          <p:cNvPr id="85" name="Google Shape;85;p24"/>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a:lvl1pPr>
            <a:lvl2pPr marL="0" lvl="1" indent="0" algn="ctr">
              <a:lnSpc>
                <a:spcPct val="100000"/>
              </a:lnSpc>
              <a:spcBef>
                <a:spcPts val="0"/>
              </a:spcBef>
              <a:spcAft>
                <a:spcPts val="0"/>
              </a:spcAft>
              <a:buClr>
                <a:srgbClr val="000000"/>
              </a:buClr>
              <a:buSzPts val="1800"/>
              <a:buFont typeface="Helvetica Neue"/>
              <a:buNone/>
              <a:defRPr/>
            </a:lvl2pPr>
            <a:lvl3pPr marL="0" lvl="2" indent="0" algn="ctr">
              <a:lnSpc>
                <a:spcPct val="100000"/>
              </a:lnSpc>
              <a:spcBef>
                <a:spcPts val="0"/>
              </a:spcBef>
              <a:spcAft>
                <a:spcPts val="0"/>
              </a:spcAft>
              <a:buClr>
                <a:srgbClr val="000000"/>
              </a:buClr>
              <a:buSzPts val="1800"/>
              <a:buFont typeface="Helvetica Neue"/>
              <a:buNone/>
              <a:defRPr/>
            </a:lvl3pPr>
            <a:lvl4pPr marL="0" lvl="3" indent="0" algn="ctr">
              <a:lnSpc>
                <a:spcPct val="100000"/>
              </a:lnSpc>
              <a:spcBef>
                <a:spcPts val="0"/>
              </a:spcBef>
              <a:spcAft>
                <a:spcPts val="0"/>
              </a:spcAft>
              <a:buClr>
                <a:srgbClr val="000000"/>
              </a:buClr>
              <a:buSzPts val="1800"/>
              <a:buFont typeface="Helvetica Neue"/>
              <a:buNone/>
              <a:defRPr/>
            </a:lvl4pPr>
            <a:lvl5pPr marL="0" lvl="4" indent="0" algn="ctr">
              <a:lnSpc>
                <a:spcPct val="100000"/>
              </a:lnSpc>
              <a:spcBef>
                <a:spcPts val="0"/>
              </a:spcBef>
              <a:spcAft>
                <a:spcPts val="0"/>
              </a:spcAft>
              <a:buClr>
                <a:srgbClr val="000000"/>
              </a:buClr>
              <a:buSzPts val="1800"/>
              <a:buFont typeface="Helvetica Neue"/>
              <a:buNone/>
              <a:defRPr/>
            </a:lvl5pPr>
            <a:lvl6pPr marL="0" lvl="5" indent="0" algn="ctr">
              <a:lnSpc>
                <a:spcPct val="100000"/>
              </a:lnSpc>
              <a:spcBef>
                <a:spcPts val="0"/>
              </a:spcBef>
              <a:spcAft>
                <a:spcPts val="0"/>
              </a:spcAft>
              <a:buClr>
                <a:srgbClr val="000000"/>
              </a:buClr>
              <a:buSzPts val="1800"/>
              <a:buFont typeface="Helvetica Neue"/>
              <a:buNone/>
              <a:defRPr/>
            </a:lvl6pPr>
            <a:lvl7pPr marL="0" lvl="6" indent="0" algn="ctr">
              <a:lnSpc>
                <a:spcPct val="100000"/>
              </a:lnSpc>
              <a:spcBef>
                <a:spcPts val="0"/>
              </a:spcBef>
              <a:spcAft>
                <a:spcPts val="0"/>
              </a:spcAft>
              <a:buClr>
                <a:srgbClr val="000000"/>
              </a:buClr>
              <a:buSzPts val="1800"/>
              <a:buFont typeface="Helvetica Neue"/>
              <a:buNone/>
              <a:defRPr/>
            </a:lvl7pPr>
            <a:lvl8pPr marL="0" lvl="7" indent="0" algn="ctr">
              <a:lnSpc>
                <a:spcPct val="100000"/>
              </a:lnSpc>
              <a:spcBef>
                <a:spcPts val="0"/>
              </a:spcBef>
              <a:spcAft>
                <a:spcPts val="0"/>
              </a:spcAft>
              <a:buClr>
                <a:srgbClr val="000000"/>
              </a:buClr>
              <a:buSzPts val="1800"/>
              <a:buFont typeface="Helvetica Neue"/>
              <a:buNone/>
              <a:defRPr/>
            </a:lvl8pPr>
            <a:lvl9pPr marL="0" lvl="8" indent="0" algn="ctr">
              <a:lnSpc>
                <a:spcPct val="100000"/>
              </a:lnSpc>
              <a:spcBef>
                <a:spcPts val="0"/>
              </a:spcBef>
              <a:spcAft>
                <a:spcPts val="0"/>
              </a:spcAft>
              <a:buClr>
                <a:srgbClr val="000000"/>
              </a:buClr>
              <a:buSzPts val="1800"/>
              <a:buFont typeface="Helvetica Neue"/>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1206500" y="1079500"/>
            <a:ext cx="21971000" cy="1434949"/>
          </a:xfrm>
          <a:prstGeom prst="rect">
            <a:avLst/>
          </a:prstGeom>
          <a:noFill/>
          <a:ln>
            <a:noFill/>
          </a:ln>
        </p:spPr>
        <p:txBody>
          <a:bodyPr spcFirstLastPara="1" wrap="square" lIns="50800" tIns="50800" rIns="50800" bIns="50800" anchor="t" anchorCtr="0">
            <a:normAutofit/>
          </a:bodyPr>
          <a:lstStyle>
            <a:lvl1pPr lvl="0" algn="r" rtl="1">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sp>
        <p:nvSpPr>
          <p:cNvPr id="88" name="Google Shape;88;p25"/>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rtl="1">
              <a:lnSpc>
                <a:spcPct val="100000"/>
              </a:lnSpc>
              <a:spcBef>
                <a:spcPts val="0"/>
              </a:spcBef>
              <a:spcAft>
                <a:spcPts val="0"/>
              </a:spcAft>
              <a:buClr>
                <a:srgbClr val="5E5E5E"/>
              </a:buClr>
              <a:buSzPts val="5500"/>
              <a:buFont typeface="Helvetica Neue"/>
              <a:buNone/>
              <a:defRPr sz="5500" b="1"/>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pic>
        <p:nvPicPr>
          <p:cNvPr id="89" name="Google Shape;89;p25"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90" name="Google Shape;90;p25" descr="Dotline-01.png"/>
          <p:cNvPicPr preferRelativeResize="0"/>
          <p:nvPr/>
        </p:nvPicPr>
        <p:blipFill rotWithShape="1">
          <a:blip r:embed="rId3">
            <a:alphaModFix/>
          </a:blip>
          <a:srcRect/>
          <a:stretch/>
        </p:blipFill>
        <p:spPr>
          <a:xfrm>
            <a:off x="159472" y="-2525380"/>
            <a:ext cx="9700513" cy="13716001"/>
          </a:xfrm>
          <a:prstGeom prst="rect">
            <a:avLst/>
          </a:prstGeom>
          <a:noFill/>
          <a:ln>
            <a:noFill/>
          </a:ln>
        </p:spPr>
      </p:pic>
      <p:pic>
        <p:nvPicPr>
          <p:cNvPr id="91" name="Google Shape;91;p25" descr="Tuwaiq Academy LogoWaterMark-01-01.png"/>
          <p:cNvPicPr preferRelativeResize="0"/>
          <p:nvPr/>
        </p:nvPicPr>
        <p:blipFill rotWithShape="1">
          <a:blip r:embed="rId4">
            <a:alphaModFix amt="50159"/>
          </a:blip>
          <a:srcRect/>
          <a:stretch/>
        </p:blipFill>
        <p:spPr>
          <a:xfrm>
            <a:off x="2141904" y="-7352294"/>
            <a:ext cx="20100192" cy="28420589"/>
          </a:xfrm>
          <a:prstGeom prst="rect">
            <a:avLst/>
          </a:prstGeom>
          <a:noFill/>
          <a:ln>
            <a:noFill/>
          </a:ln>
        </p:spPr>
      </p:pic>
      <p:sp>
        <p:nvSpPr>
          <p:cNvPr id="92" name="Google Shape;92;p25"/>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a:lvl1pPr>
            <a:lvl2pPr marL="0" lvl="1" indent="0" algn="ctr">
              <a:lnSpc>
                <a:spcPct val="100000"/>
              </a:lnSpc>
              <a:spcBef>
                <a:spcPts val="0"/>
              </a:spcBef>
              <a:spcAft>
                <a:spcPts val="0"/>
              </a:spcAft>
              <a:buClr>
                <a:srgbClr val="000000"/>
              </a:buClr>
              <a:buSzPts val="1800"/>
              <a:buFont typeface="Helvetica Neue"/>
              <a:buNone/>
              <a:defRPr/>
            </a:lvl2pPr>
            <a:lvl3pPr marL="0" lvl="2" indent="0" algn="ctr">
              <a:lnSpc>
                <a:spcPct val="100000"/>
              </a:lnSpc>
              <a:spcBef>
                <a:spcPts val="0"/>
              </a:spcBef>
              <a:spcAft>
                <a:spcPts val="0"/>
              </a:spcAft>
              <a:buClr>
                <a:srgbClr val="000000"/>
              </a:buClr>
              <a:buSzPts val="1800"/>
              <a:buFont typeface="Helvetica Neue"/>
              <a:buNone/>
              <a:defRPr/>
            </a:lvl3pPr>
            <a:lvl4pPr marL="0" lvl="3" indent="0" algn="ctr">
              <a:lnSpc>
                <a:spcPct val="100000"/>
              </a:lnSpc>
              <a:spcBef>
                <a:spcPts val="0"/>
              </a:spcBef>
              <a:spcAft>
                <a:spcPts val="0"/>
              </a:spcAft>
              <a:buClr>
                <a:srgbClr val="000000"/>
              </a:buClr>
              <a:buSzPts val="1800"/>
              <a:buFont typeface="Helvetica Neue"/>
              <a:buNone/>
              <a:defRPr/>
            </a:lvl4pPr>
            <a:lvl5pPr marL="0" lvl="4" indent="0" algn="ctr">
              <a:lnSpc>
                <a:spcPct val="100000"/>
              </a:lnSpc>
              <a:spcBef>
                <a:spcPts val="0"/>
              </a:spcBef>
              <a:spcAft>
                <a:spcPts val="0"/>
              </a:spcAft>
              <a:buClr>
                <a:srgbClr val="000000"/>
              </a:buClr>
              <a:buSzPts val="1800"/>
              <a:buFont typeface="Helvetica Neue"/>
              <a:buNone/>
              <a:defRPr/>
            </a:lvl5pPr>
            <a:lvl6pPr marL="0" lvl="5" indent="0" algn="ctr">
              <a:lnSpc>
                <a:spcPct val="100000"/>
              </a:lnSpc>
              <a:spcBef>
                <a:spcPts val="0"/>
              </a:spcBef>
              <a:spcAft>
                <a:spcPts val="0"/>
              </a:spcAft>
              <a:buClr>
                <a:srgbClr val="000000"/>
              </a:buClr>
              <a:buSzPts val="1800"/>
              <a:buFont typeface="Helvetica Neue"/>
              <a:buNone/>
              <a:defRPr/>
            </a:lvl6pPr>
            <a:lvl7pPr marL="0" lvl="6" indent="0" algn="ctr">
              <a:lnSpc>
                <a:spcPct val="100000"/>
              </a:lnSpc>
              <a:spcBef>
                <a:spcPts val="0"/>
              </a:spcBef>
              <a:spcAft>
                <a:spcPts val="0"/>
              </a:spcAft>
              <a:buClr>
                <a:srgbClr val="000000"/>
              </a:buClr>
              <a:buSzPts val="1800"/>
              <a:buFont typeface="Helvetica Neue"/>
              <a:buNone/>
              <a:defRPr/>
            </a:lvl7pPr>
            <a:lvl8pPr marL="0" lvl="7" indent="0" algn="ctr">
              <a:lnSpc>
                <a:spcPct val="100000"/>
              </a:lnSpc>
              <a:spcBef>
                <a:spcPts val="0"/>
              </a:spcBef>
              <a:spcAft>
                <a:spcPts val="0"/>
              </a:spcAft>
              <a:buClr>
                <a:srgbClr val="000000"/>
              </a:buClr>
              <a:buSzPts val="1800"/>
              <a:buFont typeface="Helvetica Neue"/>
              <a:buNone/>
              <a:defRPr/>
            </a:lvl8pPr>
            <a:lvl9pPr marL="0" lvl="8" indent="0" algn="ctr">
              <a:lnSpc>
                <a:spcPct val="100000"/>
              </a:lnSpc>
              <a:spcBef>
                <a:spcPts val="0"/>
              </a:spcBef>
              <a:spcAft>
                <a:spcPts val="0"/>
              </a:spcAft>
              <a:buClr>
                <a:srgbClr val="000000"/>
              </a:buClr>
              <a:buSzPts val="1800"/>
              <a:buFont typeface="Helvetica Neue"/>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Agenda">
  <p:cSld name="Agenda">
    <p:spTree>
      <p:nvGrpSpPr>
        <p:cNvPr id="1" name="Shape 93"/>
        <p:cNvGrpSpPr/>
        <p:nvPr/>
      </p:nvGrpSpPr>
      <p:grpSpPr>
        <a:xfrm>
          <a:off x="0" y="0"/>
          <a:ext cx="0" cy="0"/>
          <a:chOff x="0" y="0"/>
          <a:chExt cx="0" cy="0"/>
        </a:xfrm>
      </p:grpSpPr>
      <p:sp>
        <p:nvSpPr>
          <p:cNvPr id="94" name="Google Shape;94;p26"/>
          <p:cNvSpPr txBox="1">
            <a:spLocks noGrp="1"/>
          </p:cNvSpPr>
          <p:nvPr>
            <p:ph type="title"/>
          </p:nvPr>
        </p:nvSpPr>
        <p:spPr>
          <a:xfrm>
            <a:off x="1206500" y="1079500"/>
            <a:ext cx="21971000" cy="1435100"/>
          </a:xfrm>
          <a:prstGeom prst="rect">
            <a:avLst/>
          </a:prstGeom>
          <a:noFill/>
          <a:ln>
            <a:noFill/>
          </a:ln>
        </p:spPr>
        <p:txBody>
          <a:bodyPr spcFirstLastPara="1" wrap="square" lIns="50800" tIns="50800" rIns="50800" bIns="50800" anchor="t" anchorCtr="0">
            <a:normAutofit/>
          </a:bodyPr>
          <a:lstStyle>
            <a:lvl1pPr lvl="0" algn="r" rtl="1">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sp>
        <p:nvSpPr>
          <p:cNvPr id="95" name="Google Shape;95;p26"/>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rtl="1">
              <a:lnSpc>
                <a:spcPct val="100000"/>
              </a:lnSpc>
              <a:spcBef>
                <a:spcPts val="0"/>
              </a:spcBef>
              <a:spcAft>
                <a:spcPts val="0"/>
              </a:spcAft>
              <a:buClr>
                <a:srgbClr val="5E5E5E"/>
              </a:buClr>
              <a:buSzPts val="5500"/>
              <a:buFont typeface="Helvetica Neue"/>
              <a:buNone/>
              <a:defRPr sz="5500" b="1"/>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96" name="Google Shape;96;p26"/>
          <p:cNvSpPr txBox="1">
            <a:spLocks noGrp="1"/>
          </p:cNvSpPr>
          <p:nvPr>
            <p:ph type="body" idx="2"/>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lvl="0" indent="-228600" algn="r" rtl="1">
              <a:lnSpc>
                <a:spcPct val="100000"/>
              </a:lnSpc>
              <a:spcBef>
                <a:spcPts val="1800"/>
              </a:spcBef>
              <a:spcAft>
                <a:spcPts val="0"/>
              </a:spcAft>
              <a:buClr>
                <a:srgbClr val="5E5E5E"/>
              </a:buClr>
              <a:buSzPts val="5500"/>
              <a:buFont typeface="Helvetica Neue"/>
              <a:buNone/>
              <a:defRPr sz="5500"/>
            </a:lvl1pPr>
            <a:lvl2pPr marL="914400" lvl="1" indent="-228600" algn="r" rtl="1">
              <a:lnSpc>
                <a:spcPct val="100000"/>
              </a:lnSpc>
              <a:spcBef>
                <a:spcPts val="1800"/>
              </a:spcBef>
              <a:spcAft>
                <a:spcPts val="0"/>
              </a:spcAft>
              <a:buClr>
                <a:srgbClr val="5E5E5E"/>
              </a:buClr>
              <a:buSzPts val="5500"/>
              <a:buFont typeface="Helvetica Neue"/>
              <a:buNone/>
              <a:defRPr sz="5500"/>
            </a:lvl2pPr>
            <a:lvl3pPr marL="1371600" lvl="2" indent="-228600" algn="r" rtl="1">
              <a:lnSpc>
                <a:spcPct val="100000"/>
              </a:lnSpc>
              <a:spcBef>
                <a:spcPts val="1800"/>
              </a:spcBef>
              <a:spcAft>
                <a:spcPts val="0"/>
              </a:spcAft>
              <a:buClr>
                <a:srgbClr val="5E5E5E"/>
              </a:buClr>
              <a:buSzPts val="5500"/>
              <a:buFont typeface="Helvetica Neue"/>
              <a:buNone/>
              <a:defRPr sz="5500"/>
            </a:lvl3pPr>
            <a:lvl4pPr marL="1828800" lvl="3" indent="-228600" algn="r" rtl="1">
              <a:lnSpc>
                <a:spcPct val="100000"/>
              </a:lnSpc>
              <a:spcBef>
                <a:spcPts val="1800"/>
              </a:spcBef>
              <a:spcAft>
                <a:spcPts val="0"/>
              </a:spcAft>
              <a:buClr>
                <a:srgbClr val="5E5E5E"/>
              </a:buClr>
              <a:buSzPts val="5500"/>
              <a:buFont typeface="Helvetica Neue"/>
              <a:buNone/>
              <a:defRPr sz="5500"/>
            </a:lvl4pPr>
            <a:lvl5pPr marL="2286000" lvl="4" indent="-228600" algn="r" rtl="1">
              <a:lnSpc>
                <a:spcPct val="100000"/>
              </a:lnSpc>
              <a:spcBef>
                <a:spcPts val="1800"/>
              </a:spcBef>
              <a:spcAft>
                <a:spcPts val="0"/>
              </a:spcAft>
              <a:buClr>
                <a:srgbClr val="5E5E5E"/>
              </a:buClr>
              <a:buSzPts val="5500"/>
              <a:buFont typeface="Helvetica Neue"/>
              <a:buNone/>
              <a:defRPr sz="5500"/>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pic>
        <p:nvPicPr>
          <p:cNvPr id="97" name="Google Shape;97;p26"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98" name="Google Shape;98;p26" descr="Dotline-02.png"/>
          <p:cNvPicPr preferRelativeResize="0"/>
          <p:nvPr/>
        </p:nvPicPr>
        <p:blipFill rotWithShape="1">
          <a:blip r:embed="rId3">
            <a:alphaModFix/>
          </a:blip>
          <a:srcRect/>
          <a:stretch/>
        </p:blipFill>
        <p:spPr>
          <a:xfrm>
            <a:off x="-4451082" y="0"/>
            <a:ext cx="9700512" cy="13716001"/>
          </a:xfrm>
          <a:prstGeom prst="rect">
            <a:avLst/>
          </a:prstGeom>
          <a:noFill/>
          <a:ln>
            <a:noFill/>
          </a:ln>
        </p:spPr>
      </p:pic>
      <p:pic>
        <p:nvPicPr>
          <p:cNvPr id="99" name="Google Shape;99;p26" descr="Tuwaiq Academy LogoWaterMark-01-01.png"/>
          <p:cNvPicPr preferRelativeResize="0"/>
          <p:nvPr/>
        </p:nvPicPr>
        <p:blipFill rotWithShape="1">
          <a:blip r:embed="rId4">
            <a:alphaModFix amt="50159"/>
          </a:blip>
          <a:srcRect/>
          <a:stretch/>
        </p:blipFill>
        <p:spPr>
          <a:xfrm>
            <a:off x="2141904" y="-7352294"/>
            <a:ext cx="20100192" cy="28420589"/>
          </a:xfrm>
          <a:prstGeom prst="rect">
            <a:avLst/>
          </a:prstGeom>
          <a:noFill/>
          <a:ln>
            <a:noFill/>
          </a:ln>
        </p:spPr>
      </p:pic>
      <p:sp>
        <p:nvSpPr>
          <p:cNvPr id="100" name="Google Shape;100;p26"/>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a:lvl1pPr>
            <a:lvl2pPr marL="0" lvl="1" indent="0" algn="ctr">
              <a:lnSpc>
                <a:spcPct val="100000"/>
              </a:lnSpc>
              <a:spcBef>
                <a:spcPts val="0"/>
              </a:spcBef>
              <a:spcAft>
                <a:spcPts val="0"/>
              </a:spcAft>
              <a:buClr>
                <a:srgbClr val="000000"/>
              </a:buClr>
              <a:buSzPts val="1800"/>
              <a:buFont typeface="Helvetica Neue"/>
              <a:buNone/>
              <a:defRPr/>
            </a:lvl2pPr>
            <a:lvl3pPr marL="0" lvl="2" indent="0" algn="ctr">
              <a:lnSpc>
                <a:spcPct val="100000"/>
              </a:lnSpc>
              <a:spcBef>
                <a:spcPts val="0"/>
              </a:spcBef>
              <a:spcAft>
                <a:spcPts val="0"/>
              </a:spcAft>
              <a:buClr>
                <a:srgbClr val="000000"/>
              </a:buClr>
              <a:buSzPts val="1800"/>
              <a:buFont typeface="Helvetica Neue"/>
              <a:buNone/>
              <a:defRPr/>
            </a:lvl3pPr>
            <a:lvl4pPr marL="0" lvl="3" indent="0" algn="ctr">
              <a:lnSpc>
                <a:spcPct val="100000"/>
              </a:lnSpc>
              <a:spcBef>
                <a:spcPts val="0"/>
              </a:spcBef>
              <a:spcAft>
                <a:spcPts val="0"/>
              </a:spcAft>
              <a:buClr>
                <a:srgbClr val="000000"/>
              </a:buClr>
              <a:buSzPts val="1800"/>
              <a:buFont typeface="Helvetica Neue"/>
              <a:buNone/>
              <a:defRPr/>
            </a:lvl4pPr>
            <a:lvl5pPr marL="0" lvl="4" indent="0" algn="ctr">
              <a:lnSpc>
                <a:spcPct val="100000"/>
              </a:lnSpc>
              <a:spcBef>
                <a:spcPts val="0"/>
              </a:spcBef>
              <a:spcAft>
                <a:spcPts val="0"/>
              </a:spcAft>
              <a:buClr>
                <a:srgbClr val="000000"/>
              </a:buClr>
              <a:buSzPts val="1800"/>
              <a:buFont typeface="Helvetica Neue"/>
              <a:buNone/>
              <a:defRPr/>
            </a:lvl5pPr>
            <a:lvl6pPr marL="0" lvl="5" indent="0" algn="ctr">
              <a:lnSpc>
                <a:spcPct val="100000"/>
              </a:lnSpc>
              <a:spcBef>
                <a:spcPts val="0"/>
              </a:spcBef>
              <a:spcAft>
                <a:spcPts val="0"/>
              </a:spcAft>
              <a:buClr>
                <a:srgbClr val="000000"/>
              </a:buClr>
              <a:buSzPts val="1800"/>
              <a:buFont typeface="Helvetica Neue"/>
              <a:buNone/>
              <a:defRPr/>
            </a:lvl6pPr>
            <a:lvl7pPr marL="0" lvl="6" indent="0" algn="ctr">
              <a:lnSpc>
                <a:spcPct val="100000"/>
              </a:lnSpc>
              <a:spcBef>
                <a:spcPts val="0"/>
              </a:spcBef>
              <a:spcAft>
                <a:spcPts val="0"/>
              </a:spcAft>
              <a:buClr>
                <a:srgbClr val="000000"/>
              </a:buClr>
              <a:buSzPts val="1800"/>
              <a:buFont typeface="Helvetica Neue"/>
              <a:buNone/>
              <a:defRPr/>
            </a:lvl7pPr>
            <a:lvl8pPr marL="0" lvl="7" indent="0" algn="ctr">
              <a:lnSpc>
                <a:spcPct val="100000"/>
              </a:lnSpc>
              <a:spcBef>
                <a:spcPts val="0"/>
              </a:spcBef>
              <a:spcAft>
                <a:spcPts val="0"/>
              </a:spcAft>
              <a:buClr>
                <a:srgbClr val="000000"/>
              </a:buClr>
              <a:buSzPts val="1800"/>
              <a:buFont typeface="Helvetica Neue"/>
              <a:buNone/>
              <a:defRPr/>
            </a:lvl8pPr>
            <a:lvl9pPr marL="0" lvl="8" indent="0" algn="ctr">
              <a:lnSpc>
                <a:spcPct val="100000"/>
              </a:lnSpc>
              <a:spcBef>
                <a:spcPts val="0"/>
              </a:spcBef>
              <a:spcAft>
                <a:spcPts val="0"/>
              </a:spcAft>
              <a:buClr>
                <a:srgbClr val="000000"/>
              </a:buClr>
              <a:buSzPts val="1800"/>
              <a:buFont typeface="Helvetica Neue"/>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101"/>
        <p:cNvGrpSpPr/>
        <p:nvPr/>
      </p:nvGrpSpPr>
      <p:grpSpPr>
        <a:xfrm>
          <a:off x="0" y="0"/>
          <a:ext cx="0" cy="0"/>
          <a:chOff x="0" y="0"/>
          <a:chExt cx="0" cy="0"/>
        </a:xfrm>
      </p:grpSpPr>
      <p:sp>
        <p:nvSpPr>
          <p:cNvPr id="102" name="Google Shape;102;p27"/>
          <p:cNvSpPr txBox="1">
            <a:spLocks noGrp="1"/>
          </p:cNvSpPr>
          <p:nvPr>
            <p:ph type="body" idx="1"/>
          </p:nvPr>
        </p:nvSpPr>
        <p:spPr>
          <a:xfrm>
            <a:off x="2430025" y="10675453"/>
            <a:ext cx="20200052" cy="636979"/>
          </a:xfrm>
          <a:prstGeom prst="rect">
            <a:avLst/>
          </a:prstGeom>
          <a:noFill/>
          <a:ln>
            <a:noFill/>
          </a:ln>
        </p:spPr>
        <p:txBody>
          <a:bodyPr spcFirstLastPara="1" wrap="square" lIns="45700" tIns="45700" rIns="45700" bIns="45700" anchor="t" anchorCtr="0">
            <a:normAutofit/>
          </a:bodyPr>
          <a:lstStyle>
            <a:lvl1pPr marL="457200" lvl="0" indent="-228600" algn="l" rtl="1">
              <a:lnSpc>
                <a:spcPct val="100000"/>
              </a:lnSpc>
              <a:spcBef>
                <a:spcPts val="0"/>
              </a:spcBef>
              <a:spcAft>
                <a:spcPts val="0"/>
              </a:spcAft>
              <a:buClr>
                <a:srgbClr val="5E5E5E"/>
              </a:buClr>
              <a:buSzPts val="3600"/>
              <a:buFont typeface="Helvetica Neue"/>
              <a:buNone/>
              <a:defRPr sz="3600" b="1"/>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103" name="Google Shape;103;p27"/>
          <p:cNvSpPr txBox="1">
            <a:spLocks noGrp="1"/>
          </p:cNvSpPr>
          <p:nvPr>
            <p:ph type="body" idx="2"/>
          </p:nvPr>
        </p:nvSpPr>
        <p:spPr>
          <a:xfrm>
            <a:off x="1753923" y="4939860"/>
            <a:ext cx="20876153" cy="3836280"/>
          </a:xfrm>
          <a:prstGeom prst="rect">
            <a:avLst/>
          </a:prstGeom>
          <a:noFill/>
          <a:ln>
            <a:noFill/>
          </a:ln>
        </p:spPr>
        <p:txBody>
          <a:bodyPr spcFirstLastPara="1" wrap="square" lIns="50800" tIns="50800" rIns="50800" bIns="50800" anchor="t" anchorCtr="0">
            <a:normAutofit/>
          </a:bodyPr>
          <a:lstStyle>
            <a:lvl1pPr marL="457200" lvl="0" indent="-228600" algn="r" rtl="1">
              <a:lnSpc>
                <a:spcPct val="90000"/>
              </a:lnSpc>
              <a:spcBef>
                <a:spcPts val="0"/>
              </a:spcBef>
              <a:spcAft>
                <a:spcPts val="0"/>
              </a:spcAft>
              <a:buClr>
                <a:srgbClr val="5E5E5E"/>
              </a:buClr>
              <a:buSzPts val="8500"/>
              <a:buFont typeface="Helvetica Neue"/>
              <a:buNone/>
              <a:defRPr sz="8500"/>
            </a:lvl1pPr>
            <a:lvl2pPr marL="914400" lvl="1" indent="-228600" algn="r" rtl="1">
              <a:lnSpc>
                <a:spcPct val="90000"/>
              </a:lnSpc>
              <a:spcBef>
                <a:spcPts val="0"/>
              </a:spcBef>
              <a:spcAft>
                <a:spcPts val="0"/>
              </a:spcAft>
              <a:buClr>
                <a:srgbClr val="5E5E5E"/>
              </a:buClr>
              <a:buSzPts val="8500"/>
              <a:buFont typeface="Helvetica Neue"/>
              <a:buNone/>
              <a:defRPr sz="8500"/>
            </a:lvl2pPr>
            <a:lvl3pPr marL="1371600" lvl="2" indent="-228600" algn="r" rtl="1">
              <a:lnSpc>
                <a:spcPct val="90000"/>
              </a:lnSpc>
              <a:spcBef>
                <a:spcPts val="0"/>
              </a:spcBef>
              <a:spcAft>
                <a:spcPts val="0"/>
              </a:spcAft>
              <a:buClr>
                <a:srgbClr val="5E5E5E"/>
              </a:buClr>
              <a:buSzPts val="8500"/>
              <a:buFont typeface="Helvetica Neue"/>
              <a:buNone/>
              <a:defRPr sz="8500"/>
            </a:lvl3pPr>
            <a:lvl4pPr marL="1828800" lvl="3" indent="-228600" algn="r" rtl="1">
              <a:lnSpc>
                <a:spcPct val="90000"/>
              </a:lnSpc>
              <a:spcBef>
                <a:spcPts val="0"/>
              </a:spcBef>
              <a:spcAft>
                <a:spcPts val="0"/>
              </a:spcAft>
              <a:buClr>
                <a:srgbClr val="5E5E5E"/>
              </a:buClr>
              <a:buSzPts val="8500"/>
              <a:buFont typeface="Helvetica Neue"/>
              <a:buNone/>
              <a:defRPr sz="8500"/>
            </a:lvl4pPr>
            <a:lvl5pPr marL="2286000" lvl="4" indent="-228600" algn="r" rtl="1">
              <a:lnSpc>
                <a:spcPct val="90000"/>
              </a:lnSpc>
              <a:spcBef>
                <a:spcPts val="0"/>
              </a:spcBef>
              <a:spcAft>
                <a:spcPts val="0"/>
              </a:spcAft>
              <a:buClr>
                <a:srgbClr val="5E5E5E"/>
              </a:buClr>
              <a:buSzPts val="8500"/>
              <a:buFont typeface="Helvetica Neue"/>
              <a:buNone/>
              <a:defRPr sz="8500"/>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pic>
        <p:nvPicPr>
          <p:cNvPr id="104" name="Google Shape;104;p27"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105" name="Google Shape;105;p27" descr="Dotline-01.png"/>
          <p:cNvPicPr preferRelativeResize="0"/>
          <p:nvPr/>
        </p:nvPicPr>
        <p:blipFill rotWithShape="1">
          <a:blip r:embed="rId3">
            <a:alphaModFix/>
          </a:blip>
          <a:srcRect/>
          <a:stretch/>
        </p:blipFill>
        <p:spPr>
          <a:xfrm>
            <a:off x="379147" y="-3081427"/>
            <a:ext cx="9700513" cy="13716001"/>
          </a:xfrm>
          <a:prstGeom prst="rect">
            <a:avLst/>
          </a:prstGeom>
          <a:noFill/>
          <a:ln>
            <a:noFill/>
          </a:ln>
        </p:spPr>
      </p:pic>
      <p:pic>
        <p:nvPicPr>
          <p:cNvPr id="106" name="Google Shape;106;p27" descr="Tuwaiq Academy LogoWaterMark-01-01.png"/>
          <p:cNvPicPr preferRelativeResize="0"/>
          <p:nvPr/>
        </p:nvPicPr>
        <p:blipFill rotWithShape="1">
          <a:blip r:embed="rId4">
            <a:alphaModFix amt="50159"/>
          </a:blip>
          <a:srcRect/>
          <a:stretch/>
        </p:blipFill>
        <p:spPr>
          <a:xfrm>
            <a:off x="2141904" y="-7352294"/>
            <a:ext cx="20100192" cy="28420589"/>
          </a:xfrm>
          <a:prstGeom prst="rect">
            <a:avLst/>
          </a:prstGeom>
          <a:noFill/>
          <a:ln>
            <a:noFill/>
          </a:ln>
        </p:spPr>
      </p:pic>
      <p:sp>
        <p:nvSpPr>
          <p:cNvPr id="107" name="Google Shape;107;p27"/>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a:lvl1pPr>
            <a:lvl2pPr marL="0" lvl="1" indent="0" algn="ctr">
              <a:lnSpc>
                <a:spcPct val="100000"/>
              </a:lnSpc>
              <a:spcBef>
                <a:spcPts val="0"/>
              </a:spcBef>
              <a:spcAft>
                <a:spcPts val="0"/>
              </a:spcAft>
              <a:buClr>
                <a:srgbClr val="000000"/>
              </a:buClr>
              <a:buSzPts val="1800"/>
              <a:buFont typeface="Helvetica Neue"/>
              <a:buNone/>
              <a:defRPr/>
            </a:lvl2pPr>
            <a:lvl3pPr marL="0" lvl="2" indent="0" algn="ctr">
              <a:lnSpc>
                <a:spcPct val="100000"/>
              </a:lnSpc>
              <a:spcBef>
                <a:spcPts val="0"/>
              </a:spcBef>
              <a:spcAft>
                <a:spcPts val="0"/>
              </a:spcAft>
              <a:buClr>
                <a:srgbClr val="000000"/>
              </a:buClr>
              <a:buSzPts val="1800"/>
              <a:buFont typeface="Helvetica Neue"/>
              <a:buNone/>
              <a:defRPr/>
            </a:lvl3pPr>
            <a:lvl4pPr marL="0" lvl="3" indent="0" algn="ctr">
              <a:lnSpc>
                <a:spcPct val="100000"/>
              </a:lnSpc>
              <a:spcBef>
                <a:spcPts val="0"/>
              </a:spcBef>
              <a:spcAft>
                <a:spcPts val="0"/>
              </a:spcAft>
              <a:buClr>
                <a:srgbClr val="000000"/>
              </a:buClr>
              <a:buSzPts val="1800"/>
              <a:buFont typeface="Helvetica Neue"/>
              <a:buNone/>
              <a:defRPr/>
            </a:lvl4pPr>
            <a:lvl5pPr marL="0" lvl="4" indent="0" algn="ctr">
              <a:lnSpc>
                <a:spcPct val="100000"/>
              </a:lnSpc>
              <a:spcBef>
                <a:spcPts val="0"/>
              </a:spcBef>
              <a:spcAft>
                <a:spcPts val="0"/>
              </a:spcAft>
              <a:buClr>
                <a:srgbClr val="000000"/>
              </a:buClr>
              <a:buSzPts val="1800"/>
              <a:buFont typeface="Helvetica Neue"/>
              <a:buNone/>
              <a:defRPr/>
            </a:lvl5pPr>
            <a:lvl6pPr marL="0" lvl="5" indent="0" algn="ctr">
              <a:lnSpc>
                <a:spcPct val="100000"/>
              </a:lnSpc>
              <a:spcBef>
                <a:spcPts val="0"/>
              </a:spcBef>
              <a:spcAft>
                <a:spcPts val="0"/>
              </a:spcAft>
              <a:buClr>
                <a:srgbClr val="000000"/>
              </a:buClr>
              <a:buSzPts val="1800"/>
              <a:buFont typeface="Helvetica Neue"/>
              <a:buNone/>
              <a:defRPr/>
            </a:lvl6pPr>
            <a:lvl7pPr marL="0" lvl="6" indent="0" algn="ctr">
              <a:lnSpc>
                <a:spcPct val="100000"/>
              </a:lnSpc>
              <a:spcBef>
                <a:spcPts val="0"/>
              </a:spcBef>
              <a:spcAft>
                <a:spcPts val="0"/>
              </a:spcAft>
              <a:buClr>
                <a:srgbClr val="000000"/>
              </a:buClr>
              <a:buSzPts val="1800"/>
              <a:buFont typeface="Helvetica Neue"/>
              <a:buNone/>
              <a:defRPr/>
            </a:lvl7pPr>
            <a:lvl8pPr marL="0" lvl="7" indent="0" algn="ctr">
              <a:lnSpc>
                <a:spcPct val="100000"/>
              </a:lnSpc>
              <a:spcBef>
                <a:spcPts val="0"/>
              </a:spcBef>
              <a:spcAft>
                <a:spcPts val="0"/>
              </a:spcAft>
              <a:buClr>
                <a:srgbClr val="000000"/>
              </a:buClr>
              <a:buSzPts val="1800"/>
              <a:buFont typeface="Helvetica Neue"/>
              <a:buNone/>
              <a:defRPr/>
            </a:lvl8pPr>
            <a:lvl9pPr marL="0" lvl="8" indent="0" algn="ctr">
              <a:lnSpc>
                <a:spcPct val="100000"/>
              </a:lnSpc>
              <a:spcBef>
                <a:spcPts val="0"/>
              </a:spcBef>
              <a:spcAft>
                <a:spcPts val="0"/>
              </a:spcAft>
              <a:buClr>
                <a:srgbClr val="000000"/>
              </a:buClr>
              <a:buSzPts val="1800"/>
              <a:buFont typeface="Helvetica Neue"/>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Photo">
  <p:cSld name="Photo">
    <p:spTree>
      <p:nvGrpSpPr>
        <p:cNvPr id="1" name="Shape 108"/>
        <p:cNvGrpSpPr/>
        <p:nvPr/>
      </p:nvGrpSpPr>
      <p:grpSpPr>
        <a:xfrm>
          <a:off x="0" y="0"/>
          <a:ext cx="0" cy="0"/>
          <a:chOff x="0" y="0"/>
          <a:chExt cx="0" cy="0"/>
        </a:xfrm>
      </p:grpSpPr>
      <p:sp>
        <p:nvSpPr>
          <p:cNvPr id="109" name="Google Shape;109;p28"/>
          <p:cNvSpPr>
            <a:spLocks noGrp="1"/>
          </p:cNvSpPr>
          <p:nvPr>
            <p:ph type="pic" idx="2"/>
          </p:nvPr>
        </p:nvSpPr>
        <p:spPr>
          <a:xfrm>
            <a:off x="5853394" y="519393"/>
            <a:ext cx="12677213" cy="12677214"/>
          </a:xfrm>
          <a:prstGeom prst="rect">
            <a:avLst/>
          </a:prstGeom>
          <a:noFill/>
          <a:ln>
            <a:noFill/>
          </a:ln>
        </p:spPr>
      </p:sp>
      <p:pic>
        <p:nvPicPr>
          <p:cNvPr id="110" name="Google Shape;110;p28"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sp>
        <p:nvSpPr>
          <p:cNvPr id="111" name="Google Shape;111;p28"/>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1pPr>
            <a:lvl2pPr marL="0" lvl="1"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2pPr>
            <a:lvl3pPr marL="0" lvl="2"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3pPr>
            <a:lvl4pPr marL="0" lvl="3"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4pPr>
            <a:lvl5pPr marL="0" lvl="4"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5pPr>
            <a:lvl6pPr marL="0" lvl="5"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6pPr>
            <a:lvl7pPr marL="0" lvl="6"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7pPr>
            <a:lvl8pPr marL="0" lvl="7"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8pPr>
            <a:lvl9pPr marL="0" lvl="8" indent="0" algn="ctr">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Bullets &amp; Photo" type="tx">
  <p:cSld name="TITLE_AND_BODY">
    <p:spTree>
      <p:nvGrpSpPr>
        <p:cNvPr id="1" name="Shape 21"/>
        <p:cNvGrpSpPr/>
        <p:nvPr/>
      </p:nvGrpSpPr>
      <p:grpSpPr>
        <a:xfrm>
          <a:off x="0" y="0"/>
          <a:ext cx="0" cy="0"/>
          <a:chOff x="0" y="0"/>
          <a:chExt cx="0" cy="0"/>
        </a:xfrm>
      </p:grpSpPr>
      <p:sp>
        <p:nvSpPr>
          <p:cNvPr id="22" name="Google Shape;22;p16"/>
          <p:cNvSpPr txBox="1">
            <a:spLocks noGrp="1"/>
          </p:cNvSpPr>
          <p:nvPr>
            <p:ph type="body" idx="1"/>
          </p:nvPr>
        </p:nvSpPr>
        <p:spPr>
          <a:xfrm>
            <a:off x="1206500" y="2372962"/>
            <a:ext cx="9779000" cy="934780"/>
          </a:xfrm>
          <a:prstGeom prst="rect">
            <a:avLst/>
          </a:prstGeom>
          <a:noFill/>
          <a:ln>
            <a:noFill/>
          </a:ln>
        </p:spPr>
        <p:txBody>
          <a:bodyPr spcFirstLastPara="1" wrap="square" lIns="45700" tIns="45700" rIns="45700" bIns="45700" anchor="t" anchorCtr="0">
            <a:normAutofit/>
          </a:bodyPr>
          <a:lstStyle>
            <a:lvl1pPr marL="457200" lvl="0" indent="-228600" algn="l" rtl="1">
              <a:lnSpc>
                <a:spcPct val="100000"/>
              </a:lnSpc>
              <a:spcBef>
                <a:spcPts val="0"/>
              </a:spcBef>
              <a:spcAft>
                <a:spcPts val="0"/>
              </a:spcAft>
              <a:buClr>
                <a:srgbClr val="5E5E5E"/>
              </a:buClr>
              <a:buSzPts val="5500"/>
              <a:buFont typeface="Helvetica Neue"/>
              <a:buNone/>
              <a:defRPr sz="5500" b="1"/>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23" name="Google Shape;23;p16"/>
          <p:cNvSpPr txBox="1">
            <a:spLocks noGrp="1"/>
          </p:cNvSpPr>
          <p:nvPr>
            <p:ph type="body" idx="2"/>
          </p:nvPr>
        </p:nvSpPr>
        <p:spPr>
          <a:xfrm>
            <a:off x="1206500" y="4248504"/>
            <a:ext cx="9779000" cy="8256630"/>
          </a:xfrm>
          <a:prstGeom prst="rect">
            <a:avLst/>
          </a:prstGeom>
          <a:noFill/>
          <a:ln>
            <a:noFill/>
          </a:ln>
        </p:spPr>
        <p:txBody>
          <a:bodyPr spcFirstLastPara="1" wrap="square" lIns="50800" tIns="50800" rIns="50800" bIns="50800" anchor="t" anchorCtr="0">
            <a:normAutofit/>
          </a:bodyPr>
          <a:lstStyle>
            <a:lvl1pPr marL="457200" lvl="0" indent="-369189" algn="r" rtl="1">
              <a:lnSpc>
                <a:spcPct val="90000"/>
              </a:lnSpc>
              <a:spcBef>
                <a:spcPts val="4500"/>
              </a:spcBef>
              <a:spcAft>
                <a:spcPts val="0"/>
              </a:spcAft>
              <a:buClr>
                <a:srgbClr val="5E5E5E"/>
              </a:buClr>
              <a:buSzPts val="2214"/>
              <a:buChar char="•"/>
              <a:defRPr/>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24" name="Google Shape;24;p16"/>
          <p:cNvSpPr>
            <a:spLocks noGrp="1"/>
          </p:cNvSpPr>
          <p:nvPr>
            <p:ph type="pic" idx="3"/>
          </p:nvPr>
        </p:nvSpPr>
        <p:spPr>
          <a:xfrm>
            <a:off x="12193751" y="1401265"/>
            <a:ext cx="10913372" cy="10913371"/>
          </a:xfrm>
          <a:prstGeom prst="rect">
            <a:avLst/>
          </a:prstGeom>
          <a:noFill/>
          <a:ln>
            <a:noFill/>
          </a:ln>
        </p:spPr>
      </p:sp>
      <p:sp>
        <p:nvSpPr>
          <p:cNvPr id="25" name="Google Shape;25;p16"/>
          <p:cNvSpPr txBox="1">
            <a:spLocks noGrp="1"/>
          </p:cNvSpPr>
          <p:nvPr>
            <p:ph type="title"/>
          </p:nvPr>
        </p:nvSpPr>
        <p:spPr>
          <a:xfrm>
            <a:off x="1206500" y="1079500"/>
            <a:ext cx="9779000" cy="1435100"/>
          </a:xfrm>
          <a:prstGeom prst="rect">
            <a:avLst/>
          </a:prstGeom>
          <a:noFill/>
          <a:ln>
            <a:noFill/>
          </a:ln>
        </p:spPr>
        <p:txBody>
          <a:bodyPr spcFirstLastPara="1" wrap="square" lIns="50800" tIns="50800" rIns="50800" bIns="50800" anchor="t" anchorCtr="0">
            <a:normAutofit/>
          </a:bodyPr>
          <a:lstStyle>
            <a:lvl1pPr lvl="0" algn="r" rtl="1">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pic>
        <p:nvPicPr>
          <p:cNvPr id="26" name="Google Shape;26;p16"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27" name="Google Shape;27;p16" descr="Tuwaiq Academy LogoWaterMark-01-01.png"/>
          <p:cNvPicPr preferRelativeResize="0"/>
          <p:nvPr/>
        </p:nvPicPr>
        <p:blipFill rotWithShape="1">
          <a:blip r:embed="rId3">
            <a:alphaModFix amt="50159"/>
          </a:blip>
          <a:srcRect/>
          <a:stretch/>
        </p:blipFill>
        <p:spPr>
          <a:xfrm>
            <a:off x="2141904" y="-7352294"/>
            <a:ext cx="20100192" cy="28420589"/>
          </a:xfrm>
          <a:prstGeom prst="rect">
            <a:avLst/>
          </a:prstGeom>
          <a:noFill/>
          <a:ln>
            <a:noFill/>
          </a:ln>
        </p:spPr>
      </p:pic>
      <p:sp>
        <p:nvSpPr>
          <p:cNvPr id="28" name="Google Shape;28;p16"/>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a:lvl1pPr>
            <a:lvl2pPr marL="0" lvl="1" indent="0" algn="ctr">
              <a:lnSpc>
                <a:spcPct val="100000"/>
              </a:lnSpc>
              <a:spcBef>
                <a:spcPts val="0"/>
              </a:spcBef>
              <a:spcAft>
                <a:spcPts val="0"/>
              </a:spcAft>
              <a:buClr>
                <a:srgbClr val="000000"/>
              </a:buClr>
              <a:buSzPts val="1800"/>
              <a:buFont typeface="Helvetica Neue"/>
              <a:buNone/>
              <a:defRPr/>
            </a:lvl2pPr>
            <a:lvl3pPr marL="0" lvl="2" indent="0" algn="ctr">
              <a:lnSpc>
                <a:spcPct val="100000"/>
              </a:lnSpc>
              <a:spcBef>
                <a:spcPts val="0"/>
              </a:spcBef>
              <a:spcAft>
                <a:spcPts val="0"/>
              </a:spcAft>
              <a:buClr>
                <a:srgbClr val="000000"/>
              </a:buClr>
              <a:buSzPts val="1800"/>
              <a:buFont typeface="Helvetica Neue"/>
              <a:buNone/>
              <a:defRPr/>
            </a:lvl3pPr>
            <a:lvl4pPr marL="0" lvl="3" indent="0" algn="ctr">
              <a:lnSpc>
                <a:spcPct val="100000"/>
              </a:lnSpc>
              <a:spcBef>
                <a:spcPts val="0"/>
              </a:spcBef>
              <a:spcAft>
                <a:spcPts val="0"/>
              </a:spcAft>
              <a:buClr>
                <a:srgbClr val="000000"/>
              </a:buClr>
              <a:buSzPts val="1800"/>
              <a:buFont typeface="Helvetica Neue"/>
              <a:buNone/>
              <a:defRPr/>
            </a:lvl4pPr>
            <a:lvl5pPr marL="0" lvl="4" indent="0" algn="ctr">
              <a:lnSpc>
                <a:spcPct val="100000"/>
              </a:lnSpc>
              <a:spcBef>
                <a:spcPts val="0"/>
              </a:spcBef>
              <a:spcAft>
                <a:spcPts val="0"/>
              </a:spcAft>
              <a:buClr>
                <a:srgbClr val="000000"/>
              </a:buClr>
              <a:buSzPts val="1800"/>
              <a:buFont typeface="Helvetica Neue"/>
              <a:buNone/>
              <a:defRPr/>
            </a:lvl5pPr>
            <a:lvl6pPr marL="0" lvl="5" indent="0" algn="ctr">
              <a:lnSpc>
                <a:spcPct val="100000"/>
              </a:lnSpc>
              <a:spcBef>
                <a:spcPts val="0"/>
              </a:spcBef>
              <a:spcAft>
                <a:spcPts val="0"/>
              </a:spcAft>
              <a:buClr>
                <a:srgbClr val="000000"/>
              </a:buClr>
              <a:buSzPts val="1800"/>
              <a:buFont typeface="Helvetica Neue"/>
              <a:buNone/>
              <a:defRPr/>
            </a:lvl6pPr>
            <a:lvl7pPr marL="0" lvl="6" indent="0" algn="ctr">
              <a:lnSpc>
                <a:spcPct val="100000"/>
              </a:lnSpc>
              <a:spcBef>
                <a:spcPts val="0"/>
              </a:spcBef>
              <a:spcAft>
                <a:spcPts val="0"/>
              </a:spcAft>
              <a:buClr>
                <a:srgbClr val="000000"/>
              </a:buClr>
              <a:buSzPts val="1800"/>
              <a:buFont typeface="Helvetica Neue"/>
              <a:buNone/>
              <a:defRPr/>
            </a:lvl7pPr>
            <a:lvl8pPr marL="0" lvl="7" indent="0" algn="ctr">
              <a:lnSpc>
                <a:spcPct val="100000"/>
              </a:lnSpc>
              <a:spcBef>
                <a:spcPts val="0"/>
              </a:spcBef>
              <a:spcAft>
                <a:spcPts val="0"/>
              </a:spcAft>
              <a:buClr>
                <a:srgbClr val="000000"/>
              </a:buClr>
              <a:buSzPts val="1800"/>
              <a:buFont typeface="Helvetica Neue"/>
              <a:buNone/>
              <a:defRPr/>
            </a:lvl8pPr>
            <a:lvl9pPr marL="0" lvl="8" indent="0" algn="ctr">
              <a:lnSpc>
                <a:spcPct val="100000"/>
              </a:lnSpc>
              <a:spcBef>
                <a:spcPts val="0"/>
              </a:spcBef>
              <a:spcAft>
                <a:spcPts val="0"/>
              </a:spcAft>
              <a:buClr>
                <a:srgbClr val="000000"/>
              </a:buClr>
              <a:buSzPts val="1800"/>
              <a:buFont typeface="Helvetica Neue"/>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ig Fact">
  <p:cSld name="Big Fact">
    <p:spTree>
      <p:nvGrpSpPr>
        <p:cNvPr id="1" name="Shape 29"/>
        <p:cNvGrpSpPr/>
        <p:nvPr/>
      </p:nvGrpSpPr>
      <p:grpSpPr>
        <a:xfrm>
          <a:off x="0" y="0"/>
          <a:ext cx="0" cy="0"/>
          <a:chOff x="0" y="0"/>
          <a:chExt cx="0" cy="0"/>
        </a:xfrm>
      </p:grpSpPr>
      <p:sp>
        <p:nvSpPr>
          <p:cNvPr id="30" name="Google Shape;30;p17"/>
          <p:cNvSpPr txBox="1">
            <a:spLocks noGrp="1"/>
          </p:cNvSpPr>
          <p:nvPr>
            <p:ph type="body" idx="1"/>
          </p:nvPr>
        </p:nvSpPr>
        <p:spPr>
          <a:xfrm>
            <a:off x="1206500" y="1075927"/>
            <a:ext cx="21971000" cy="7241584"/>
          </a:xfrm>
          <a:prstGeom prst="rect">
            <a:avLst/>
          </a:prstGeom>
          <a:noFill/>
          <a:ln>
            <a:noFill/>
          </a:ln>
        </p:spPr>
        <p:txBody>
          <a:bodyPr spcFirstLastPara="1" wrap="square" lIns="50800" tIns="50800" rIns="50800" bIns="50800" anchor="b" anchorCtr="0">
            <a:normAutofit/>
          </a:bodyPr>
          <a:lstStyle>
            <a:lvl1pPr marL="457200" lvl="0" indent="-228600" algn="ctr" rtl="1">
              <a:lnSpc>
                <a:spcPct val="80000"/>
              </a:lnSpc>
              <a:spcBef>
                <a:spcPts val="0"/>
              </a:spcBef>
              <a:spcAft>
                <a:spcPts val="0"/>
              </a:spcAft>
              <a:buClr>
                <a:srgbClr val="5E5E5E"/>
              </a:buClr>
              <a:buSzPts val="25000"/>
              <a:buFont typeface="Helvetica Neue"/>
              <a:buNone/>
              <a:defRPr sz="25000" b="1"/>
            </a:lvl1pPr>
            <a:lvl2pPr marL="914400" lvl="1" indent="-228600" algn="ctr" rtl="1">
              <a:lnSpc>
                <a:spcPct val="80000"/>
              </a:lnSpc>
              <a:spcBef>
                <a:spcPts val="0"/>
              </a:spcBef>
              <a:spcAft>
                <a:spcPts val="0"/>
              </a:spcAft>
              <a:buClr>
                <a:srgbClr val="5E5E5E"/>
              </a:buClr>
              <a:buSzPts val="25000"/>
              <a:buFont typeface="Helvetica Neue"/>
              <a:buNone/>
              <a:defRPr sz="25000" b="1"/>
            </a:lvl2pPr>
            <a:lvl3pPr marL="1371600" lvl="2" indent="-228600" algn="ctr" rtl="1">
              <a:lnSpc>
                <a:spcPct val="80000"/>
              </a:lnSpc>
              <a:spcBef>
                <a:spcPts val="0"/>
              </a:spcBef>
              <a:spcAft>
                <a:spcPts val="0"/>
              </a:spcAft>
              <a:buClr>
                <a:srgbClr val="5E5E5E"/>
              </a:buClr>
              <a:buSzPts val="25000"/>
              <a:buFont typeface="Helvetica Neue"/>
              <a:buNone/>
              <a:defRPr sz="25000" b="1"/>
            </a:lvl3pPr>
            <a:lvl4pPr marL="1828800" lvl="3" indent="-228600" algn="ctr" rtl="1">
              <a:lnSpc>
                <a:spcPct val="80000"/>
              </a:lnSpc>
              <a:spcBef>
                <a:spcPts val="0"/>
              </a:spcBef>
              <a:spcAft>
                <a:spcPts val="0"/>
              </a:spcAft>
              <a:buClr>
                <a:srgbClr val="5E5E5E"/>
              </a:buClr>
              <a:buSzPts val="25000"/>
              <a:buFont typeface="Helvetica Neue"/>
              <a:buNone/>
              <a:defRPr sz="25000" b="1"/>
            </a:lvl4pPr>
            <a:lvl5pPr marL="2286000" lvl="4" indent="-228600" algn="ctr" rtl="1">
              <a:lnSpc>
                <a:spcPct val="80000"/>
              </a:lnSpc>
              <a:spcBef>
                <a:spcPts val="0"/>
              </a:spcBef>
              <a:spcAft>
                <a:spcPts val="0"/>
              </a:spcAft>
              <a:buClr>
                <a:srgbClr val="5E5E5E"/>
              </a:buClr>
              <a:buSzPts val="25000"/>
              <a:buFont typeface="Helvetica Neue"/>
              <a:buNone/>
              <a:defRPr sz="25000" b="1"/>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31" name="Google Shape;31;p17"/>
          <p:cNvSpPr txBox="1">
            <a:spLocks noGrp="1"/>
          </p:cNvSpPr>
          <p:nvPr>
            <p:ph type="body" idx="2"/>
          </p:nvPr>
        </p:nvSpPr>
        <p:spPr>
          <a:xfrm>
            <a:off x="1206500" y="8262180"/>
            <a:ext cx="21971000" cy="934780"/>
          </a:xfrm>
          <a:prstGeom prst="rect">
            <a:avLst/>
          </a:prstGeom>
          <a:noFill/>
          <a:ln>
            <a:noFill/>
          </a:ln>
        </p:spPr>
        <p:txBody>
          <a:bodyPr spcFirstLastPara="1" wrap="square" lIns="45700" tIns="45700" rIns="45700" bIns="45700" anchor="t" anchorCtr="0">
            <a:normAutofit/>
          </a:bodyPr>
          <a:lstStyle>
            <a:lvl1pPr marL="457200" lvl="0" indent="-228600" algn="ctr" rtl="1">
              <a:lnSpc>
                <a:spcPct val="100000"/>
              </a:lnSpc>
              <a:spcBef>
                <a:spcPts val="0"/>
              </a:spcBef>
              <a:spcAft>
                <a:spcPts val="0"/>
              </a:spcAft>
              <a:buClr>
                <a:srgbClr val="5E5E5E"/>
              </a:buClr>
              <a:buSzPts val="5500"/>
              <a:buFont typeface="Helvetica Neue"/>
              <a:buNone/>
              <a:defRPr sz="5500" b="1"/>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pic>
        <p:nvPicPr>
          <p:cNvPr id="32" name="Google Shape;32;p17"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33" name="Google Shape;33;p17" descr="Dotline-02.png"/>
          <p:cNvPicPr preferRelativeResize="0"/>
          <p:nvPr/>
        </p:nvPicPr>
        <p:blipFill rotWithShape="1">
          <a:blip r:embed="rId3">
            <a:alphaModFix/>
          </a:blip>
          <a:srcRect/>
          <a:stretch/>
        </p:blipFill>
        <p:spPr>
          <a:xfrm>
            <a:off x="-4451082" y="0"/>
            <a:ext cx="9700512" cy="13716001"/>
          </a:xfrm>
          <a:prstGeom prst="rect">
            <a:avLst/>
          </a:prstGeom>
          <a:noFill/>
          <a:ln>
            <a:noFill/>
          </a:ln>
        </p:spPr>
      </p:pic>
      <p:pic>
        <p:nvPicPr>
          <p:cNvPr id="34" name="Google Shape;34;p17" descr="Tuwaiq Academy LogoWaterMark-01-01.png"/>
          <p:cNvPicPr preferRelativeResize="0"/>
          <p:nvPr/>
        </p:nvPicPr>
        <p:blipFill rotWithShape="1">
          <a:blip r:embed="rId4">
            <a:alphaModFix amt="50159"/>
          </a:blip>
          <a:srcRect/>
          <a:stretch/>
        </p:blipFill>
        <p:spPr>
          <a:xfrm>
            <a:off x="2141904" y="-7352294"/>
            <a:ext cx="20100192" cy="28420589"/>
          </a:xfrm>
          <a:prstGeom prst="rect">
            <a:avLst/>
          </a:prstGeom>
          <a:noFill/>
          <a:ln>
            <a:noFill/>
          </a:ln>
        </p:spPr>
      </p:pic>
      <p:sp>
        <p:nvSpPr>
          <p:cNvPr id="35" name="Google Shape;35;p17"/>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a:lvl1pPr>
            <a:lvl2pPr marL="0" lvl="1" indent="0" algn="ctr">
              <a:lnSpc>
                <a:spcPct val="100000"/>
              </a:lnSpc>
              <a:spcBef>
                <a:spcPts val="0"/>
              </a:spcBef>
              <a:spcAft>
                <a:spcPts val="0"/>
              </a:spcAft>
              <a:buClr>
                <a:srgbClr val="000000"/>
              </a:buClr>
              <a:buSzPts val="1800"/>
              <a:buFont typeface="Helvetica Neue"/>
              <a:buNone/>
              <a:defRPr/>
            </a:lvl2pPr>
            <a:lvl3pPr marL="0" lvl="2" indent="0" algn="ctr">
              <a:lnSpc>
                <a:spcPct val="100000"/>
              </a:lnSpc>
              <a:spcBef>
                <a:spcPts val="0"/>
              </a:spcBef>
              <a:spcAft>
                <a:spcPts val="0"/>
              </a:spcAft>
              <a:buClr>
                <a:srgbClr val="000000"/>
              </a:buClr>
              <a:buSzPts val="1800"/>
              <a:buFont typeface="Helvetica Neue"/>
              <a:buNone/>
              <a:defRPr/>
            </a:lvl3pPr>
            <a:lvl4pPr marL="0" lvl="3" indent="0" algn="ctr">
              <a:lnSpc>
                <a:spcPct val="100000"/>
              </a:lnSpc>
              <a:spcBef>
                <a:spcPts val="0"/>
              </a:spcBef>
              <a:spcAft>
                <a:spcPts val="0"/>
              </a:spcAft>
              <a:buClr>
                <a:srgbClr val="000000"/>
              </a:buClr>
              <a:buSzPts val="1800"/>
              <a:buFont typeface="Helvetica Neue"/>
              <a:buNone/>
              <a:defRPr/>
            </a:lvl4pPr>
            <a:lvl5pPr marL="0" lvl="4" indent="0" algn="ctr">
              <a:lnSpc>
                <a:spcPct val="100000"/>
              </a:lnSpc>
              <a:spcBef>
                <a:spcPts val="0"/>
              </a:spcBef>
              <a:spcAft>
                <a:spcPts val="0"/>
              </a:spcAft>
              <a:buClr>
                <a:srgbClr val="000000"/>
              </a:buClr>
              <a:buSzPts val="1800"/>
              <a:buFont typeface="Helvetica Neue"/>
              <a:buNone/>
              <a:defRPr/>
            </a:lvl5pPr>
            <a:lvl6pPr marL="0" lvl="5" indent="0" algn="ctr">
              <a:lnSpc>
                <a:spcPct val="100000"/>
              </a:lnSpc>
              <a:spcBef>
                <a:spcPts val="0"/>
              </a:spcBef>
              <a:spcAft>
                <a:spcPts val="0"/>
              </a:spcAft>
              <a:buClr>
                <a:srgbClr val="000000"/>
              </a:buClr>
              <a:buSzPts val="1800"/>
              <a:buFont typeface="Helvetica Neue"/>
              <a:buNone/>
              <a:defRPr/>
            </a:lvl6pPr>
            <a:lvl7pPr marL="0" lvl="6" indent="0" algn="ctr">
              <a:lnSpc>
                <a:spcPct val="100000"/>
              </a:lnSpc>
              <a:spcBef>
                <a:spcPts val="0"/>
              </a:spcBef>
              <a:spcAft>
                <a:spcPts val="0"/>
              </a:spcAft>
              <a:buClr>
                <a:srgbClr val="000000"/>
              </a:buClr>
              <a:buSzPts val="1800"/>
              <a:buFont typeface="Helvetica Neue"/>
              <a:buNone/>
              <a:defRPr/>
            </a:lvl7pPr>
            <a:lvl8pPr marL="0" lvl="7" indent="0" algn="ctr">
              <a:lnSpc>
                <a:spcPct val="100000"/>
              </a:lnSpc>
              <a:spcBef>
                <a:spcPts val="0"/>
              </a:spcBef>
              <a:spcAft>
                <a:spcPts val="0"/>
              </a:spcAft>
              <a:buClr>
                <a:srgbClr val="000000"/>
              </a:buClr>
              <a:buSzPts val="1800"/>
              <a:buFont typeface="Helvetica Neue"/>
              <a:buNone/>
              <a:defRPr/>
            </a:lvl8pPr>
            <a:lvl9pPr marL="0" lvl="8" indent="0" algn="ctr">
              <a:lnSpc>
                <a:spcPct val="100000"/>
              </a:lnSpc>
              <a:spcBef>
                <a:spcPts val="0"/>
              </a:spcBef>
              <a:spcAft>
                <a:spcPts val="0"/>
              </a:spcAft>
              <a:buClr>
                <a:srgbClr val="000000"/>
              </a:buClr>
              <a:buSzPts val="1800"/>
              <a:buFont typeface="Helvetica Neue"/>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mp; Photo Alt">
  <p:cSld name="Title &amp; Photo Alt">
    <p:spTree>
      <p:nvGrpSpPr>
        <p:cNvPr id="1" name="Shape 36"/>
        <p:cNvGrpSpPr/>
        <p:nvPr/>
      </p:nvGrpSpPr>
      <p:grpSpPr>
        <a:xfrm>
          <a:off x="0" y="0"/>
          <a:ext cx="0" cy="0"/>
          <a:chOff x="0" y="0"/>
          <a:chExt cx="0" cy="0"/>
        </a:xfrm>
      </p:grpSpPr>
      <p:pic>
        <p:nvPicPr>
          <p:cNvPr id="37" name="Google Shape;37;p18" descr="Tuwaiq Academy LogoWaterMark-01-01.png"/>
          <p:cNvPicPr preferRelativeResize="0"/>
          <p:nvPr/>
        </p:nvPicPr>
        <p:blipFill rotWithShape="1">
          <a:blip r:embed="rId2">
            <a:alphaModFix amt="50159"/>
          </a:blip>
          <a:srcRect/>
          <a:stretch/>
        </p:blipFill>
        <p:spPr>
          <a:xfrm>
            <a:off x="2141904" y="-7352294"/>
            <a:ext cx="20100192" cy="28420589"/>
          </a:xfrm>
          <a:prstGeom prst="rect">
            <a:avLst/>
          </a:prstGeom>
          <a:noFill/>
          <a:ln>
            <a:noFill/>
          </a:ln>
        </p:spPr>
      </p:pic>
      <p:sp>
        <p:nvSpPr>
          <p:cNvPr id="38" name="Google Shape;38;p18"/>
          <p:cNvSpPr>
            <a:spLocks noGrp="1"/>
          </p:cNvSpPr>
          <p:nvPr>
            <p:ph type="pic" idx="2"/>
          </p:nvPr>
        </p:nvSpPr>
        <p:spPr>
          <a:xfrm>
            <a:off x="12065000" y="1270000"/>
            <a:ext cx="11176000" cy="11176000"/>
          </a:xfrm>
          <a:prstGeom prst="rect">
            <a:avLst/>
          </a:prstGeom>
          <a:noFill/>
          <a:ln>
            <a:noFill/>
          </a:ln>
        </p:spPr>
      </p:sp>
      <p:sp>
        <p:nvSpPr>
          <p:cNvPr id="39" name="Google Shape;39;p18"/>
          <p:cNvSpPr txBox="1">
            <a:spLocks noGrp="1"/>
          </p:cNvSpPr>
          <p:nvPr>
            <p:ph type="title"/>
          </p:nvPr>
        </p:nvSpPr>
        <p:spPr>
          <a:xfrm>
            <a:off x="1206500" y="-381000"/>
            <a:ext cx="9779000" cy="5882273"/>
          </a:xfrm>
          <a:prstGeom prst="rect">
            <a:avLst/>
          </a:prstGeom>
          <a:noFill/>
          <a:ln>
            <a:noFill/>
          </a:ln>
        </p:spPr>
        <p:txBody>
          <a:bodyPr spcFirstLastPara="1" wrap="square" lIns="50800" tIns="50800" rIns="50800" bIns="50800" anchor="b" anchorCtr="0">
            <a:normAutofit/>
          </a:bodyPr>
          <a:lstStyle>
            <a:lvl1pPr lvl="0" algn="r" rtl="1">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sp>
        <p:nvSpPr>
          <p:cNvPr id="40" name="Google Shape;40;p18"/>
          <p:cNvSpPr txBox="1">
            <a:spLocks noGrp="1"/>
          </p:cNvSpPr>
          <p:nvPr>
            <p:ph type="body" idx="1"/>
          </p:nvPr>
        </p:nvSpPr>
        <p:spPr>
          <a:xfrm>
            <a:off x="1206500" y="5409576"/>
            <a:ext cx="9779000" cy="5385424"/>
          </a:xfrm>
          <a:prstGeom prst="rect">
            <a:avLst/>
          </a:prstGeom>
          <a:noFill/>
          <a:ln>
            <a:noFill/>
          </a:ln>
        </p:spPr>
        <p:txBody>
          <a:bodyPr spcFirstLastPara="1" wrap="square" lIns="50800" tIns="50800" rIns="50800" bIns="50800" anchor="t" anchorCtr="0">
            <a:normAutofit/>
          </a:bodyPr>
          <a:lstStyle>
            <a:lvl1pPr marL="457200" lvl="0" indent="-228600" algn="r" rtl="1">
              <a:lnSpc>
                <a:spcPct val="100000"/>
              </a:lnSpc>
              <a:spcBef>
                <a:spcPts val="0"/>
              </a:spcBef>
              <a:spcAft>
                <a:spcPts val="0"/>
              </a:spcAft>
              <a:buClr>
                <a:srgbClr val="5E5E5E"/>
              </a:buClr>
              <a:buSzPts val="5500"/>
              <a:buFont typeface="Helvetica Neue"/>
              <a:buNone/>
              <a:defRPr sz="5500" b="1"/>
            </a:lvl1pPr>
            <a:lvl2pPr marL="914400" lvl="1" indent="-228600" algn="r" rtl="1">
              <a:lnSpc>
                <a:spcPct val="100000"/>
              </a:lnSpc>
              <a:spcBef>
                <a:spcPts val="0"/>
              </a:spcBef>
              <a:spcAft>
                <a:spcPts val="0"/>
              </a:spcAft>
              <a:buClr>
                <a:srgbClr val="5E5E5E"/>
              </a:buClr>
              <a:buSzPts val="5500"/>
              <a:buFont typeface="Helvetica Neue"/>
              <a:buNone/>
              <a:defRPr sz="5500" b="1"/>
            </a:lvl2pPr>
            <a:lvl3pPr marL="1371600" lvl="2" indent="-228600" algn="r" rtl="1">
              <a:lnSpc>
                <a:spcPct val="100000"/>
              </a:lnSpc>
              <a:spcBef>
                <a:spcPts val="0"/>
              </a:spcBef>
              <a:spcAft>
                <a:spcPts val="0"/>
              </a:spcAft>
              <a:buClr>
                <a:srgbClr val="5E5E5E"/>
              </a:buClr>
              <a:buSzPts val="5500"/>
              <a:buFont typeface="Helvetica Neue"/>
              <a:buNone/>
              <a:defRPr sz="5500" b="1"/>
            </a:lvl3pPr>
            <a:lvl4pPr marL="1828800" lvl="3" indent="-228600" algn="r" rtl="1">
              <a:lnSpc>
                <a:spcPct val="100000"/>
              </a:lnSpc>
              <a:spcBef>
                <a:spcPts val="0"/>
              </a:spcBef>
              <a:spcAft>
                <a:spcPts val="0"/>
              </a:spcAft>
              <a:buClr>
                <a:srgbClr val="5E5E5E"/>
              </a:buClr>
              <a:buSzPts val="5500"/>
              <a:buFont typeface="Helvetica Neue"/>
              <a:buNone/>
              <a:defRPr sz="5500" b="1"/>
            </a:lvl4pPr>
            <a:lvl5pPr marL="2286000" lvl="4" indent="-228600" algn="r" rtl="1">
              <a:lnSpc>
                <a:spcPct val="100000"/>
              </a:lnSpc>
              <a:spcBef>
                <a:spcPts val="0"/>
              </a:spcBef>
              <a:spcAft>
                <a:spcPts val="0"/>
              </a:spcAft>
              <a:buClr>
                <a:srgbClr val="5E5E5E"/>
              </a:buClr>
              <a:buSzPts val="5500"/>
              <a:buFont typeface="Helvetica Neue"/>
              <a:buNone/>
              <a:defRPr sz="5500" b="1"/>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pic>
        <p:nvPicPr>
          <p:cNvPr id="41" name="Google Shape;41;p18" descr="Tuwaiq1000-google-logo-01.png"/>
          <p:cNvPicPr preferRelativeResize="0"/>
          <p:nvPr/>
        </p:nvPicPr>
        <p:blipFill rotWithShape="1">
          <a:blip r:embed="rId3">
            <a:alphaModFix/>
          </a:blip>
          <a:srcRect/>
          <a:stretch/>
        </p:blipFill>
        <p:spPr>
          <a:xfrm>
            <a:off x="502625" y="10970685"/>
            <a:ext cx="6194032" cy="3363691"/>
          </a:xfrm>
          <a:prstGeom prst="rect">
            <a:avLst/>
          </a:prstGeom>
          <a:noFill/>
          <a:ln>
            <a:noFill/>
          </a:ln>
        </p:spPr>
      </p:pic>
      <p:sp>
        <p:nvSpPr>
          <p:cNvPr id="42" name="Google Shape;42;p18"/>
          <p:cNvSpPr txBox="1">
            <a:spLocks noGrp="1"/>
          </p:cNvSpPr>
          <p:nvPr>
            <p:ph type="sldNum" idx="12"/>
          </p:nvPr>
        </p:nvSpPr>
        <p:spPr>
          <a:xfrm>
            <a:off x="12001499" y="13085233"/>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a:lvl1pPr>
            <a:lvl2pPr marL="0" lvl="1" indent="0" algn="ctr">
              <a:lnSpc>
                <a:spcPct val="100000"/>
              </a:lnSpc>
              <a:spcBef>
                <a:spcPts val="0"/>
              </a:spcBef>
              <a:spcAft>
                <a:spcPts val="0"/>
              </a:spcAft>
              <a:buClr>
                <a:srgbClr val="000000"/>
              </a:buClr>
              <a:buSzPts val="1800"/>
              <a:buFont typeface="Helvetica Neue"/>
              <a:buNone/>
              <a:defRPr/>
            </a:lvl2pPr>
            <a:lvl3pPr marL="0" lvl="2" indent="0" algn="ctr">
              <a:lnSpc>
                <a:spcPct val="100000"/>
              </a:lnSpc>
              <a:spcBef>
                <a:spcPts val="0"/>
              </a:spcBef>
              <a:spcAft>
                <a:spcPts val="0"/>
              </a:spcAft>
              <a:buClr>
                <a:srgbClr val="000000"/>
              </a:buClr>
              <a:buSzPts val="1800"/>
              <a:buFont typeface="Helvetica Neue"/>
              <a:buNone/>
              <a:defRPr/>
            </a:lvl3pPr>
            <a:lvl4pPr marL="0" lvl="3" indent="0" algn="ctr">
              <a:lnSpc>
                <a:spcPct val="100000"/>
              </a:lnSpc>
              <a:spcBef>
                <a:spcPts val="0"/>
              </a:spcBef>
              <a:spcAft>
                <a:spcPts val="0"/>
              </a:spcAft>
              <a:buClr>
                <a:srgbClr val="000000"/>
              </a:buClr>
              <a:buSzPts val="1800"/>
              <a:buFont typeface="Helvetica Neue"/>
              <a:buNone/>
              <a:defRPr/>
            </a:lvl4pPr>
            <a:lvl5pPr marL="0" lvl="4" indent="0" algn="ctr">
              <a:lnSpc>
                <a:spcPct val="100000"/>
              </a:lnSpc>
              <a:spcBef>
                <a:spcPts val="0"/>
              </a:spcBef>
              <a:spcAft>
                <a:spcPts val="0"/>
              </a:spcAft>
              <a:buClr>
                <a:srgbClr val="000000"/>
              </a:buClr>
              <a:buSzPts val="1800"/>
              <a:buFont typeface="Helvetica Neue"/>
              <a:buNone/>
              <a:defRPr/>
            </a:lvl5pPr>
            <a:lvl6pPr marL="0" lvl="5" indent="0" algn="ctr">
              <a:lnSpc>
                <a:spcPct val="100000"/>
              </a:lnSpc>
              <a:spcBef>
                <a:spcPts val="0"/>
              </a:spcBef>
              <a:spcAft>
                <a:spcPts val="0"/>
              </a:spcAft>
              <a:buClr>
                <a:srgbClr val="000000"/>
              </a:buClr>
              <a:buSzPts val="1800"/>
              <a:buFont typeface="Helvetica Neue"/>
              <a:buNone/>
              <a:defRPr/>
            </a:lvl6pPr>
            <a:lvl7pPr marL="0" lvl="6" indent="0" algn="ctr">
              <a:lnSpc>
                <a:spcPct val="100000"/>
              </a:lnSpc>
              <a:spcBef>
                <a:spcPts val="0"/>
              </a:spcBef>
              <a:spcAft>
                <a:spcPts val="0"/>
              </a:spcAft>
              <a:buClr>
                <a:srgbClr val="000000"/>
              </a:buClr>
              <a:buSzPts val="1800"/>
              <a:buFont typeface="Helvetica Neue"/>
              <a:buNone/>
              <a:defRPr/>
            </a:lvl7pPr>
            <a:lvl8pPr marL="0" lvl="7" indent="0" algn="ctr">
              <a:lnSpc>
                <a:spcPct val="100000"/>
              </a:lnSpc>
              <a:spcBef>
                <a:spcPts val="0"/>
              </a:spcBef>
              <a:spcAft>
                <a:spcPts val="0"/>
              </a:spcAft>
              <a:buClr>
                <a:srgbClr val="000000"/>
              </a:buClr>
              <a:buSzPts val="1800"/>
              <a:buFont typeface="Helvetica Neue"/>
              <a:buNone/>
              <a:defRPr/>
            </a:lvl8pPr>
            <a:lvl9pPr marL="0" lvl="8" indent="0" algn="ctr">
              <a:lnSpc>
                <a:spcPct val="100000"/>
              </a:lnSpc>
              <a:spcBef>
                <a:spcPts val="0"/>
              </a:spcBef>
              <a:spcAft>
                <a:spcPts val="0"/>
              </a:spcAft>
              <a:buClr>
                <a:srgbClr val="000000"/>
              </a:buClr>
              <a:buSzPts val="1800"/>
              <a:buFont typeface="Helvetica Neue"/>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p:cSld name="Section">
    <p:spTree>
      <p:nvGrpSpPr>
        <p:cNvPr id="1" name="Shape 43"/>
        <p:cNvGrpSpPr/>
        <p:nvPr/>
      </p:nvGrpSpPr>
      <p:grpSpPr>
        <a:xfrm>
          <a:off x="0" y="0"/>
          <a:ext cx="0" cy="0"/>
          <a:chOff x="0" y="0"/>
          <a:chExt cx="0" cy="0"/>
        </a:xfrm>
      </p:grpSpPr>
      <p:sp>
        <p:nvSpPr>
          <p:cNvPr id="44" name="Google Shape;44;p19"/>
          <p:cNvSpPr txBox="1">
            <a:spLocks noGrp="1"/>
          </p:cNvSpPr>
          <p:nvPr>
            <p:ph type="title"/>
          </p:nvPr>
        </p:nvSpPr>
        <p:spPr>
          <a:xfrm>
            <a:off x="1206496" y="4533900"/>
            <a:ext cx="21971004" cy="4648200"/>
          </a:xfrm>
          <a:prstGeom prst="rect">
            <a:avLst/>
          </a:prstGeom>
          <a:noFill/>
          <a:ln>
            <a:noFill/>
          </a:ln>
        </p:spPr>
        <p:txBody>
          <a:bodyPr spcFirstLastPara="1" wrap="square" lIns="50800" tIns="50800" rIns="50800" bIns="50800" anchor="ctr" anchorCtr="0">
            <a:normAutofit/>
          </a:bodyPr>
          <a:lstStyle>
            <a:lvl1pPr lvl="0" algn="r" rtl="1">
              <a:lnSpc>
                <a:spcPct val="80000"/>
              </a:lnSpc>
              <a:spcBef>
                <a:spcPts val="0"/>
              </a:spcBef>
              <a:spcAft>
                <a:spcPts val="0"/>
              </a:spcAft>
              <a:buClr>
                <a:srgbClr val="5E5E5E"/>
              </a:buClr>
              <a:buSzPts val="11600"/>
              <a:buFont typeface="Helvetica Neue"/>
              <a:buNone/>
              <a:defRPr sz="11600" b="0">
                <a:latin typeface="Helvetica Neue"/>
                <a:ea typeface="Helvetica Neue"/>
                <a:cs typeface="Helvetica Neue"/>
                <a:sym typeface="Helvetica Neu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sp>
        <p:nvSpPr>
          <p:cNvPr id="45" name="Google Shape;45;p19"/>
          <p:cNvSpPr/>
          <p:nvPr/>
        </p:nvSpPr>
        <p:spPr>
          <a:xfrm>
            <a:off x="23559869" y="4533900"/>
            <a:ext cx="832032" cy="4648200"/>
          </a:xfrm>
          <a:prstGeom prst="rect">
            <a:avLst/>
          </a:prstGeom>
          <a:solidFill>
            <a:srgbClr val="4294A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pic>
        <p:nvPicPr>
          <p:cNvPr id="46" name="Google Shape;46;p19" descr="Dotline-02.png"/>
          <p:cNvPicPr preferRelativeResize="0"/>
          <p:nvPr/>
        </p:nvPicPr>
        <p:blipFill rotWithShape="1">
          <a:blip r:embed="rId2">
            <a:alphaModFix/>
          </a:blip>
          <a:srcRect/>
          <a:stretch/>
        </p:blipFill>
        <p:spPr>
          <a:xfrm>
            <a:off x="-4451082" y="0"/>
            <a:ext cx="9700512" cy="13716001"/>
          </a:xfrm>
          <a:prstGeom prst="rect">
            <a:avLst/>
          </a:prstGeom>
          <a:noFill/>
          <a:ln>
            <a:noFill/>
          </a:ln>
        </p:spPr>
      </p:pic>
      <p:pic>
        <p:nvPicPr>
          <p:cNvPr id="47" name="Google Shape;47;p19" descr="Tuwaiq Academy LogoWaterMark-01-01.png"/>
          <p:cNvPicPr preferRelativeResize="0"/>
          <p:nvPr/>
        </p:nvPicPr>
        <p:blipFill rotWithShape="1">
          <a:blip r:embed="rId3">
            <a:alphaModFix amt="50159"/>
          </a:blip>
          <a:srcRect/>
          <a:stretch/>
        </p:blipFill>
        <p:spPr>
          <a:xfrm>
            <a:off x="2141904" y="-7352294"/>
            <a:ext cx="20100192" cy="28420589"/>
          </a:xfrm>
          <a:prstGeom prst="rect">
            <a:avLst/>
          </a:prstGeom>
          <a:noFill/>
          <a:ln>
            <a:noFill/>
          </a:ln>
        </p:spPr>
      </p:pic>
      <p:sp>
        <p:nvSpPr>
          <p:cNvPr id="48" name="Google Shape;48;p19"/>
          <p:cNvSpPr txBox="1">
            <a:spLocks noGrp="1"/>
          </p:cNvSpPr>
          <p:nvPr>
            <p:ph type="sldNum" idx="12"/>
          </p:nvPr>
        </p:nvSpPr>
        <p:spPr>
          <a:xfrm>
            <a:off x="12001499" y="13085233"/>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a:lvl1pPr>
            <a:lvl2pPr marL="0" lvl="1" indent="0" algn="ctr">
              <a:lnSpc>
                <a:spcPct val="100000"/>
              </a:lnSpc>
              <a:spcBef>
                <a:spcPts val="0"/>
              </a:spcBef>
              <a:spcAft>
                <a:spcPts val="0"/>
              </a:spcAft>
              <a:buClr>
                <a:srgbClr val="000000"/>
              </a:buClr>
              <a:buSzPts val="1800"/>
              <a:buFont typeface="Helvetica Neue"/>
              <a:buNone/>
              <a:defRPr/>
            </a:lvl2pPr>
            <a:lvl3pPr marL="0" lvl="2" indent="0" algn="ctr">
              <a:lnSpc>
                <a:spcPct val="100000"/>
              </a:lnSpc>
              <a:spcBef>
                <a:spcPts val="0"/>
              </a:spcBef>
              <a:spcAft>
                <a:spcPts val="0"/>
              </a:spcAft>
              <a:buClr>
                <a:srgbClr val="000000"/>
              </a:buClr>
              <a:buSzPts val="1800"/>
              <a:buFont typeface="Helvetica Neue"/>
              <a:buNone/>
              <a:defRPr/>
            </a:lvl3pPr>
            <a:lvl4pPr marL="0" lvl="3" indent="0" algn="ctr">
              <a:lnSpc>
                <a:spcPct val="100000"/>
              </a:lnSpc>
              <a:spcBef>
                <a:spcPts val="0"/>
              </a:spcBef>
              <a:spcAft>
                <a:spcPts val="0"/>
              </a:spcAft>
              <a:buClr>
                <a:srgbClr val="000000"/>
              </a:buClr>
              <a:buSzPts val="1800"/>
              <a:buFont typeface="Helvetica Neue"/>
              <a:buNone/>
              <a:defRPr/>
            </a:lvl4pPr>
            <a:lvl5pPr marL="0" lvl="4" indent="0" algn="ctr">
              <a:lnSpc>
                <a:spcPct val="100000"/>
              </a:lnSpc>
              <a:spcBef>
                <a:spcPts val="0"/>
              </a:spcBef>
              <a:spcAft>
                <a:spcPts val="0"/>
              </a:spcAft>
              <a:buClr>
                <a:srgbClr val="000000"/>
              </a:buClr>
              <a:buSzPts val="1800"/>
              <a:buFont typeface="Helvetica Neue"/>
              <a:buNone/>
              <a:defRPr/>
            </a:lvl5pPr>
            <a:lvl6pPr marL="0" lvl="5" indent="0" algn="ctr">
              <a:lnSpc>
                <a:spcPct val="100000"/>
              </a:lnSpc>
              <a:spcBef>
                <a:spcPts val="0"/>
              </a:spcBef>
              <a:spcAft>
                <a:spcPts val="0"/>
              </a:spcAft>
              <a:buClr>
                <a:srgbClr val="000000"/>
              </a:buClr>
              <a:buSzPts val="1800"/>
              <a:buFont typeface="Helvetica Neue"/>
              <a:buNone/>
              <a:defRPr/>
            </a:lvl6pPr>
            <a:lvl7pPr marL="0" lvl="6" indent="0" algn="ctr">
              <a:lnSpc>
                <a:spcPct val="100000"/>
              </a:lnSpc>
              <a:spcBef>
                <a:spcPts val="0"/>
              </a:spcBef>
              <a:spcAft>
                <a:spcPts val="0"/>
              </a:spcAft>
              <a:buClr>
                <a:srgbClr val="000000"/>
              </a:buClr>
              <a:buSzPts val="1800"/>
              <a:buFont typeface="Helvetica Neue"/>
              <a:buNone/>
              <a:defRPr/>
            </a:lvl7pPr>
            <a:lvl8pPr marL="0" lvl="7" indent="0" algn="ctr">
              <a:lnSpc>
                <a:spcPct val="100000"/>
              </a:lnSpc>
              <a:spcBef>
                <a:spcPts val="0"/>
              </a:spcBef>
              <a:spcAft>
                <a:spcPts val="0"/>
              </a:spcAft>
              <a:buClr>
                <a:srgbClr val="000000"/>
              </a:buClr>
              <a:buSzPts val="1800"/>
              <a:buFont typeface="Helvetica Neue"/>
              <a:buNone/>
              <a:defRPr/>
            </a:lvl8pPr>
            <a:lvl9pPr marL="0" lvl="8" indent="0" algn="ctr">
              <a:lnSpc>
                <a:spcPct val="100000"/>
              </a:lnSpc>
              <a:spcBef>
                <a:spcPts val="0"/>
              </a:spcBef>
              <a:spcAft>
                <a:spcPts val="0"/>
              </a:spcAft>
              <a:buClr>
                <a:srgbClr val="000000"/>
              </a:buClr>
              <a:buSzPts val="1800"/>
              <a:buFont typeface="Helvetica Neue"/>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rgbClr val="4294A2"/>
        </a:solidFill>
        <a:effectLst/>
      </p:bgPr>
    </p:bg>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953250" y="6140450"/>
            <a:ext cx="10477500" cy="1435100"/>
          </a:xfrm>
          <a:prstGeom prst="rect">
            <a:avLst/>
          </a:prstGeom>
          <a:noFill/>
          <a:ln>
            <a:noFill/>
          </a:ln>
        </p:spPr>
        <p:txBody>
          <a:bodyPr spcFirstLastPara="1" wrap="square" lIns="50800" tIns="50800" rIns="50800" bIns="50800" anchor="ctr" anchorCtr="0">
            <a:normAutofit/>
          </a:bodyPr>
          <a:lstStyle>
            <a:lvl1pPr lvl="0" algn="ctr" rtl="1">
              <a:lnSpc>
                <a:spcPct val="80000"/>
              </a:lnSpc>
              <a:spcBef>
                <a:spcPts val="0"/>
              </a:spcBef>
              <a:spcAft>
                <a:spcPts val="0"/>
              </a:spcAft>
              <a:buClr>
                <a:srgbClr val="FFFFFF"/>
              </a:buClr>
              <a:buSzPts val="8500"/>
              <a:buFont typeface="Helvetica Neue"/>
              <a:buNone/>
              <a:defRPr>
                <a:solidFill>
                  <a:srgbClr val="FFFFFF"/>
                </a:solidFill>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pic>
        <p:nvPicPr>
          <p:cNvPr id="51" name="Google Shape;51;p20" descr="mcittt-01.png"/>
          <p:cNvPicPr preferRelativeResize="0"/>
          <p:nvPr/>
        </p:nvPicPr>
        <p:blipFill rotWithShape="1">
          <a:blip r:embed="rId2">
            <a:alphaModFix/>
          </a:blip>
          <a:srcRect/>
          <a:stretch/>
        </p:blipFill>
        <p:spPr>
          <a:xfrm>
            <a:off x="5351098" y="11337232"/>
            <a:ext cx="4777359" cy="2687265"/>
          </a:xfrm>
          <a:prstGeom prst="rect">
            <a:avLst/>
          </a:prstGeom>
          <a:noFill/>
          <a:ln>
            <a:noFill/>
          </a:ln>
        </p:spPr>
      </p:pic>
      <p:pic>
        <p:nvPicPr>
          <p:cNvPr id="52" name="Google Shape;52;p20" descr="Tuwaiq Academy Logo-02.png"/>
          <p:cNvPicPr preferRelativeResize="0"/>
          <p:nvPr/>
        </p:nvPicPr>
        <p:blipFill rotWithShape="1">
          <a:blip r:embed="rId3">
            <a:alphaModFix/>
          </a:blip>
          <a:srcRect/>
          <a:stretch/>
        </p:blipFill>
        <p:spPr>
          <a:xfrm>
            <a:off x="-551050" y="10674873"/>
            <a:ext cx="7136316" cy="4011984"/>
          </a:xfrm>
          <a:prstGeom prst="rect">
            <a:avLst/>
          </a:prstGeom>
          <a:noFill/>
          <a:ln>
            <a:noFill/>
          </a:ln>
        </p:spPr>
      </p:pic>
      <p:pic>
        <p:nvPicPr>
          <p:cNvPr id="53" name="Google Shape;53;p20" descr="logoSAFCSP-01.png"/>
          <p:cNvPicPr preferRelativeResize="0"/>
          <p:nvPr/>
        </p:nvPicPr>
        <p:blipFill rotWithShape="1">
          <a:blip r:embed="rId4">
            <a:alphaModFix/>
          </a:blip>
          <a:srcRect/>
          <a:stretch/>
        </p:blipFill>
        <p:spPr>
          <a:xfrm>
            <a:off x="9510718" y="10674873"/>
            <a:ext cx="5672729" cy="4011984"/>
          </a:xfrm>
          <a:prstGeom prst="rect">
            <a:avLst/>
          </a:prstGeom>
          <a:noFill/>
          <a:ln>
            <a:noFill/>
          </a:ln>
        </p:spPr>
      </p:pic>
      <p:sp>
        <p:nvSpPr>
          <p:cNvPr id="54" name="Google Shape;54;p20"/>
          <p:cNvSpPr/>
          <p:nvPr/>
        </p:nvSpPr>
        <p:spPr>
          <a:xfrm>
            <a:off x="5858" y="-54931"/>
            <a:ext cx="24372285" cy="1531839"/>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r>
              <a:rPr lang="en-GB" sz="3200" b="0" i="0" u="none" strike="noStrike" cap="none">
                <a:solidFill>
                  <a:srgbClr val="FFFFFF"/>
                </a:solidFill>
                <a:latin typeface="Helvetica Neue"/>
                <a:ea typeface="Helvetica Neue"/>
                <a:cs typeface="Helvetica Neue"/>
                <a:sym typeface="Helvetica Neue"/>
              </a:rPr>
              <a:t>v</a:t>
            </a:r>
            <a:endParaRPr/>
          </a:p>
        </p:txBody>
      </p:sp>
      <p:pic>
        <p:nvPicPr>
          <p:cNvPr id="55" name="Google Shape;55;p20" descr="Tuwaiq1000-google-logo-01.png"/>
          <p:cNvPicPr preferRelativeResize="0"/>
          <p:nvPr/>
        </p:nvPicPr>
        <p:blipFill rotWithShape="1">
          <a:blip r:embed="rId5">
            <a:alphaModFix/>
          </a:blip>
          <a:srcRect/>
          <a:stretch/>
        </p:blipFill>
        <p:spPr>
          <a:xfrm>
            <a:off x="502625" y="-970857"/>
            <a:ext cx="6194032" cy="3363691"/>
          </a:xfrm>
          <a:prstGeom prst="rect">
            <a:avLst/>
          </a:prstGeom>
          <a:noFill/>
          <a:ln>
            <a:noFill/>
          </a:ln>
        </p:spPr>
      </p:pic>
      <p:sp>
        <p:nvSpPr>
          <p:cNvPr id="56" name="Google Shape;56;p20"/>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a:lvl1pPr>
            <a:lvl2pPr marL="0" lvl="1" indent="0" algn="ctr">
              <a:lnSpc>
                <a:spcPct val="100000"/>
              </a:lnSpc>
              <a:spcBef>
                <a:spcPts val="0"/>
              </a:spcBef>
              <a:spcAft>
                <a:spcPts val="0"/>
              </a:spcAft>
              <a:buClr>
                <a:srgbClr val="000000"/>
              </a:buClr>
              <a:buSzPts val="1800"/>
              <a:buFont typeface="Helvetica Neue"/>
              <a:buNone/>
              <a:defRPr/>
            </a:lvl2pPr>
            <a:lvl3pPr marL="0" lvl="2" indent="0" algn="ctr">
              <a:lnSpc>
                <a:spcPct val="100000"/>
              </a:lnSpc>
              <a:spcBef>
                <a:spcPts val="0"/>
              </a:spcBef>
              <a:spcAft>
                <a:spcPts val="0"/>
              </a:spcAft>
              <a:buClr>
                <a:srgbClr val="000000"/>
              </a:buClr>
              <a:buSzPts val="1800"/>
              <a:buFont typeface="Helvetica Neue"/>
              <a:buNone/>
              <a:defRPr/>
            </a:lvl3pPr>
            <a:lvl4pPr marL="0" lvl="3" indent="0" algn="ctr">
              <a:lnSpc>
                <a:spcPct val="100000"/>
              </a:lnSpc>
              <a:spcBef>
                <a:spcPts val="0"/>
              </a:spcBef>
              <a:spcAft>
                <a:spcPts val="0"/>
              </a:spcAft>
              <a:buClr>
                <a:srgbClr val="000000"/>
              </a:buClr>
              <a:buSzPts val="1800"/>
              <a:buFont typeface="Helvetica Neue"/>
              <a:buNone/>
              <a:defRPr/>
            </a:lvl4pPr>
            <a:lvl5pPr marL="0" lvl="4" indent="0" algn="ctr">
              <a:lnSpc>
                <a:spcPct val="100000"/>
              </a:lnSpc>
              <a:spcBef>
                <a:spcPts val="0"/>
              </a:spcBef>
              <a:spcAft>
                <a:spcPts val="0"/>
              </a:spcAft>
              <a:buClr>
                <a:srgbClr val="000000"/>
              </a:buClr>
              <a:buSzPts val="1800"/>
              <a:buFont typeface="Helvetica Neue"/>
              <a:buNone/>
              <a:defRPr/>
            </a:lvl5pPr>
            <a:lvl6pPr marL="0" lvl="5" indent="0" algn="ctr">
              <a:lnSpc>
                <a:spcPct val="100000"/>
              </a:lnSpc>
              <a:spcBef>
                <a:spcPts val="0"/>
              </a:spcBef>
              <a:spcAft>
                <a:spcPts val="0"/>
              </a:spcAft>
              <a:buClr>
                <a:srgbClr val="000000"/>
              </a:buClr>
              <a:buSzPts val="1800"/>
              <a:buFont typeface="Helvetica Neue"/>
              <a:buNone/>
              <a:defRPr/>
            </a:lvl6pPr>
            <a:lvl7pPr marL="0" lvl="6" indent="0" algn="ctr">
              <a:lnSpc>
                <a:spcPct val="100000"/>
              </a:lnSpc>
              <a:spcBef>
                <a:spcPts val="0"/>
              </a:spcBef>
              <a:spcAft>
                <a:spcPts val="0"/>
              </a:spcAft>
              <a:buClr>
                <a:srgbClr val="000000"/>
              </a:buClr>
              <a:buSzPts val="1800"/>
              <a:buFont typeface="Helvetica Neue"/>
              <a:buNone/>
              <a:defRPr/>
            </a:lvl7pPr>
            <a:lvl8pPr marL="0" lvl="7" indent="0" algn="ctr">
              <a:lnSpc>
                <a:spcPct val="100000"/>
              </a:lnSpc>
              <a:spcBef>
                <a:spcPts val="0"/>
              </a:spcBef>
              <a:spcAft>
                <a:spcPts val="0"/>
              </a:spcAft>
              <a:buClr>
                <a:srgbClr val="000000"/>
              </a:buClr>
              <a:buSzPts val="1800"/>
              <a:buFont typeface="Helvetica Neue"/>
              <a:buNone/>
              <a:defRPr/>
            </a:lvl8pPr>
            <a:lvl9pPr marL="0" lvl="8" indent="0" algn="ctr">
              <a:lnSpc>
                <a:spcPct val="100000"/>
              </a:lnSpc>
              <a:spcBef>
                <a:spcPts val="0"/>
              </a:spcBef>
              <a:spcAft>
                <a:spcPts val="0"/>
              </a:spcAft>
              <a:buClr>
                <a:srgbClr val="000000"/>
              </a:buClr>
              <a:buSzPts val="1800"/>
              <a:buFont typeface="Helvetica Neue"/>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tatement">
  <p:cSld name="Statement">
    <p:spTree>
      <p:nvGrpSpPr>
        <p:cNvPr id="1" name="Shape 57"/>
        <p:cNvGrpSpPr/>
        <p:nvPr/>
      </p:nvGrpSpPr>
      <p:grpSpPr>
        <a:xfrm>
          <a:off x="0" y="0"/>
          <a:ext cx="0" cy="0"/>
          <a:chOff x="0" y="0"/>
          <a:chExt cx="0" cy="0"/>
        </a:xfrm>
      </p:grpSpPr>
      <p:pic>
        <p:nvPicPr>
          <p:cNvPr id="58" name="Google Shape;58;p21"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59" name="Google Shape;59;p21" descr="Dotline-01.png"/>
          <p:cNvPicPr preferRelativeResize="0"/>
          <p:nvPr/>
        </p:nvPicPr>
        <p:blipFill rotWithShape="1">
          <a:blip r:embed="rId3">
            <a:alphaModFix/>
          </a:blip>
          <a:srcRect/>
          <a:stretch/>
        </p:blipFill>
        <p:spPr>
          <a:xfrm>
            <a:off x="-987801" y="-1621804"/>
            <a:ext cx="9700512" cy="13716001"/>
          </a:xfrm>
          <a:prstGeom prst="rect">
            <a:avLst/>
          </a:prstGeom>
          <a:noFill/>
          <a:ln>
            <a:noFill/>
          </a:ln>
        </p:spPr>
      </p:pic>
      <p:sp>
        <p:nvSpPr>
          <p:cNvPr id="60" name="Google Shape;60;p21"/>
          <p:cNvSpPr txBox="1">
            <a:spLocks noGrp="1"/>
          </p:cNvSpPr>
          <p:nvPr>
            <p:ph type="body" idx="1"/>
          </p:nvPr>
        </p:nvSpPr>
        <p:spPr>
          <a:xfrm>
            <a:off x="20006181" y="3163652"/>
            <a:ext cx="3045544" cy="8205375"/>
          </a:xfrm>
          <a:prstGeom prst="rect">
            <a:avLst/>
          </a:prstGeom>
          <a:noFill/>
          <a:ln>
            <a:noFill/>
          </a:ln>
        </p:spPr>
        <p:txBody>
          <a:bodyPr spcFirstLastPara="1" wrap="square" lIns="50800" tIns="50800" rIns="50800" bIns="50800" anchor="ctr" anchorCtr="0">
            <a:normAutofit/>
          </a:bodyPr>
          <a:lstStyle>
            <a:lvl1pPr marL="457200" lvl="0" indent="-369189" algn="r" rtl="1">
              <a:lnSpc>
                <a:spcPct val="90000"/>
              </a:lnSpc>
              <a:spcBef>
                <a:spcPts val="4500"/>
              </a:spcBef>
              <a:spcAft>
                <a:spcPts val="0"/>
              </a:spcAft>
              <a:buClr>
                <a:srgbClr val="5E5E5E"/>
              </a:buClr>
              <a:buSzPts val="2214"/>
              <a:buChar char="•"/>
              <a:defRPr/>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61" name="Google Shape;61;p21"/>
          <p:cNvSpPr txBox="1">
            <a:spLocks noGrp="1"/>
          </p:cNvSpPr>
          <p:nvPr>
            <p:ph type="body" idx="2"/>
          </p:nvPr>
        </p:nvSpPr>
        <p:spPr>
          <a:xfrm>
            <a:off x="1780557" y="3163652"/>
            <a:ext cx="17993860" cy="8205375"/>
          </a:xfrm>
          <a:prstGeom prst="rect">
            <a:avLst/>
          </a:prstGeom>
          <a:noFill/>
          <a:ln>
            <a:noFill/>
          </a:ln>
        </p:spPr>
        <p:txBody>
          <a:bodyPr spcFirstLastPara="1" wrap="square" lIns="50800" tIns="50800" rIns="50800" bIns="50800" anchor="ctr" anchorCtr="0">
            <a:normAutofit/>
          </a:bodyPr>
          <a:lstStyle>
            <a:lvl1pPr marL="457200" lvl="0" indent="-369189" algn="r" rtl="1">
              <a:lnSpc>
                <a:spcPct val="90000"/>
              </a:lnSpc>
              <a:spcBef>
                <a:spcPts val="4500"/>
              </a:spcBef>
              <a:spcAft>
                <a:spcPts val="0"/>
              </a:spcAft>
              <a:buClr>
                <a:srgbClr val="5E5E5E"/>
              </a:buClr>
              <a:buSzPts val="2214"/>
              <a:buChar char="•"/>
              <a:defRPr/>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62" name="Google Shape;62;p21"/>
          <p:cNvSpPr txBox="1">
            <a:spLocks noGrp="1"/>
          </p:cNvSpPr>
          <p:nvPr>
            <p:ph type="body" idx="3"/>
          </p:nvPr>
        </p:nvSpPr>
        <p:spPr>
          <a:xfrm>
            <a:off x="1759560" y="1813733"/>
            <a:ext cx="7656921" cy="817668"/>
          </a:xfrm>
          <a:prstGeom prst="rect">
            <a:avLst/>
          </a:prstGeom>
          <a:noFill/>
          <a:ln>
            <a:noFill/>
          </a:ln>
        </p:spPr>
        <p:txBody>
          <a:bodyPr spcFirstLastPara="1" wrap="square" lIns="50800" tIns="50800" rIns="50800" bIns="50800" anchor="ctr" anchorCtr="0">
            <a:normAutofit/>
          </a:bodyPr>
          <a:lstStyle>
            <a:lvl1pPr marL="457200" lvl="0" indent="-228600" algn="l" rtl="1">
              <a:lnSpc>
                <a:spcPct val="100000"/>
              </a:lnSpc>
              <a:spcBef>
                <a:spcPts val="0"/>
              </a:spcBef>
              <a:spcAft>
                <a:spcPts val="0"/>
              </a:spcAft>
              <a:buClr>
                <a:srgbClr val="5E5E5E"/>
              </a:buClr>
              <a:buSzPts val="2400"/>
              <a:buFont typeface="Helvetica Neue"/>
              <a:buNone/>
              <a:defRPr sz="2400">
                <a:latin typeface="Helvetica Neue"/>
                <a:ea typeface="Helvetica Neue"/>
                <a:cs typeface="Helvetica Neue"/>
                <a:sym typeface="Helvetica Neue"/>
              </a:defRPr>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63" name="Google Shape;63;p21"/>
          <p:cNvSpPr txBox="1">
            <a:spLocks noGrp="1"/>
          </p:cNvSpPr>
          <p:nvPr>
            <p:ph type="body" idx="4"/>
          </p:nvPr>
        </p:nvSpPr>
        <p:spPr>
          <a:xfrm>
            <a:off x="12115931" y="1813733"/>
            <a:ext cx="7656922" cy="817668"/>
          </a:xfrm>
          <a:prstGeom prst="rect">
            <a:avLst/>
          </a:prstGeom>
          <a:noFill/>
          <a:ln>
            <a:noFill/>
          </a:ln>
        </p:spPr>
        <p:txBody>
          <a:bodyPr spcFirstLastPara="1" wrap="square" lIns="50800" tIns="50800" rIns="50800" bIns="50800" anchor="ctr" anchorCtr="0">
            <a:normAutofit/>
          </a:bodyPr>
          <a:lstStyle>
            <a:lvl1pPr marL="457200" lvl="0" indent="-228600" algn="r" rtl="1">
              <a:lnSpc>
                <a:spcPct val="80000"/>
              </a:lnSpc>
              <a:spcBef>
                <a:spcPts val="0"/>
              </a:spcBef>
              <a:spcAft>
                <a:spcPts val="0"/>
              </a:spcAft>
              <a:buClr>
                <a:srgbClr val="6B7076"/>
              </a:buClr>
              <a:buSzPts val="4760"/>
              <a:buFont typeface="Helvetica Neue"/>
              <a:buNone/>
              <a:defRPr sz="4760" b="1">
                <a:solidFill>
                  <a:srgbClr val="6B7076"/>
                </a:solidFill>
                <a:latin typeface="Helvetica Neue"/>
                <a:ea typeface="Helvetica Neue"/>
                <a:cs typeface="Helvetica Neue"/>
                <a:sym typeface="Helvetica Neue"/>
              </a:defRPr>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pic>
        <p:nvPicPr>
          <p:cNvPr id="64" name="Google Shape;64;p21" descr="Tuwaiq Academy LogoWaterMark-01-01.png"/>
          <p:cNvPicPr preferRelativeResize="0"/>
          <p:nvPr/>
        </p:nvPicPr>
        <p:blipFill rotWithShape="1">
          <a:blip r:embed="rId4">
            <a:alphaModFix amt="50159"/>
          </a:blip>
          <a:srcRect/>
          <a:stretch/>
        </p:blipFill>
        <p:spPr>
          <a:xfrm>
            <a:off x="2141904" y="-7352294"/>
            <a:ext cx="20100192" cy="28420589"/>
          </a:xfrm>
          <a:prstGeom prst="rect">
            <a:avLst/>
          </a:prstGeom>
          <a:noFill/>
          <a:ln>
            <a:noFill/>
          </a:ln>
        </p:spPr>
      </p:pic>
      <p:sp>
        <p:nvSpPr>
          <p:cNvPr id="65" name="Google Shape;65;p21"/>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a:lvl1pPr>
            <a:lvl2pPr marL="0" lvl="1" indent="0" algn="ctr">
              <a:lnSpc>
                <a:spcPct val="100000"/>
              </a:lnSpc>
              <a:spcBef>
                <a:spcPts val="0"/>
              </a:spcBef>
              <a:spcAft>
                <a:spcPts val="0"/>
              </a:spcAft>
              <a:buClr>
                <a:srgbClr val="000000"/>
              </a:buClr>
              <a:buSzPts val="1800"/>
              <a:buFont typeface="Helvetica Neue"/>
              <a:buNone/>
              <a:defRPr/>
            </a:lvl2pPr>
            <a:lvl3pPr marL="0" lvl="2" indent="0" algn="ctr">
              <a:lnSpc>
                <a:spcPct val="100000"/>
              </a:lnSpc>
              <a:spcBef>
                <a:spcPts val="0"/>
              </a:spcBef>
              <a:spcAft>
                <a:spcPts val="0"/>
              </a:spcAft>
              <a:buClr>
                <a:srgbClr val="000000"/>
              </a:buClr>
              <a:buSzPts val="1800"/>
              <a:buFont typeface="Helvetica Neue"/>
              <a:buNone/>
              <a:defRPr/>
            </a:lvl3pPr>
            <a:lvl4pPr marL="0" lvl="3" indent="0" algn="ctr">
              <a:lnSpc>
                <a:spcPct val="100000"/>
              </a:lnSpc>
              <a:spcBef>
                <a:spcPts val="0"/>
              </a:spcBef>
              <a:spcAft>
                <a:spcPts val="0"/>
              </a:spcAft>
              <a:buClr>
                <a:srgbClr val="000000"/>
              </a:buClr>
              <a:buSzPts val="1800"/>
              <a:buFont typeface="Helvetica Neue"/>
              <a:buNone/>
              <a:defRPr/>
            </a:lvl4pPr>
            <a:lvl5pPr marL="0" lvl="4" indent="0" algn="ctr">
              <a:lnSpc>
                <a:spcPct val="100000"/>
              </a:lnSpc>
              <a:spcBef>
                <a:spcPts val="0"/>
              </a:spcBef>
              <a:spcAft>
                <a:spcPts val="0"/>
              </a:spcAft>
              <a:buClr>
                <a:srgbClr val="000000"/>
              </a:buClr>
              <a:buSzPts val="1800"/>
              <a:buFont typeface="Helvetica Neue"/>
              <a:buNone/>
              <a:defRPr/>
            </a:lvl5pPr>
            <a:lvl6pPr marL="0" lvl="5" indent="0" algn="ctr">
              <a:lnSpc>
                <a:spcPct val="100000"/>
              </a:lnSpc>
              <a:spcBef>
                <a:spcPts val="0"/>
              </a:spcBef>
              <a:spcAft>
                <a:spcPts val="0"/>
              </a:spcAft>
              <a:buClr>
                <a:srgbClr val="000000"/>
              </a:buClr>
              <a:buSzPts val="1800"/>
              <a:buFont typeface="Helvetica Neue"/>
              <a:buNone/>
              <a:defRPr/>
            </a:lvl6pPr>
            <a:lvl7pPr marL="0" lvl="6" indent="0" algn="ctr">
              <a:lnSpc>
                <a:spcPct val="100000"/>
              </a:lnSpc>
              <a:spcBef>
                <a:spcPts val="0"/>
              </a:spcBef>
              <a:spcAft>
                <a:spcPts val="0"/>
              </a:spcAft>
              <a:buClr>
                <a:srgbClr val="000000"/>
              </a:buClr>
              <a:buSzPts val="1800"/>
              <a:buFont typeface="Helvetica Neue"/>
              <a:buNone/>
              <a:defRPr/>
            </a:lvl7pPr>
            <a:lvl8pPr marL="0" lvl="7" indent="0" algn="ctr">
              <a:lnSpc>
                <a:spcPct val="100000"/>
              </a:lnSpc>
              <a:spcBef>
                <a:spcPts val="0"/>
              </a:spcBef>
              <a:spcAft>
                <a:spcPts val="0"/>
              </a:spcAft>
              <a:buClr>
                <a:srgbClr val="000000"/>
              </a:buClr>
              <a:buSzPts val="1800"/>
              <a:buFont typeface="Helvetica Neue"/>
              <a:buNone/>
              <a:defRPr/>
            </a:lvl8pPr>
            <a:lvl9pPr marL="0" lvl="8" indent="0" algn="ctr">
              <a:lnSpc>
                <a:spcPct val="100000"/>
              </a:lnSpc>
              <a:spcBef>
                <a:spcPts val="0"/>
              </a:spcBef>
              <a:spcAft>
                <a:spcPts val="0"/>
              </a:spcAft>
              <a:buClr>
                <a:srgbClr val="000000"/>
              </a:buClr>
              <a:buSzPts val="1800"/>
              <a:buFont typeface="Helvetica Neue"/>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amp; Photo">
  <p:cSld name="Title &amp; Photo">
    <p:spTree>
      <p:nvGrpSpPr>
        <p:cNvPr id="1" name="Shape 66"/>
        <p:cNvGrpSpPr/>
        <p:nvPr/>
      </p:nvGrpSpPr>
      <p:grpSpPr>
        <a:xfrm>
          <a:off x="0" y="0"/>
          <a:ext cx="0" cy="0"/>
          <a:chOff x="0" y="0"/>
          <a:chExt cx="0" cy="0"/>
        </a:xfrm>
      </p:grpSpPr>
      <p:sp>
        <p:nvSpPr>
          <p:cNvPr id="67" name="Google Shape;67;p22"/>
          <p:cNvSpPr txBox="1">
            <a:spLocks noGrp="1"/>
          </p:cNvSpPr>
          <p:nvPr>
            <p:ph type="title"/>
          </p:nvPr>
        </p:nvSpPr>
        <p:spPr>
          <a:xfrm>
            <a:off x="1206500" y="7123707"/>
            <a:ext cx="19570511" cy="4648201"/>
          </a:xfrm>
          <a:prstGeom prst="rect">
            <a:avLst/>
          </a:prstGeom>
          <a:noFill/>
          <a:ln>
            <a:noFill/>
          </a:ln>
        </p:spPr>
        <p:txBody>
          <a:bodyPr spcFirstLastPara="1" wrap="square" lIns="50800" tIns="50800" rIns="50800" bIns="50800" anchor="b" anchorCtr="0">
            <a:normAutofit/>
          </a:bodyPr>
          <a:lstStyle>
            <a:lvl1pPr lvl="0" algn="r" rtl="1">
              <a:lnSpc>
                <a:spcPct val="80000"/>
              </a:lnSpc>
              <a:spcBef>
                <a:spcPts val="0"/>
              </a:spcBef>
              <a:spcAft>
                <a:spcPts val="0"/>
              </a:spcAft>
              <a:buClr>
                <a:srgbClr val="5E5E5E"/>
              </a:buClr>
              <a:buSzPts val="11600"/>
              <a:buFont typeface="Helvetica Neue"/>
              <a:buNone/>
              <a:defRPr sz="11600"/>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sp>
        <p:nvSpPr>
          <p:cNvPr id="68" name="Google Shape;68;p22"/>
          <p:cNvSpPr txBox="1">
            <a:spLocks noGrp="1"/>
          </p:cNvSpPr>
          <p:nvPr>
            <p:ph type="body" idx="1"/>
          </p:nvPr>
        </p:nvSpPr>
        <p:spPr>
          <a:xfrm>
            <a:off x="1207690" y="1106137"/>
            <a:ext cx="19568131" cy="636979"/>
          </a:xfrm>
          <a:prstGeom prst="rect">
            <a:avLst/>
          </a:prstGeom>
          <a:noFill/>
          <a:ln>
            <a:noFill/>
          </a:ln>
        </p:spPr>
        <p:txBody>
          <a:bodyPr spcFirstLastPara="1" wrap="square" lIns="45700" tIns="45700" rIns="45700" bIns="45700" anchor="t" anchorCtr="0">
            <a:normAutofit/>
          </a:bodyPr>
          <a:lstStyle>
            <a:lvl1pPr marL="457200" lvl="0" indent="-228600" algn="l" rtl="1">
              <a:lnSpc>
                <a:spcPct val="100000"/>
              </a:lnSpc>
              <a:spcBef>
                <a:spcPts val="0"/>
              </a:spcBef>
              <a:spcAft>
                <a:spcPts val="0"/>
              </a:spcAft>
              <a:buClr>
                <a:srgbClr val="5E5E5E"/>
              </a:buClr>
              <a:buSzPts val="3600"/>
              <a:buFont typeface="Helvetica Neue"/>
              <a:buNone/>
              <a:defRPr sz="3600" b="1"/>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69" name="Google Shape;69;p22"/>
          <p:cNvSpPr txBox="1">
            <a:spLocks noGrp="1"/>
          </p:cNvSpPr>
          <p:nvPr>
            <p:ph type="body" idx="2"/>
          </p:nvPr>
        </p:nvSpPr>
        <p:spPr>
          <a:xfrm>
            <a:off x="1206500" y="11609910"/>
            <a:ext cx="19570511" cy="1116952"/>
          </a:xfrm>
          <a:prstGeom prst="rect">
            <a:avLst/>
          </a:prstGeom>
          <a:noFill/>
          <a:ln>
            <a:noFill/>
          </a:ln>
        </p:spPr>
        <p:txBody>
          <a:bodyPr spcFirstLastPara="1" wrap="square" lIns="50800" tIns="50800" rIns="50800" bIns="50800" anchor="t" anchorCtr="0">
            <a:normAutofit/>
          </a:bodyPr>
          <a:lstStyle>
            <a:lvl1pPr marL="457200" lvl="0" indent="-228600" algn="r" rtl="1">
              <a:lnSpc>
                <a:spcPct val="100000"/>
              </a:lnSpc>
              <a:spcBef>
                <a:spcPts val="0"/>
              </a:spcBef>
              <a:spcAft>
                <a:spcPts val="0"/>
              </a:spcAft>
              <a:buClr>
                <a:srgbClr val="5E5E5E"/>
              </a:buClr>
              <a:buSzPts val="5500"/>
              <a:buFont typeface="Helvetica Neue"/>
              <a:buNone/>
              <a:defRPr sz="5500" b="1"/>
            </a:lvl1pPr>
            <a:lvl2pPr marL="914400" lvl="1" indent="-228600" algn="r" rtl="1">
              <a:lnSpc>
                <a:spcPct val="100000"/>
              </a:lnSpc>
              <a:spcBef>
                <a:spcPts val="0"/>
              </a:spcBef>
              <a:spcAft>
                <a:spcPts val="0"/>
              </a:spcAft>
              <a:buClr>
                <a:srgbClr val="5E5E5E"/>
              </a:buClr>
              <a:buSzPts val="5500"/>
              <a:buFont typeface="Helvetica Neue"/>
              <a:buNone/>
              <a:defRPr sz="5500" b="1"/>
            </a:lvl2pPr>
            <a:lvl3pPr marL="1371600" lvl="2" indent="-228600" algn="r" rtl="1">
              <a:lnSpc>
                <a:spcPct val="100000"/>
              </a:lnSpc>
              <a:spcBef>
                <a:spcPts val="0"/>
              </a:spcBef>
              <a:spcAft>
                <a:spcPts val="0"/>
              </a:spcAft>
              <a:buClr>
                <a:srgbClr val="5E5E5E"/>
              </a:buClr>
              <a:buSzPts val="5500"/>
              <a:buFont typeface="Helvetica Neue"/>
              <a:buNone/>
              <a:defRPr sz="5500" b="1"/>
            </a:lvl3pPr>
            <a:lvl4pPr marL="1828800" lvl="3" indent="-228600" algn="r" rtl="1">
              <a:lnSpc>
                <a:spcPct val="100000"/>
              </a:lnSpc>
              <a:spcBef>
                <a:spcPts val="0"/>
              </a:spcBef>
              <a:spcAft>
                <a:spcPts val="0"/>
              </a:spcAft>
              <a:buClr>
                <a:srgbClr val="5E5E5E"/>
              </a:buClr>
              <a:buSzPts val="5500"/>
              <a:buFont typeface="Helvetica Neue"/>
              <a:buNone/>
              <a:defRPr sz="5500" b="1"/>
            </a:lvl4pPr>
            <a:lvl5pPr marL="2286000" lvl="4" indent="-228600" algn="r" rtl="1">
              <a:lnSpc>
                <a:spcPct val="100000"/>
              </a:lnSpc>
              <a:spcBef>
                <a:spcPts val="0"/>
              </a:spcBef>
              <a:spcAft>
                <a:spcPts val="0"/>
              </a:spcAft>
              <a:buClr>
                <a:srgbClr val="5E5E5E"/>
              </a:buClr>
              <a:buSzPts val="5500"/>
              <a:buFont typeface="Helvetica Neue"/>
              <a:buNone/>
              <a:defRPr sz="5500" b="1"/>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70" name="Google Shape;70;p22"/>
          <p:cNvSpPr/>
          <p:nvPr/>
        </p:nvSpPr>
        <p:spPr>
          <a:xfrm>
            <a:off x="21848894" y="-110577"/>
            <a:ext cx="2543007" cy="13937154"/>
          </a:xfrm>
          <a:prstGeom prst="rect">
            <a:avLst/>
          </a:prstGeom>
          <a:solidFill>
            <a:srgbClr val="4294A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pic>
        <p:nvPicPr>
          <p:cNvPr id="71" name="Google Shape;71;p22"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72" name="Google Shape;72;p22" descr="Dotline-02.png"/>
          <p:cNvPicPr preferRelativeResize="0"/>
          <p:nvPr/>
        </p:nvPicPr>
        <p:blipFill rotWithShape="1">
          <a:blip r:embed="rId3">
            <a:alphaModFix/>
          </a:blip>
          <a:srcRect/>
          <a:stretch/>
        </p:blipFill>
        <p:spPr>
          <a:xfrm>
            <a:off x="-4451082" y="0"/>
            <a:ext cx="9700512" cy="13716001"/>
          </a:xfrm>
          <a:prstGeom prst="rect">
            <a:avLst/>
          </a:prstGeom>
          <a:noFill/>
          <a:ln>
            <a:noFill/>
          </a:ln>
        </p:spPr>
      </p:pic>
      <p:pic>
        <p:nvPicPr>
          <p:cNvPr id="73" name="Google Shape;73;p22" descr="Tuwaiq Academy LogoWaterMark-01-01.png"/>
          <p:cNvPicPr preferRelativeResize="0"/>
          <p:nvPr/>
        </p:nvPicPr>
        <p:blipFill rotWithShape="1">
          <a:blip r:embed="rId4">
            <a:alphaModFix amt="50159"/>
          </a:blip>
          <a:srcRect/>
          <a:stretch/>
        </p:blipFill>
        <p:spPr>
          <a:xfrm>
            <a:off x="2141904" y="-7352294"/>
            <a:ext cx="20100192" cy="28420589"/>
          </a:xfrm>
          <a:prstGeom prst="rect">
            <a:avLst/>
          </a:prstGeom>
          <a:noFill/>
          <a:ln>
            <a:noFill/>
          </a:ln>
        </p:spPr>
      </p:pic>
      <p:sp>
        <p:nvSpPr>
          <p:cNvPr id="74" name="Google Shape;74;p22"/>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a:lvl1pPr>
            <a:lvl2pPr marL="0" lvl="1" indent="0" algn="ctr">
              <a:lnSpc>
                <a:spcPct val="100000"/>
              </a:lnSpc>
              <a:spcBef>
                <a:spcPts val="0"/>
              </a:spcBef>
              <a:spcAft>
                <a:spcPts val="0"/>
              </a:spcAft>
              <a:buClr>
                <a:srgbClr val="000000"/>
              </a:buClr>
              <a:buSzPts val="1800"/>
              <a:buFont typeface="Helvetica Neue"/>
              <a:buNone/>
              <a:defRPr/>
            </a:lvl2pPr>
            <a:lvl3pPr marL="0" lvl="2" indent="0" algn="ctr">
              <a:lnSpc>
                <a:spcPct val="100000"/>
              </a:lnSpc>
              <a:spcBef>
                <a:spcPts val="0"/>
              </a:spcBef>
              <a:spcAft>
                <a:spcPts val="0"/>
              </a:spcAft>
              <a:buClr>
                <a:srgbClr val="000000"/>
              </a:buClr>
              <a:buSzPts val="1800"/>
              <a:buFont typeface="Helvetica Neue"/>
              <a:buNone/>
              <a:defRPr/>
            </a:lvl3pPr>
            <a:lvl4pPr marL="0" lvl="3" indent="0" algn="ctr">
              <a:lnSpc>
                <a:spcPct val="100000"/>
              </a:lnSpc>
              <a:spcBef>
                <a:spcPts val="0"/>
              </a:spcBef>
              <a:spcAft>
                <a:spcPts val="0"/>
              </a:spcAft>
              <a:buClr>
                <a:srgbClr val="000000"/>
              </a:buClr>
              <a:buSzPts val="1800"/>
              <a:buFont typeface="Helvetica Neue"/>
              <a:buNone/>
              <a:defRPr/>
            </a:lvl4pPr>
            <a:lvl5pPr marL="0" lvl="4" indent="0" algn="ctr">
              <a:lnSpc>
                <a:spcPct val="100000"/>
              </a:lnSpc>
              <a:spcBef>
                <a:spcPts val="0"/>
              </a:spcBef>
              <a:spcAft>
                <a:spcPts val="0"/>
              </a:spcAft>
              <a:buClr>
                <a:srgbClr val="000000"/>
              </a:buClr>
              <a:buSzPts val="1800"/>
              <a:buFont typeface="Helvetica Neue"/>
              <a:buNone/>
              <a:defRPr/>
            </a:lvl5pPr>
            <a:lvl6pPr marL="0" lvl="5" indent="0" algn="ctr">
              <a:lnSpc>
                <a:spcPct val="100000"/>
              </a:lnSpc>
              <a:spcBef>
                <a:spcPts val="0"/>
              </a:spcBef>
              <a:spcAft>
                <a:spcPts val="0"/>
              </a:spcAft>
              <a:buClr>
                <a:srgbClr val="000000"/>
              </a:buClr>
              <a:buSzPts val="1800"/>
              <a:buFont typeface="Helvetica Neue"/>
              <a:buNone/>
              <a:defRPr/>
            </a:lvl6pPr>
            <a:lvl7pPr marL="0" lvl="6" indent="0" algn="ctr">
              <a:lnSpc>
                <a:spcPct val="100000"/>
              </a:lnSpc>
              <a:spcBef>
                <a:spcPts val="0"/>
              </a:spcBef>
              <a:spcAft>
                <a:spcPts val="0"/>
              </a:spcAft>
              <a:buClr>
                <a:srgbClr val="000000"/>
              </a:buClr>
              <a:buSzPts val="1800"/>
              <a:buFont typeface="Helvetica Neue"/>
              <a:buNone/>
              <a:defRPr/>
            </a:lvl7pPr>
            <a:lvl8pPr marL="0" lvl="7" indent="0" algn="ctr">
              <a:lnSpc>
                <a:spcPct val="100000"/>
              </a:lnSpc>
              <a:spcBef>
                <a:spcPts val="0"/>
              </a:spcBef>
              <a:spcAft>
                <a:spcPts val="0"/>
              </a:spcAft>
              <a:buClr>
                <a:srgbClr val="000000"/>
              </a:buClr>
              <a:buSzPts val="1800"/>
              <a:buFont typeface="Helvetica Neue"/>
              <a:buNone/>
              <a:defRPr/>
            </a:lvl8pPr>
            <a:lvl9pPr marL="0" lvl="8" indent="0" algn="ctr">
              <a:lnSpc>
                <a:spcPct val="100000"/>
              </a:lnSpc>
              <a:spcBef>
                <a:spcPts val="0"/>
              </a:spcBef>
              <a:spcAft>
                <a:spcPts val="0"/>
              </a:spcAft>
              <a:buClr>
                <a:srgbClr val="000000"/>
              </a:buClr>
              <a:buSzPts val="1800"/>
              <a:buFont typeface="Helvetica Neue"/>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75"/>
        <p:cNvGrpSpPr/>
        <p:nvPr/>
      </p:nvGrpSpPr>
      <p:grpSpPr>
        <a:xfrm>
          <a:off x="0" y="0"/>
          <a:ext cx="0" cy="0"/>
          <a:chOff x="0" y="0"/>
          <a:chExt cx="0" cy="0"/>
        </a:xfrm>
      </p:grpSpPr>
      <p:sp>
        <p:nvSpPr>
          <p:cNvPr id="76" name="Google Shape;76;p23"/>
          <p:cNvSpPr txBox="1">
            <a:spLocks noGrp="1"/>
          </p:cNvSpPr>
          <p:nvPr>
            <p:ph type="title"/>
          </p:nvPr>
        </p:nvSpPr>
        <p:spPr>
          <a:xfrm>
            <a:off x="1206500" y="1079500"/>
            <a:ext cx="21971000" cy="1433163"/>
          </a:xfrm>
          <a:prstGeom prst="rect">
            <a:avLst/>
          </a:prstGeom>
          <a:noFill/>
          <a:ln>
            <a:noFill/>
          </a:ln>
        </p:spPr>
        <p:txBody>
          <a:bodyPr spcFirstLastPara="1" wrap="square" lIns="50800" tIns="50800" rIns="50800" bIns="50800" anchor="t" anchorCtr="0">
            <a:normAutofit/>
          </a:bodyPr>
          <a:lstStyle>
            <a:lvl1pPr lvl="0" algn="r" rtl="1">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sp>
        <p:nvSpPr>
          <p:cNvPr id="77" name="Google Shape;77;p23"/>
          <p:cNvSpPr txBox="1">
            <a:spLocks noGrp="1"/>
          </p:cNvSpPr>
          <p:nvPr>
            <p:ph type="body" idx="1"/>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lvl="0" indent="-369189" algn="r" rtl="1">
              <a:lnSpc>
                <a:spcPct val="90000"/>
              </a:lnSpc>
              <a:spcBef>
                <a:spcPts val="4500"/>
              </a:spcBef>
              <a:spcAft>
                <a:spcPts val="0"/>
              </a:spcAft>
              <a:buClr>
                <a:srgbClr val="5E5E5E"/>
              </a:buClr>
              <a:buSzPts val="2214"/>
              <a:buChar char="•"/>
              <a:defRPr/>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78" name="Google Shape;78;p23"/>
          <p:cNvSpPr txBox="1">
            <a:spLocks noGrp="1"/>
          </p:cNvSpPr>
          <p:nvPr>
            <p:ph type="body" idx="2"/>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rtl="1">
              <a:lnSpc>
                <a:spcPct val="100000"/>
              </a:lnSpc>
              <a:spcBef>
                <a:spcPts val="0"/>
              </a:spcBef>
              <a:spcAft>
                <a:spcPts val="0"/>
              </a:spcAft>
              <a:buClr>
                <a:srgbClr val="5E5E5E"/>
              </a:buClr>
              <a:buSzPts val="5500"/>
              <a:buFont typeface="Helvetica Neue"/>
              <a:buNone/>
              <a:defRPr sz="5500" b="1"/>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79" name="Google Shape;79;p23"/>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a:lvl1pPr>
            <a:lvl2pPr marL="0" lvl="1" indent="0" algn="ctr">
              <a:lnSpc>
                <a:spcPct val="100000"/>
              </a:lnSpc>
              <a:spcBef>
                <a:spcPts val="0"/>
              </a:spcBef>
              <a:spcAft>
                <a:spcPts val="0"/>
              </a:spcAft>
              <a:buClr>
                <a:srgbClr val="000000"/>
              </a:buClr>
              <a:buSzPts val="1800"/>
              <a:buFont typeface="Helvetica Neue"/>
              <a:buNone/>
              <a:defRPr/>
            </a:lvl2pPr>
            <a:lvl3pPr marL="0" lvl="2" indent="0" algn="ctr">
              <a:lnSpc>
                <a:spcPct val="100000"/>
              </a:lnSpc>
              <a:spcBef>
                <a:spcPts val="0"/>
              </a:spcBef>
              <a:spcAft>
                <a:spcPts val="0"/>
              </a:spcAft>
              <a:buClr>
                <a:srgbClr val="000000"/>
              </a:buClr>
              <a:buSzPts val="1800"/>
              <a:buFont typeface="Helvetica Neue"/>
              <a:buNone/>
              <a:defRPr/>
            </a:lvl3pPr>
            <a:lvl4pPr marL="0" lvl="3" indent="0" algn="ctr">
              <a:lnSpc>
                <a:spcPct val="100000"/>
              </a:lnSpc>
              <a:spcBef>
                <a:spcPts val="0"/>
              </a:spcBef>
              <a:spcAft>
                <a:spcPts val="0"/>
              </a:spcAft>
              <a:buClr>
                <a:srgbClr val="000000"/>
              </a:buClr>
              <a:buSzPts val="1800"/>
              <a:buFont typeface="Helvetica Neue"/>
              <a:buNone/>
              <a:defRPr/>
            </a:lvl4pPr>
            <a:lvl5pPr marL="0" lvl="4" indent="0" algn="ctr">
              <a:lnSpc>
                <a:spcPct val="100000"/>
              </a:lnSpc>
              <a:spcBef>
                <a:spcPts val="0"/>
              </a:spcBef>
              <a:spcAft>
                <a:spcPts val="0"/>
              </a:spcAft>
              <a:buClr>
                <a:srgbClr val="000000"/>
              </a:buClr>
              <a:buSzPts val="1800"/>
              <a:buFont typeface="Helvetica Neue"/>
              <a:buNone/>
              <a:defRPr/>
            </a:lvl5pPr>
            <a:lvl6pPr marL="0" lvl="5" indent="0" algn="ctr">
              <a:lnSpc>
                <a:spcPct val="100000"/>
              </a:lnSpc>
              <a:spcBef>
                <a:spcPts val="0"/>
              </a:spcBef>
              <a:spcAft>
                <a:spcPts val="0"/>
              </a:spcAft>
              <a:buClr>
                <a:srgbClr val="000000"/>
              </a:buClr>
              <a:buSzPts val="1800"/>
              <a:buFont typeface="Helvetica Neue"/>
              <a:buNone/>
              <a:defRPr/>
            </a:lvl6pPr>
            <a:lvl7pPr marL="0" lvl="6" indent="0" algn="ctr">
              <a:lnSpc>
                <a:spcPct val="100000"/>
              </a:lnSpc>
              <a:spcBef>
                <a:spcPts val="0"/>
              </a:spcBef>
              <a:spcAft>
                <a:spcPts val="0"/>
              </a:spcAft>
              <a:buClr>
                <a:srgbClr val="000000"/>
              </a:buClr>
              <a:buSzPts val="1800"/>
              <a:buFont typeface="Helvetica Neue"/>
              <a:buNone/>
              <a:defRPr/>
            </a:lvl7pPr>
            <a:lvl8pPr marL="0" lvl="7" indent="0" algn="ctr">
              <a:lnSpc>
                <a:spcPct val="100000"/>
              </a:lnSpc>
              <a:spcBef>
                <a:spcPts val="0"/>
              </a:spcBef>
              <a:spcAft>
                <a:spcPts val="0"/>
              </a:spcAft>
              <a:buClr>
                <a:srgbClr val="000000"/>
              </a:buClr>
              <a:buSzPts val="1800"/>
              <a:buFont typeface="Helvetica Neue"/>
              <a:buNone/>
              <a:defRPr/>
            </a:lvl8pPr>
            <a:lvl9pPr marL="0" lvl="8" indent="0" algn="ctr">
              <a:lnSpc>
                <a:spcPct val="100000"/>
              </a:lnSpc>
              <a:spcBef>
                <a:spcPts val="0"/>
              </a:spcBef>
              <a:spcAft>
                <a:spcPts val="0"/>
              </a:spcAft>
              <a:buClr>
                <a:srgbClr val="000000"/>
              </a:buClr>
              <a:buSzPts val="1800"/>
              <a:buFont typeface="Helvetica Neue"/>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1206500" y="1079500"/>
            <a:ext cx="21971000" cy="1433163"/>
          </a:xfrm>
          <a:prstGeom prst="rect">
            <a:avLst/>
          </a:prstGeom>
          <a:noFill/>
          <a:ln>
            <a:noFill/>
          </a:ln>
        </p:spPr>
        <p:txBody>
          <a:bodyPr spcFirstLastPara="1" wrap="square" lIns="50800" tIns="50800" rIns="50800" bIns="50800" anchor="t" anchorCtr="0">
            <a:normAutofit/>
          </a:bodyPr>
          <a:lstStyle>
            <a:lvl1pPr marR="0" lvl="0" algn="r" rtl="1">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9pPr>
          </a:lstStyle>
          <a:p>
            <a:endParaRPr/>
          </a:p>
        </p:txBody>
      </p:sp>
      <p:sp>
        <p:nvSpPr>
          <p:cNvPr id="7" name="Google Shape;7;p14"/>
          <p:cNvSpPr txBox="1">
            <a:spLocks noGrp="1"/>
          </p:cNvSpPr>
          <p:nvPr>
            <p:ph type="body" idx="1"/>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marR="0" lvl="0" indent="-462915"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1pPr>
            <a:lvl2pPr marL="914400" marR="0" lvl="1" indent="-462915"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2pPr>
            <a:lvl3pPr marL="1371600" marR="0" lvl="2"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3pPr>
            <a:lvl4pPr marL="1828800" marR="0" lvl="3"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4pPr>
            <a:lvl5pPr marL="2286000" marR="0" lvl="4"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5pPr>
            <a:lvl6pPr marL="2743200" marR="0" lvl="5"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6pPr>
            <a:lvl7pPr marL="3200400" marR="0" lvl="6"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7pPr>
            <a:lvl8pPr marL="3657600" marR="0" lvl="7"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8pPr>
            <a:lvl9pPr marL="4114800" marR="0" lvl="8" indent="-462915"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9pPr>
          </a:lstStyle>
          <a:p>
            <a:endParaRPr/>
          </a:p>
        </p:txBody>
      </p:sp>
      <p:pic>
        <p:nvPicPr>
          <p:cNvPr id="8" name="Google Shape;8;p14" descr="Tuwaiq1000-google-logo-01.png"/>
          <p:cNvPicPr preferRelativeResize="0"/>
          <p:nvPr/>
        </p:nvPicPr>
        <p:blipFill rotWithShape="1">
          <a:blip r:embed="rId16">
            <a:alphaModFix/>
          </a:blip>
          <a:srcRect/>
          <a:stretch/>
        </p:blipFill>
        <p:spPr>
          <a:xfrm>
            <a:off x="502625" y="10970685"/>
            <a:ext cx="6194032" cy="3363691"/>
          </a:xfrm>
          <a:prstGeom prst="rect">
            <a:avLst/>
          </a:prstGeom>
          <a:noFill/>
          <a:ln>
            <a:noFill/>
          </a:ln>
        </p:spPr>
      </p:pic>
      <p:pic>
        <p:nvPicPr>
          <p:cNvPr id="9" name="Google Shape;9;p14" descr="Tuwaiq Academy LogoWaterMark-01-01.png"/>
          <p:cNvPicPr preferRelativeResize="0"/>
          <p:nvPr/>
        </p:nvPicPr>
        <p:blipFill rotWithShape="1">
          <a:blip r:embed="rId17">
            <a:alphaModFix amt="50159"/>
          </a:blip>
          <a:srcRect/>
          <a:stretch/>
        </p:blipFill>
        <p:spPr>
          <a:xfrm>
            <a:off x="2141904" y="-7352294"/>
            <a:ext cx="20100192" cy="28420589"/>
          </a:xfrm>
          <a:prstGeom prst="rect">
            <a:avLst/>
          </a:prstGeom>
          <a:noFill/>
          <a:ln>
            <a:noFill/>
          </a:ln>
        </p:spPr>
      </p:pic>
      <p:pic>
        <p:nvPicPr>
          <p:cNvPr id="10" name="Google Shape;10;p14" descr="Dotline-02.png"/>
          <p:cNvPicPr preferRelativeResize="0"/>
          <p:nvPr/>
        </p:nvPicPr>
        <p:blipFill rotWithShape="1">
          <a:blip r:embed="rId18">
            <a:alphaModFix/>
          </a:blip>
          <a:srcRect/>
          <a:stretch/>
        </p:blipFill>
        <p:spPr>
          <a:xfrm>
            <a:off x="-4451082" y="0"/>
            <a:ext cx="9700512" cy="13716001"/>
          </a:xfrm>
          <a:prstGeom prst="rect">
            <a:avLst/>
          </a:prstGeom>
          <a:noFill/>
          <a:ln>
            <a:noFill/>
          </a:ln>
        </p:spPr>
      </p:pic>
      <p:sp>
        <p:nvSpPr>
          <p:cNvPr id="11" name="Google Shape;11;p14"/>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reactjs.org/docs/glossary.html#single-page-application"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www.html5rocks.com/en/tutorials/internals/howbrowserswork/#The_browser_high_level_structure" TargetMode="External"/><Relationship Id="rId7"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hyperlink" Target="https://medium.com/walmartlabs/the-benefits-of-server-side-rendering-over-client-side-rendering-5d07ff2cefe8" TargetMode="External"/><Relationship Id="rId5" Type="http://schemas.openxmlformats.org/officeDocument/2006/relationships/hyperlink" Target="https://blog.pshrmn.com/entry/how-single-page-applications-work/" TargetMode="External"/><Relationship Id="rId4" Type="http://schemas.openxmlformats.org/officeDocument/2006/relationships/hyperlink" Target="https://www.html5rocks.com/en/tutorials/internals/howbrowserswork/#The_main_flow" TargetMode="External"/><Relationship Id="rId9"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
          <p:cNvSpPr txBox="1">
            <a:spLocks noGrp="1"/>
          </p:cNvSpPr>
          <p:nvPr>
            <p:ph type="ctrTitle" idx="4294967295"/>
          </p:nvPr>
        </p:nvSpPr>
        <p:spPr>
          <a:xfrm>
            <a:off x="1206496" y="2574991"/>
            <a:ext cx="21971004" cy="4648201"/>
          </a:xfrm>
          <a:prstGeom prst="rect">
            <a:avLst/>
          </a:prstGeom>
          <a:noFill/>
          <a:ln>
            <a:noFill/>
          </a:ln>
        </p:spPr>
        <p:txBody>
          <a:bodyPr spcFirstLastPara="1" wrap="square" lIns="50800" tIns="50800" rIns="50800" bIns="50800" anchor="b" anchorCtr="0">
            <a:normAutofit fontScale="90000"/>
          </a:bodyPr>
          <a:lstStyle/>
          <a:p>
            <a:pPr algn="l" rtl="0">
              <a:buClr>
                <a:srgbClr val="FFFFFF"/>
              </a:buClr>
              <a:buSzPct val="100000"/>
            </a:pPr>
            <a:br>
              <a:rPr lang="en-GB" sz="11600" b="1" i="0" u="none" strike="noStrike" cap="none" dirty="0">
                <a:solidFill>
                  <a:srgbClr val="FFFFFF"/>
                </a:solidFill>
                <a:latin typeface="Helvetica Neue"/>
                <a:ea typeface="Helvetica Neue"/>
                <a:cs typeface="Helvetica Neue"/>
                <a:sym typeface="Helvetica Neue"/>
              </a:rPr>
            </a:br>
            <a:br>
              <a:rPr lang="en-GB" sz="11600" b="1" i="0" u="none" strike="noStrike" cap="none" dirty="0">
                <a:solidFill>
                  <a:srgbClr val="FFFFFF"/>
                </a:solidFill>
                <a:latin typeface="Helvetica Neue"/>
                <a:ea typeface="Helvetica Neue"/>
                <a:cs typeface="Helvetica Neue"/>
                <a:sym typeface="Helvetica Neue"/>
              </a:rPr>
            </a:br>
            <a:br>
              <a:rPr lang="en-GB" sz="11600" b="1" i="0" u="none" strike="noStrike" cap="none" dirty="0">
                <a:solidFill>
                  <a:srgbClr val="FFFFFF"/>
                </a:solidFill>
                <a:latin typeface="Helvetica Neue"/>
                <a:ea typeface="Helvetica Neue"/>
                <a:cs typeface="Helvetica Neue"/>
                <a:sym typeface="Helvetica Neue"/>
              </a:rPr>
            </a:br>
            <a:r>
              <a:rPr lang="en-GB" sz="9600" dirty="0">
                <a:solidFill>
                  <a:srgbClr val="FFFFFF"/>
                </a:solidFill>
                <a:latin typeface="Montserrat"/>
                <a:ea typeface="Montserrat"/>
                <a:cs typeface="Montserrat"/>
                <a:sym typeface="Montserrat"/>
              </a:rPr>
              <a:t>Introduction to Full Stack Web Development </a:t>
            </a:r>
            <a:endParaRPr sz="11600" b="1" i="0" u="none" strike="noStrike" cap="none" dirty="0">
              <a:solidFill>
                <a:srgbClr val="FFFFFF"/>
              </a:solidFill>
              <a:latin typeface="Helvetica Neue"/>
              <a:ea typeface="Helvetica Neue"/>
              <a:cs typeface="Helvetica Neue"/>
              <a:sym typeface="Helvetica Neue"/>
            </a:endParaRPr>
          </a:p>
        </p:txBody>
      </p:sp>
      <p:sp>
        <p:nvSpPr>
          <p:cNvPr id="117" name="Google Shape;117;p1"/>
          <p:cNvSpPr txBox="1">
            <a:spLocks noGrp="1"/>
          </p:cNvSpPr>
          <p:nvPr>
            <p:ph type="subTitle" idx="4294967295"/>
          </p:nvPr>
        </p:nvSpPr>
        <p:spPr>
          <a:xfrm>
            <a:off x="1206500" y="7196865"/>
            <a:ext cx="21971000" cy="1905001"/>
          </a:xfrm>
          <a:prstGeom prst="rect">
            <a:avLst/>
          </a:prstGeom>
          <a:noFill/>
          <a:ln>
            <a:noFill/>
          </a:ln>
        </p:spPr>
        <p:txBody>
          <a:bodyPr spcFirstLastPara="1" wrap="square" lIns="50800" tIns="50800" rIns="50800" bIns="50800" anchor="t" anchorCtr="0">
            <a:normAutofit/>
          </a:bodyPr>
          <a:lstStyle/>
          <a:p>
            <a:pPr marL="0" marR="0" lvl="0" indent="0" algn="l" rtl="1">
              <a:lnSpc>
                <a:spcPct val="100000"/>
              </a:lnSpc>
              <a:spcBef>
                <a:spcPts val="0"/>
              </a:spcBef>
              <a:spcAft>
                <a:spcPts val="0"/>
              </a:spcAft>
              <a:buClr>
                <a:srgbClr val="FFFFFF"/>
              </a:buClr>
              <a:buSzPts val="5500"/>
              <a:buFont typeface="Helvetica Neue"/>
              <a:buNone/>
            </a:pPr>
            <a:endParaRPr sz="5500" b="1" i="0" u="none" strike="noStrike" cap="none" dirty="0">
              <a:solidFill>
                <a:srgbClr val="FFFFFF"/>
              </a:solidFill>
              <a:latin typeface="Helvetica Neue"/>
              <a:ea typeface="Helvetica Neue"/>
              <a:cs typeface="Helvetica Neue"/>
              <a:sym typeface="Helvetica Neue"/>
            </a:endParaRPr>
          </a:p>
        </p:txBody>
      </p:sp>
      <p:pic>
        <p:nvPicPr>
          <p:cNvPr id="118" name="Google Shape;118;p1" descr="Logo&#10;&#10;Description automatically generated"/>
          <p:cNvPicPr preferRelativeResize="0"/>
          <p:nvPr/>
        </p:nvPicPr>
        <p:blipFill rotWithShape="1">
          <a:blip r:embed="rId3">
            <a:alphaModFix/>
          </a:blip>
          <a:srcRect/>
          <a:stretch/>
        </p:blipFill>
        <p:spPr>
          <a:xfrm>
            <a:off x="14847241" y="12052718"/>
            <a:ext cx="2271440" cy="1605774"/>
          </a:xfrm>
          <a:prstGeom prst="rect">
            <a:avLst/>
          </a:prstGeom>
          <a:noFill/>
          <a:ln>
            <a:noFill/>
          </a:ln>
        </p:spPr>
      </p:pic>
      <p:pic>
        <p:nvPicPr>
          <p:cNvPr id="119" name="Google Shape;119;p1"/>
          <p:cNvPicPr preferRelativeResize="0"/>
          <p:nvPr/>
        </p:nvPicPr>
        <p:blipFill rotWithShape="1">
          <a:blip r:embed="rId4">
            <a:alphaModFix/>
          </a:blip>
          <a:srcRect/>
          <a:stretch/>
        </p:blipFill>
        <p:spPr>
          <a:xfrm>
            <a:off x="17648641" y="12429266"/>
            <a:ext cx="1505130" cy="7525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0" y="545740"/>
            <a:ext cx="24384000"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rtl="0">
              <a:buClr>
                <a:srgbClr val="C2AE4B"/>
              </a:buClr>
              <a:buSzPts val="2800"/>
            </a:pPr>
            <a:r>
              <a:rPr lang="en-GB" sz="8000" dirty="0">
                <a:solidFill>
                  <a:schemeClr val="accent4">
                    <a:lumMod val="75000"/>
                  </a:schemeClr>
                </a:solidFill>
              </a:rPr>
              <a:t>Crucial Knowledge for Back-End Development</a:t>
            </a:r>
          </a:p>
        </p:txBody>
      </p:sp>
      <p:sp>
        <p:nvSpPr>
          <p:cNvPr id="9" name="Google Shape;141;p11">
            <a:extLst>
              <a:ext uri="{FF2B5EF4-FFF2-40B4-BE49-F238E27FC236}">
                <a16:creationId xmlns:a16="http://schemas.microsoft.com/office/drawing/2014/main" id="{4163BCEF-D461-2345-B7CC-31CB66B0ADDF}"/>
              </a:ext>
            </a:extLst>
          </p:cNvPr>
          <p:cNvSpPr txBox="1">
            <a:spLocks noGrp="1"/>
          </p:cNvSpPr>
          <p:nvPr>
            <p:ph type="body" idx="1"/>
          </p:nvPr>
        </p:nvSpPr>
        <p:spPr>
          <a:xfrm>
            <a:off x="1572263" y="2860363"/>
            <a:ext cx="21239473" cy="7995274"/>
          </a:xfrm>
          <a:prstGeom prst="rect">
            <a:avLst/>
          </a:prstGeom>
          <a:noFill/>
          <a:ln>
            <a:noFill/>
          </a:ln>
        </p:spPr>
        <p:txBody>
          <a:bodyPr spcFirstLastPara="1" wrap="square" lIns="50800" tIns="50800" rIns="50800" bIns="50800" anchor="t" anchorCtr="0">
            <a:normAutofit/>
          </a:bodyPr>
          <a:lstStyle/>
          <a:p>
            <a:pPr lvl="0" indent="0" algn="just" rtl="0">
              <a:lnSpc>
                <a:spcPct val="125000"/>
              </a:lnSpc>
            </a:pPr>
            <a:r>
              <a:rPr lang="en-GB" sz="4400" dirty="0">
                <a:solidFill>
                  <a:schemeClr val="tx1"/>
                </a:solidFill>
              </a:rPr>
              <a:t>Web apps are usually backed up by 2 types of servers:</a:t>
            </a:r>
          </a:p>
          <a:p>
            <a:pPr marL="0" lvl="0" indent="0" algn="l" rtl="0">
              <a:lnSpc>
                <a:spcPct val="120000"/>
              </a:lnSpc>
              <a:spcBef>
                <a:spcPts val="0"/>
              </a:spcBef>
              <a:spcAft>
                <a:spcPts val="0"/>
              </a:spcAft>
              <a:buClr>
                <a:schemeClr val="dk2"/>
              </a:buClr>
              <a:buSzPts val="3200"/>
            </a:pPr>
            <a:endParaRPr lang="en-GB" sz="4400" b="0" dirty="0">
              <a:solidFill>
                <a:schemeClr val="accent4">
                  <a:lumMod val="75000"/>
                </a:schemeClr>
              </a:solidFill>
            </a:endParaRP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Web servers</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Application servers</a:t>
            </a:r>
          </a:p>
          <a:p>
            <a:pPr marL="0" lvl="0" indent="0" algn="l" rtl="0">
              <a:lnSpc>
                <a:spcPct val="120000"/>
              </a:lnSpc>
              <a:spcBef>
                <a:spcPts val="0"/>
              </a:spcBef>
              <a:spcAft>
                <a:spcPts val="0"/>
              </a:spcAft>
              <a:buClr>
                <a:schemeClr val="dk2"/>
              </a:buClr>
              <a:buSzPts val="3200"/>
            </a:pPr>
            <a:endParaRPr lang="en-GB" sz="4400" b="0" dirty="0">
              <a:solidFill>
                <a:schemeClr val="tx1"/>
              </a:solidFill>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rgbClr val="5E5E5E"/>
              </a:buClr>
              <a:buSzPts val="3200"/>
              <a:buFont typeface="Noto Sans Symbols"/>
              <a:buNone/>
            </a:pPr>
            <a:endParaRPr sz="3200" b="0" dirty="0">
              <a:solidFill>
                <a:schemeClr val="dk2"/>
              </a:solidFill>
            </a:endParaRPr>
          </a:p>
        </p:txBody>
      </p:sp>
      <p:sp>
        <p:nvSpPr>
          <p:cNvPr id="5" name="Google Shape;141;p11">
            <a:extLst>
              <a:ext uri="{FF2B5EF4-FFF2-40B4-BE49-F238E27FC236}">
                <a16:creationId xmlns:a16="http://schemas.microsoft.com/office/drawing/2014/main" id="{468B973B-C033-8648-9B00-8422D14133EA}"/>
              </a:ext>
            </a:extLst>
          </p:cNvPr>
          <p:cNvSpPr txBox="1">
            <a:spLocks/>
          </p:cNvSpPr>
          <p:nvPr/>
        </p:nvSpPr>
        <p:spPr>
          <a:xfrm>
            <a:off x="1572263" y="6858000"/>
            <a:ext cx="21239473" cy="4800600"/>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L="457200" marR="0" lvl="0"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1pPr>
            <a:lvl2pPr marL="914400" marR="0" lvl="1"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2pPr>
            <a:lvl3pPr marL="1371600" marR="0" lvl="2"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3pPr>
            <a:lvl4pPr marL="1828800" marR="0" lvl="3"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4pPr>
            <a:lvl5pPr marL="2286000" marR="0" lvl="4"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5pPr>
            <a:lvl6pPr marL="2743200" marR="0" lvl="5" indent="-369189" algn="l" rtl="0">
              <a:lnSpc>
                <a:spcPct val="90000"/>
              </a:lnSpc>
              <a:spcBef>
                <a:spcPts val="4500"/>
              </a:spcBef>
              <a:spcAft>
                <a:spcPts val="0"/>
              </a:spcAft>
              <a:buClr>
                <a:srgbClr val="5E5E5E"/>
              </a:buClr>
              <a:buSzPts val="2214"/>
              <a:buFont typeface="Helvetica Neue"/>
              <a:buChar char="•"/>
              <a:defRPr sz="3000" b="0" i="0" u="none" strike="noStrike" cap="none">
                <a:solidFill>
                  <a:srgbClr val="5E5E5E"/>
                </a:solidFill>
                <a:latin typeface="Helvetica Neue"/>
                <a:ea typeface="Helvetica Neue"/>
                <a:cs typeface="Helvetica Neue"/>
                <a:sym typeface="Helvetica Neue"/>
              </a:defRPr>
            </a:lvl6pPr>
            <a:lvl7pPr marL="3200400" marR="0" lvl="6" indent="-369189" algn="l" rtl="0">
              <a:lnSpc>
                <a:spcPct val="90000"/>
              </a:lnSpc>
              <a:spcBef>
                <a:spcPts val="4500"/>
              </a:spcBef>
              <a:spcAft>
                <a:spcPts val="0"/>
              </a:spcAft>
              <a:buClr>
                <a:srgbClr val="5E5E5E"/>
              </a:buClr>
              <a:buSzPts val="2214"/>
              <a:buFont typeface="Helvetica Neue"/>
              <a:buChar char="•"/>
              <a:defRPr sz="3000" b="0" i="0" u="none" strike="noStrike" cap="none">
                <a:solidFill>
                  <a:srgbClr val="5E5E5E"/>
                </a:solidFill>
                <a:latin typeface="Helvetica Neue"/>
                <a:ea typeface="Helvetica Neue"/>
                <a:cs typeface="Helvetica Neue"/>
                <a:sym typeface="Helvetica Neue"/>
              </a:defRPr>
            </a:lvl7pPr>
            <a:lvl8pPr marL="3657600" marR="0" lvl="7" indent="-369189" algn="l" rtl="0">
              <a:lnSpc>
                <a:spcPct val="90000"/>
              </a:lnSpc>
              <a:spcBef>
                <a:spcPts val="4500"/>
              </a:spcBef>
              <a:spcAft>
                <a:spcPts val="0"/>
              </a:spcAft>
              <a:buClr>
                <a:srgbClr val="5E5E5E"/>
              </a:buClr>
              <a:buSzPts val="2214"/>
              <a:buFont typeface="Helvetica Neue"/>
              <a:buChar char="•"/>
              <a:defRPr sz="3000" b="0" i="0" u="none" strike="noStrike" cap="none">
                <a:solidFill>
                  <a:srgbClr val="5E5E5E"/>
                </a:solidFill>
                <a:latin typeface="Helvetica Neue"/>
                <a:ea typeface="Helvetica Neue"/>
                <a:cs typeface="Helvetica Neue"/>
                <a:sym typeface="Helvetica Neue"/>
              </a:defRPr>
            </a:lvl8pPr>
            <a:lvl9pPr marL="4114800" marR="0" lvl="8" indent="-369189" algn="l" rtl="0">
              <a:lnSpc>
                <a:spcPct val="90000"/>
              </a:lnSpc>
              <a:spcBef>
                <a:spcPts val="4500"/>
              </a:spcBef>
              <a:spcAft>
                <a:spcPts val="0"/>
              </a:spcAft>
              <a:buClr>
                <a:srgbClr val="5E5E5E"/>
              </a:buClr>
              <a:buSzPts val="2214"/>
              <a:buFont typeface="Helvetica Neue"/>
              <a:buChar char="•"/>
              <a:defRPr sz="3000" b="0" i="0" u="none" strike="noStrike" cap="none">
                <a:solidFill>
                  <a:srgbClr val="5E5E5E"/>
                </a:solidFill>
                <a:latin typeface="Helvetica Neue"/>
                <a:ea typeface="Helvetica Neue"/>
                <a:cs typeface="Helvetica Neue"/>
                <a:sym typeface="Helvetica Neue"/>
              </a:defRPr>
            </a:lvl9pPr>
          </a:lstStyle>
          <a:p>
            <a:pPr marL="0" indent="0" algn="just" rtl="0">
              <a:lnSpc>
                <a:spcPct val="125000"/>
              </a:lnSpc>
            </a:pPr>
            <a:r>
              <a:rPr lang="en-GB" sz="4400" dirty="0">
                <a:solidFill>
                  <a:schemeClr val="accent4">
                    <a:lumMod val="75000"/>
                  </a:schemeClr>
                </a:solidFill>
              </a:rPr>
              <a:t>Web servers: </a:t>
            </a:r>
            <a:r>
              <a:rPr lang="en-GB" sz="4400" dirty="0">
                <a:solidFill>
                  <a:schemeClr val="tx1"/>
                </a:solidFill>
              </a:rPr>
              <a:t>computer with an internet connection and software to make web pages available to clients. </a:t>
            </a:r>
          </a:p>
          <a:p>
            <a:pPr marL="0" indent="0" algn="l" rtl="0">
              <a:lnSpc>
                <a:spcPct val="150000"/>
              </a:lnSpc>
              <a:buClr>
                <a:schemeClr val="dk2"/>
              </a:buClr>
              <a:buSzPts val="3200"/>
            </a:pPr>
            <a:endParaRPr lang="en-GB" sz="4400" b="0" dirty="0">
              <a:solidFill>
                <a:schemeClr val="tx1"/>
              </a:solidFill>
            </a:endParaRPr>
          </a:p>
          <a:p>
            <a:pPr marL="685800" indent="-685800" algn="l" rtl="0">
              <a:buClr>
                <a:schemeClr val="dk2"/>
              </a:buClr>
              <a:buSzPts val="3200"/>
              <a:buFont typeface="Noto Sans Symbols"/>
              <a:buChar char="❖"/>
            </a:pPr>
            <a:r>
              <a:rPr lang="en-GB" sz="4400" b="0" dirty="0">
                <a:solidFill>
                  <a:schemeClr val="tx1"/>
                </a:solidFill>
              </a:rPr>
              <a:t>Stores resources for web apps, e.g. images, HTML, CSS and JS files</a:t>
            </a:r>
          </a:p>
          <a:p>
            <a:pPr marL="685800" indent="-685800" algn="l" rtl="0">
              <a:buClr>
                <a:schemeClr val="dk2"/>
              </a:buClr>
              <a:buSzPts val="3200"/>
              <a:buFont typeface="Noto Sans Symbols"/>
              <a:buChar char="❖"/>
            </a:pPr>
            <a:r>
              <a:rPr lang="en-GB" sz="4400" b="0" dirty="0">
                <a:solidFill>
                  <a:schemeClr val="tx1"/>
                </a:solidFill>
              </a:rPr>
              <a:t>Must have software that allows it to act as an HTTP server</a:t>
            </a:r>
          </a:p>
          <a:p>
            <a:pPr marL="685800" indent="-685800" algn="l" rtl="0">
              <a:lnSpc>
                <a:spcPct val="120000"/>
              </a:lnSpc>
              <a:buClr>
                <a:schemeClr val="dk2"/>
              </a:buClr>
              <a:buSzPts val="3200"/>
              <a:buFont typeface="Noto Sans Symbols"/>
              <a:buChar char="❖"/>
            </a:pPr>
            <a:endParaRPr lang="en-GB" sz="4400" b="0" dirty="0">
              <a:solidFill>
                <a:schemeClr val="tx1"/>
              </a:solidFill>
            </a:endParaRPr>
          </a:p>
          <a:p>
            <a:pPr marL="0" indent="0" algn="l" rtl="0">
              <a:lnSpc>
                <a:spcPct val="120000"/>
              </a:lnSpc>
              <a:buClr>
                <a:schemeClr val="dk2"/>
              </a:buClr>
              <a:buSzPts val="3200"/>
            </a:pPr>
            <a:endParaRPr lang="en-GB" sz="4400" b="0" dirty="0">
              <a:solidFill>
                <a:schemeClr val="tx1"/>
              </a:solidFill>
            </a:endParaRPr>
          </a:p>
          <a:p>
            <a:pPr marL="685800" indent="-482600" algn="l" rtl="0">
              <a:buClr>
                <a:schemeClr val="dk2"/>
              </a:buClr>
              <a:buSzPts val="3200"/>
              <a:buFont typeface="Noto Sans Symbols"/>
              <a:buNone/>
            </a:pPr>
            <a:endParaRPr lang="en-GB" sz="3200" b="0" dirty="0">
              <a:solidFill>
                <a:schemeClr val="tx1"/>
              </a:solidFill>
              <a:latin typeface="Trebuchet MS"/>
              <a:ea typeface="Trebuchet MS"/>
              <a:cs typeface="Trebuchet MS"/>
              <a:sym typeface="Trebuchet MS"/>
            </a:endParaRPr>
          </a:p>
          <a:p>
            <a:pPr marL="685800" indent="-482600" algn="l" rtl="0">
              <a:buClr>
                <a:schemeClr val="dk2"/>
              </a:buClr>
              <a:buSzPts val="3200"/>
              <a:buFont typeface="Noto Sans Symbols"/>
              <a:buNone/>
            </a:pPr>
            <a:endParaRPr lang="en-GB" sz="3200" b="0" dirty="0">
              <a:solidFill>
                <a:schemeClr val="tx1"/>
              </a:solidFill>
              <a:latin typeface="Trebuchet MS"/>
              <a:ea typeface="Trebuchet MS"/>
              <a:cs typeface="Trebuchet MS"/>
              <a:sym typeface="Trebuchet MS"/>
            </a:endParaRPr>
          </a:p>
          <a:p>
            <a:pPr marL="685800" indent="-482600" algn="l" rtl="0">
              <a:buClr>
                <a:schemeClr val="dk2"/>
              </a:buClr>
              <a:buSzPts val="3200"/>
              <a:buFont typeface="Noto Sans Symbols"/>
              <a:buNone/>
            </a:pPr>
            <a:endParaRPr lang="en-GB" sz="3200" b="0" dirty="0">
              <a:solidFill>
                <a:schemeClr val="tx1"/>
              </a:solidFill>
              <a:latin typeface="Trebuchet MS"/>
              <a:ea typeface="Trebuchet MS"/>
              <a:cs typeface="Trebuchet MS"/>
              <a:sym typeface="Trebuchet MS"/>
            </a:endParaRPr>
          </a:p>
          <a:p>
            <a:pPr marL="685800" indent="-482600" algn="l" rtl="0">
              <a:buClr>
                <a:schemeClr val="dk2"/>
              </a:buClr>
              <a:buSzPts val="3200"/>
              <a:buFont typeface="Noto Sans Symbols"/>
              <a:buNone/>
            </a:pPr>
            <a:endParaRPr lang="en-GB" sz="3200" b="0" dirty="0">
              <a:solidFill>
                <a:schemeClr val="tx1"/>
              </a:solidFill>
              <a:latin typeface="Trebuchet MS"/>
              <a:ea typeface="Trebuchet MS"/>
              <a:cs typeface="Trebuchet MS"/>
              <a:sym typeface="Trebuchet MS"/>
            </a:endParaRPr>
          </a:p>
          <a:p>
            <a:pPr marL="685800" indent="-482600" algn="l" rtl="0">
              <a:buClr>
                <a:schemeClr val="dk2"/>
              </a:buClr>
              <a:buSzPts val="3200"/>
              <a:buFont typeface="Noto Sans Symbols"/>
              <a:buNone/>
            </a:pPr>
            <a:endParaRPr lang="en-GB" sz="3200" b="0" dirty="0">
              <a:solidFill>
                <a:schemeClr val="tx1"/>
              </a:solidFill>
              <a:latin typeface="Trebuchet MS"/>
              <a:ea typeface="Trebuchet MS"/>
              <a:cs typeface="Trebuchet MS"/>
              <a:sym typeface="Trebuchet MS"/>
            </a:endParaRPr>
          </a:p>
          <a:p>
            <a:pPr marL="685800" indent="-482600" algn="l" rtl="0">
              <a:buClr>
                <a:schemeClr val="dk2"/>
              </a:buClr>
              <a:buSzPts val="3200"/>
              <a:buFont typeface="Noto Sans Symbols"/>
              <a:buNone/>
            </a:pPr>
            <a:endParaRPr lang="en-GB" sz="3200" b="0" dirty="0">
              <a:solidFill>
                <a:schemeClr val="tx1"/>
              </a:solidFill>
              <a:latin typeface="Trebuchet MS"/>
              <a:ea typeface="Trebuchet MS"/>
              <a:cs typeface="Trebuchet MS"/>
              <a:sym typeface="Trebuchet MS"/>
            </a:endParaRPr>
          </a:p>
          <a:p>
            <a:pPr marL="685800" indent="-482600" algn="l" rtl="0">
              <a:buSzPts val="3200"/>
              <a:buFont typeface="Noto Sans Symbols"/>
              <a:buNone/>
            </a:pPr>
            <a:endParaRPr lang="en-GB" sz="3200" b="0" dirty="0">
              <a:solidFill>
                <a:schemeClr val="tx1"/>
              </a:solidFill>
            </a:endParaRPr>
          </a:p>
        </p:txBody>
      </p:sp>
    </p:spTree>
    <p:extLst>
      <p:ext uri="{BB962C8B-B14F-4D97-AF65-F5344CB8AC3E}">
        <p14:creationId xmlns:p14="http://schemas.microsoft.com/office/powerpoint/2010/main" val="63559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0" y="545740"/>
            <a:ext cx="24384000"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rtl="0">
              <a:buClr>
                <a:srgbClr val="C2AE4B"/>
              </a:buClr>
              <a:buSzPts val="2800"/>
            </a:pPr>
            <a:r>
              <a:rPr lang="en-GB" sz="8000" dirty="0">
                <a:solidFill>
                  <a:schemeClr val="accent4">
                    <a:lumMod val="75000"/>
                  </a:schemeClr>
                </a:solidFill>
              </a:rPr>
              <a:t>Crucial Knowledge for Back-End Development</a:t>
            </a:r>
          </a:p>
        </p:txBody>
      </p:sp>
      <p:sp>
        <p:nvSpPr>
          <p:cNvPr id="9" name="Google Shape;141;p11">
            <a:extLst>
              <a:ext uri="{FF2B5EF4-FFF2-40B4-BE49-F238E27FC236}">
                <a16:creationId xmlns:a16="http://schemas.microsoft.com/office/drawing/2014/main" id="{4163BCEF-D461-2345-B7CC-31CB66B0ADDF}"/>
              </a:ext>
            </a:extLst>
          </p:cNvPr>
          <p:cNvSpPr txBox="1">
            <a:spLocks noGrp="1"/>
          </p:cNvSpPr>
          <p:nvPr>
            <p:ph type="body" idx="1"/>
          </p:nvPr>
        </p:nvSpPr>
        <p:spPr>
          <a:xfrm>
            <a:off x="1596463" y="3409326"/>
            <a:ext cx="21239473" cy="7995274"/>
          </a:xfrm>
          <a:prstGeom prst="rect">
            <a:avLst/>
          </a:prstGeom>
          <a:noFill/>
          <a:ln>
            <a:noFill/>
          </a:ln>
        </p:spPr>
        <p:txBody>
          <a:bodyPr spcFirstLastPara="1" wrap="square" lIns="50800" tIns="50800" rIns="50800" bIns="50800" anchor="t" anchorCtr="0">
            <a:normAutofit/>
          </a:bodyPr>
          <a:lstStyle/>
          <a:p>
            <a:pPr marL="0" lvl="0" indent="0" algn="just" rtl="0">
              <a:lnSpc>
                <a:spcPct val="125000"/>
              </a:lnSpc>
            </a:pPr>
            <a:r>
              <a:rPr lang="en-GB" sz="4400" dirty="0">
                <a:solidFill>
                  <a:schemeClr val="accent4">
                    <a:lumMod val="75000"/>
                  </a:schemeClr>
                </a:solidFill>
              </a:rPr>
              <a:t>Application servers: </a:t>
            </a:r>
            <a:r>
              <a:rPr lang="en-GB" sz="4400" dirty="0">
                <a:solidFill>
                  <a:schemeClr val="tx1"/>
                </a:solidFill>
              </a:rPr>
              <a:t>contain the business logic needed to build resources to be passed back to the browser. </a:t>
            </a:r>
          </a:p>
          <a:p>
            <a:pPr marL="0" lvl="0" indent="0" algn="l" rtl="0">
              <a:lnSpc>
                <a:spcPct val="120000"/>
              </a:lnSpc>
              <a:spcBef>
                <a:spcPts val="0"/>
              </a:spcBef>
              <a:spcAft>
                <a:spcPts val="0"/>
              </a:spcAft>
              <a:buClr>
                <a:schemeClr val="dk2"/>
              </a:buClr>
              <a:buSzPts val="3200"/>
            </a:pPr>
            <a:endParaRPr lang="en-GB" sz="4400" b="0" dirty="0">
              <a:solidFill>
                <a:schemeClr val="tx1"/>
              </a:solidFill>
            </a:endParaRPr>
          </a:p>
          <a:p>
            <a:pPr marL="685800" lvl="0" indent="-685800" algn="l" rtl="0">
              <a:lnSpc>
                <a:spcPct val="150000"/>
              </a:lnSpc>
              <a:spcBef>
                <a:spcPts val="0"/>
              </a:spcBef>
              <a:spcAft>
                <a:spcPts val="0"/>
              </a:spcAft>
              <a:buClr>
                <a:schemeClr val="dk2"/>
              </a:buClr>
              <a:buSzPts val="3200"/>
              <a:buFont typeface="Noto Sans Symbols"/>
              <a:buChar char="❖"/>
            </a:pPr>
            <a:r>
              <a:rPr lang="en-GB" sz="4400" b="0" dirty="0">
                <a:solidFill>
                  <a:schemeClr val="tx1"/>
                </a:solidFill>
              </a:rPr>
              <a:t>Usually have a web framework running on it</a:t>
            </a:r>
          </a:p>
          <a:p>
            <a:pPr marL="685800" lvl="0" indent="-685800" algn="l" rtl="0">
              <a:lnSpc>
                <a:spcPct val="150000"/>
              </a:lnSpc>
              <a:spcBef>
                <a:spcPts val="0"/>
              </a:spcBef>
              <a:spcAft>
                <a:spcPts val="0"/>
              </a:spcAft>
              <a:buClr>
                <a:schemeClr val="dk2"/>
              </a:buClr>
              <a:buSzPts val="3200"/>
              <a:buFont typeface="Noto Sans Symbols"/>
              <a:buChar char="❖"/>
            </a:pPr>
            <a:r>
              <a:rPr lang="en-GB" sz="4400" b="0" dirty="0">
                <a:solidFill>
                  <a:schemeClr val="tx1"/>
                </a:solidFill>
              </a:rPr>
              <a:t>Framework is able to match requests and dynamically generate responses. </a:t>
            </a:r>
          </a:p>
          <a:p>
            <a:pPr marL="685800" lvl="0" indent="-685800" algn="l" rtl="0">
              <a:lnSpc>
                <a:spcPct val="120000"/>
              </a:lnSpc>
              <a:spcBef>
                <a:spcPts val="0"/>
              </a:spcBef>
              <a:spcAft>
                <a:spcPts val="0"/>
              </a:spcAft>
              <a:buClr>
                <a:schemeClr val="dk2"/>
              </a:buClr>
              <a:buSzPts val="3200"/>
              <a:buFont typeface="Noto Sans Symbols"/>
              <a:buChar char="❖"/>
            </a:pPr>
            <a:endParaRPr lang="en-GB" sz="4400" b="0" dirty="0">
              <a:solidFill>
                <a:schemeClr val="tx1"/>
              </a:solidFill>
            </a:endParaRPr>
          </a:p>
          <a:p>
            <a:pPr marL="685800" lvl="0" indent="-685800" algn="l" rtl="0">
              <a:lnSpc>
                <a:spcPct val="120000"/>
              </a:lnSpc>
              <a:spcBef>
                <a:spcPts val="0"/>
              </a:spcBef>
              <a:spcAft>
                <a:spcPts val="0"/>
              </a:spcAft>
              <a:buClr>
                <a:schemeClr val="dk2"/>
              </a:buClr>
              <a:buSzPts val="3200"/>
              <a:buFont typeface="Noto Sans Symbols"/>
              <a:buChar char="❖"/>
            </a:pPr>
            <a:endParaRPr lang="en-GB" sz="4400" b="0" dirty="0">
              <a:solidFill>
                <a:schemeClr val="tx1"/>
              </a:solidFill>
            </a:endParaRPr>
          </a:p>
          <a:p>
            <a:pPr marL="0" lvl="0" indent="0" algn="l" rtl="0">
              <a:lnSpc>
                <a:spcPct val="120000"/>
              </a:lnSpc>
              <a:spcBef>
                <a:spcPts val="0"/>
              </a:spcBef>
              <a:spcAft>
                <a:spcPts val="0"/>
              </a:spcAft>
              <a:buClr>
                <a:schemeClr val="dk2"/>
              </a:buClr>
              <a:buSzPts val="3200"/>
            </a:pPr>
            <a:endParaRPr lang="en-GB" sz="4400" b="0" dirty="0">
              <a:solidFill>
                <a:schemeClr val="tx1"/>
              </a:solidFill>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rgbClr val="5E5E5E"/>
              </a:buClr>
              <a:buSzPts val="3200"/>
              <a:buFont typeface="Noto Sans Symbols"/>
              <a:buNone/>
            </a:pPr>
            <a:endParaRPr sz="3200" b="0" dirty="0">
              <a:solidFill>
                <a:schemeClr val="tx1"/>
              </a:solidFill>
            </a:endParaRPr>
          </a:p>
        </p:txBody>
      </p:sp>
    </p:spTree>
    <p:extLst>
      <p:ext uri="{BB962C8B-B14F-4D97-AF65-F5344CB8AC3E}">
        <p14:creationId xmlns:p14="http://schemas.microsoft.com/office/powerpoint/2010/main" val="80742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0" y="545740"/>
            <a:ext cx="24384000"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rtl="0">
              <a:buClr>
                <a:srgbClr val="C2AE4B"/>
              </a:buClr>
              <a:buSzPts val="2800"/>
            </a:pPr>
            <a:r>
              <a:rPr lang="en-GB" sz="8000" dirty="0">
                <a:solidFill>
                  <a:schemeClr val="accent4">
                    <a:lumMod val="75000"/>
                  </a:schemeClr>
                </a:solidFill>
              </a:rPr>
              <a:t>Crucial Knowledge for Back-End Development</a:t>
            </a:r>
          </a:p>
        </p:txBody>
      </p:sp>
      <p:pic>
        <p:nvPicPr>
          <p:cNvPr id="6" name="Google Shape;236;p30">
            <a:extLst>
              <a:ext uri="{FF2B5EF4-FFF2-40B4-BE49-F238E27FC236}">
                <a16:creationId xmlns:a16="http://schemas.microsoft.com/office/drawing/2014/main" id="{5B098505-B3FF-5447-88D2-EA5C1240FA56}"/>
              </a:ext>
            </a:extLst>
          </p:cNvPr>
          <p:cNvPicPr preferRelativeResize="0"/>
          <p:nvPr/>
        </p:nvPicPr>
        <p:blipFill rotWithShape="1">
          <a:blip r:embed="rId3">
            <a:alphaModFix/>
          </a:blip>
          <a:srcRect l="1050" r="-1050"/>
          <a:stretch/>
        </p:blipFill>
        <p:spPr>
          <a:xfrm>
            <a:off x="2825450" y="3871200"/>
            <a:ext cx="18733100" cy="4536200"/>
          </a:xfrm>
          <a:prstGeom prst="rect">
            <a:avLst/>
          </a:prstGeom>
          <a:noFill/>
          <a:ln>
            <a:noFill/>
          </a:ln>
        </p:spPr>
      </p:pic>
      <p:sp>
        <p:nvSpPr>
          <p:cNvPr id="7" name="Google Shape;235;p30">
            <a:extLst>
              <a:ext uri="{FF2B5EF4-FFF2-40B4-BE49-F238E27FC236}">
                <a16:creationId xmlns:a16="http://schemas.microsoft.com/office/drawing/2014/main" id="{1EB02337-7FE9-664D-B3C5-BCA8BB6D0BAB}"/>
              </a:ext>
            </a:extLst>
          </p:cNvPr>
          <p:cNvSpPr txBox="1">
            <a:spLocks noGrp="1"/>
          </p:cNvSpPr>
          <p:nvPr>
            <p:ph type="body" idx="1"/>
          </p:nvPr>
        </p:nvSpPr>
        <p:spPr>
          <a:xfrm>
            <a:off x="4724400" y="9148825"/>
            <a:ext cx="12141200" cy="743947"/>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None/>
            </a:pPr>
            <a:r>
              <a:rPr lang="en-GB" sz="2800" dirty="0">
                <a:solidFill>
                  <a:schemeClr val="tx1"/>
                </a:solidFill>
              </a:rPr>
              <a:t>Web Server Architecture for a Static Site (</a:t>
            </a:r>
            <a:r>
              <a:rPr lang="en-GB" sz="2800" dirty="0" err="1">
                <a:solidFill>
                  <a:schemeClr val="tx1"/>
                </a:solidFill>
              </a:rPr>
              <a:t>developer.mozilla.org</a:t>
            </a:r>
            <a:r>
              <a:rPr lang="en-GB" sz="2800" dirty="0">
                <a:solidFill>
                  <a:schemeClr val="tx1"/>
                </a:solidFill>
              </a:rPr>
              <a:t>)</a:t>
            </a:r>
            <a:endParaRPr sz="2800" dirty="0">
              <a:solidFill>
                <a:schemeClr val="tx1"/>
              </a:solidFill>
            </a:endParaRPr>
          </a:p>
          <a:p>
            <a:pPr marL="0" lvl="0" indent="0" algn="l" rtl="0">
              <a:spcBef>
                <a:spcPts val="0"/>
              </a:spcBef>
              <a:spcAft>
                <a:spcPts val="1600"/>
              </a:spcAft>
              <a:buSzPts val="1800"/>
              <a:buNone/>
            </a:pPr>
            <a:endParaRPr sz="1900" dirty="0">
              <a:solidFill>
                <a:srgbClr val="FFFFFF"/>
              </a:solidFill>
            </a:endParaRPr>
          </a:p>
        </p:txBody>
      </p:sp>
    </p:spTree>
    <p:extLst>
      <p:ext uri="{BB962C8B-B14F-4D97-AF65-F5344CB8AC3E}">
        <p14:creationId xmlns:p14="http://schemas.microsoft.com/office/powerpoint/2010/main" val="559051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0" y="545740"/>
            <a:ext cx="24384000"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rtl="0">
              <a:buClr>
                <a:srgbClr val="C2AE4B"/>
              </a:buClr>
              <a:buSzPts val="2800"/>
            </a:pPr>
            <a:r>
              <a:rPr lang="en-GB" sz="8000" dirty="0">
                <a:solidFill>
                  <a:schemeClr val="accent4">
                    <a:lumMod val="75000"/>
                  </a:schemeClr>
                </a:solidFill>
              </a:rPr>
              <a:t>Crucial Knowledge for Back-End Development</a:t>
            </a:r>
          </a:p>
        </p:txBody>
      </p:sp>
      <p:sp>
        <p:nvSpPr>
          <p:cNvPr id="7" name="Google Shape;235;p30">
            <a:extLst>
              <a:ext uri="{FF2B5EF4-FFF2-40B4-BE49-F238E27FC236}">
                <a16:creationId xmlns:a16="http://schemas.microsoft.com/office/drawing/2014/main" id="{1EB02337-7FE9-664D-B3C5-BCA8BB6D0BAB}"/>
              </a:ext>
            </a:extLst>
          </p:cNvPr>
          <p:cNvSpPr txBox="1">
            <a:spLocks noGrp="1"/>
          </p:cNvSpPr>
          <p:nvPr>
            <p:ph type="body" idx="1"/>
          </p:nvPr>
        </p:nvSpPr>
        <p:spPr>
          <a:xfrm>
            <a:off x="4851400" y="10241025"/>
            <a:ext cx="12141200" cy="743947"/>
          </a:xfrm>
          <a:prstGeom prst="rect">
            <a:avLst/>
          </a:prstGeom>
          <a:noFill/>
          <a:ln>
            <a:noFill/>
          </a:ln>
        </p:spPr>
        <p:txBody>
          <a:bodyPr spcFirstLastPara="1" wrap="square" lIns="91425" tIns="91425" rIns="91425" bIns="91425" anchor="t" anchorCtr="0">
            <a:noAutofit/>
          </a:bodyPr>
          <a:lstStyle/>
          <a:p>
            <a:pPr marL="0" lvl="0" indent="0" algn="l" rtl="0">
              <a:spcAft>
                <a:spcPts val="1600"/>
              </a:spcAft>
              <a:buClr>
                <a:srgbClr val="000000"/>
              </a:buClr>
              <a:buSzPts val="1800"/>
            </a:pPr>
            <a:r>
              <a:rPr lang="en-GB" sz="2800" dirty="0">
                <a:solidFill>
                  <a:schemeClr val="tx1"/>
                </a:solidFill>
              </a:rPr>
              <a:t>Web Server Architecture for a Dynamic Site (</a:t>
            </a:r>
            <a:r>
              <a:rPr lang="en-GB" sz="2800" dirty="0" err="1">
                <a:solidFill>
                  <a:schemeClr val="tx1"/>
                </a:solidFill>
              </a:rPr>
              <a:t>developer.mozilla.org</a:t>
            </a:r>
            <a:r>
              <a:rPr lang="en-GB" sz="2800" dirty="0">
                <a:solidFill>
                  <a:schemeClr val="tx1"/>
                </a:solidFill>
              </a:rPr>
              <a:t>)</a:t>
            </a:r>
            <a:endParaRPr lang="en-GB" sz="4400" dirty="0">
              <a:solidFill>
                <a:schemeClr val="tx1"/>
              </a:solidFill>
            </a:endParaRPr>
          </a:p>
          <a:p>
            <a:pPr marL="0" lvl="0" indent="0" algn="l" rtl="0">
              <a:spcBef>
                <a:spcPts val="0"/>
              </a:spcBef>
              <a:spcAft>
                <a:spcPts val="1600"/>
              </a:spcAft>
              <a:buSzPts val="1800"/>
              <a:buNone/>
            </a:pPr>
            <a:endParaRPr sz="1900" dirty="0">
              <a:solidFill>
                <a:srgbClr val="FFFFFF"/>
              </a:solidFill>
            </a:endParaRPr>
          </a:p>
        </p:txBody>
      </p:sp>
      <p:pic>
        <p:nvPicPr>
          <p:cNvPr id="5" name="Google Shape;244;p31">
            <a:extLst>
              <a:ext uri="{FF2B5EF4-FFF2-40B4-BE49-F238E27FC236}">
                <a16:creationId xmlns:a16="http://schemas.microsoft.com/office/drawing/2014/main" id="{FCBC1F68-A8CC-6148-8DA2-31D41C637814}"/>
              </a:ext>
            </a:extLst>
          </p:cNvPr>
          <p:cNvPicPr preferRelativeResize="0"/>
          <p:nvPr/>
        </p:nvPicPr>
        <p:blipFill>
          <a:blip r:embed="rId3">
            <a:alphaModFix/>
          </a:blip>
          <a:stretch>
            <a:fillRect/>
          </a:stretch>
        </p:blipFill>
        <p:spPr>
          <a:xfrm>
            <a:off x="2844800" y="2731028"/>
            <a:ext cx="18008600" cy="6986772"/>
          </a:xfrm>
          <a:prstGeom prst="rect">
            <a:avLst/>
          </a:prstGeom>
          <a:noFill/>
          <a:ln>
            <a:noFill/>
          </a:ln>
        </p:spPr>
      </p:pic>
    </p:spTree>
    <p:extLst>
      <p:ext uri="{BB962C8B-B14F-4D97-AF65-F5344CB8AC3E}">
        <p14:creationId xmlns:p14="http://schemas.microsoft.com/office/powerpoint/2010/main" val="4293983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0" y="545740"/>
            <a:ext cx="24384000"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rtl="0">
              <a:buClr>
                <a:srgbClr val="C2AE4B"/>
              </a:buClr>
              <a:buSzPts val="2800"/>
            </a:pPr>
            <a:r>
              <a:rPr lang="en-GB" sz="8000" dirty="0">
                <a:solidFill>
                  <a:schemeClr val="accent4">
                    <a:lumMod val="75000"/>
                  </a:schemeClr>
                </a:solidFill>
              </a:rPr>
              <a:t>Crucial Knowledge for Back-End Development</a:t>
            </a:r>
          </a:p>
        </p:txBody>
      </p:sp>
      <p:sp>
        <p:nvSpPr>
          <p:cNvPr id="9" name="Google Shape;141;p11">
            <a:extLst>
              <a:ext uri="{FF2B5EF4-FFF2-40B4-BE49-F238E27FC236}">
                <a16:creationId xmlns:a16="http://schemas.microsoft.com/office/drawing/2014/main" id="{4163BCEF-D461-2345-B7CC-31CB66B0ADDF}"/>
              </a:ext>
            </a:extLst>
          </p:cNvPr>
          <p:cNvSpPr txBox="1">
            <a:spLocks noGrp="1"/>
          </p:cNvSpPr>
          <p:nvPr>
            <p:ph type="body" idx="1"/>
          </p:nvPr>
        </p:nvSpPr>
        <p:spPr>
          <a:xfrm>
            <a:off x="1596463" y="3409326"/>
            <a:ext cx="21239473" cy="7995274"/>
          </a:xfrm>
          <a:prstGeom prst="rect">
            <a:avLst/>
          </a:prstGeom>
          <a:noFill/>
          <a:ln>
            <a:noFill/>
          </a:ln>
        </p:spPr>
        <p:txBody>
          <a:bodyPr spcFirstLastPara="1" wrap="square" lIns="50800" tIns="50800" rIns="50800" bIns="50800" anchor="t" anchorCtr="0">
            <a:normAutofit/>
          </a:bodyPr>
          <a:lstStyle/>
          <a:p>
            <a:pPr marL="0" lvl="0" indent="0" algn="ctr" rtl="0">
              <a:buSzPts val="1800"/>
            </a:pPr>
            <a:r>
              <a:rPr lang="en-GB" sz="4400" dirty="0">
                <a:solidFill>
                  <a:schemeClr val="tx1"/>
                </a:solidFill>
              </a:rPr>
              <a:t>How does a browser actually work? </a:t>
            </a:r>
          </a:p>
        </p:txBody>
      </p:sp>
      <p:pic>
        <p:nvPicPr>
          <p:cNvPr id="4" name="Google Shape;252;p32">
            <a:extLst>
              <a:ext uri="{FF2B5EF4-FFF2-40B4-BE49-F238E27FC236}">
                <a16:creationId xmlns:a16="http://schemas.microsoft.com/office/drawing/2014/main" id="{489243C1-3D37-CE4C-A074-B2CD18FAEECA}"/>
              </a:ext>
            </a:extLst>
          </p:cNvPr>
          <p:cNvPicPr preferRelativeResize="0"/>
          <p:nvPr/>
        </p:nvPicPr>
        <p:blipFill>
          <a:blip r:embed="rId3">
            <a:alphaModFix/>
          </a:blip>
          <a:stretch>
            <a:fillRect/>
          </a:stretch>
        </p:blipFill>
        <p:spPr>
          <a:xfrm>
            <a:off x="7010400" y="4755526"/>
            <a:ext cx="11658600" cy="7759598"/>
          </a:xfrm>
          <a:prstGeom prst="rect">
            <a:avLst/>
          </a:prstGeom>
          <a:noFill/>
          <a:ln>
            <a:noFill/>
          </a:ln>
        </p:spPr>
      </p:pic>
      <p:sp>
        <p:nvSpPr>
          <p:cNvPr id="2" name="TextBox 1">
            <a:extLst>
              <a:ext uri="{FF2B5EF4-FFF2-40B4-BE49-F238E27FC236}">
                <a16:creationId xmlns:a16="http://schemas.microsoft.com/office/drawing/2014/main" id="{1486D19D-FF0D-C14B-9506-3EC7A19CE037}"/>
              </a:ext>
            </a:extLst>
          </p:cNvPr>
          <p:cNvSpPr txBox="1"/>
          <p:nvPr/>
        </p:nvSpPr>
        <p:spPr>
          <a:xfrm>
            <a:off x="4292600" y="9271000"/>
            <a:ext cx="184731" cy="307777"/>
          </a:xfrm>
          <a:prstGeom prst="rect">
            <a:avLst/>
          </a:prstGeom>
          <a:noFill/>
        </p:spPr>
        <p:txBody>
          <a:bodyPr wrap="none" rtlCol="0">
            <a:spAutoFit/>
          </a:bodyPr>
          <a:lstStyle/>
          <a:p>
            <a:endParaRPr lang="en-SA" dirty="0"/>
          </a:p>
        </p:txBody>
      </p:sp>
    </p:spTree>
    <p:extLst>
      <p:ext uri="{BB962C8B-B14F-4D97-AF65-F5344CB8AC3E}">
        <p14:creationId xmlns:p14="http://schemas.microsoft.com/office/powerpoint/2010/main" val="403658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0" y="545740"/>
            <a:ext cx="24384000"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rtl="0">
              <a:buClr>
                <a:srgbClr val="C2AE4B"/>
              </a:buClr>
              <a:buSzPts val="2800"/>
            </a:pPr>
            <a:r>
              <a:rPr lang="en-GB" sz="8000" dirty="0">
                <a:solidFill>
                  <a:schemeClr val="accent4">
                    <a:lumMod val="75000"/>
                  </a:schemeClr>
                </a:solidFill>
              </a:rPr>
              <a:t>Crucial Knowledge for Back-End Development</a:t>
            </a:r>
          </a:p>
        </p:txBody>
      </p:sp>
      <p:sp>
        <p:nvSpPr>
          <p:cNvPr id="9" name="Google Shape;141;p11">
            <a:extLst>
              <a:ext uri="{FF2B5EF4-FFF2-40B4-BE49-F238E27FC236}">
                <a16:creationId xmlns:a16="http://schemas.microsoft.com/office/drawing/2014/main" id="{4163BCEF-D461-2345-B7CC-31CB66B0ADDF}"/>
              </a:ext>
            </a:extLst>
          </p:cNvPr>
          <p:cNvSpPr txBox="1">
            <a:spLocks noGrp="1"/>
          </p:cNvSpPr>
          <p:nvPr>
            <p:ph type="body" idx="1"/>
          </p:nvPr>
        </p:nvSpPr>
        <p:spPr>
          <a:xfrm>
            <a:off x="1596463" y="3409326"/>
            <a:ext cx="21239473" cy="7995274"/>
          </a:xfrm>
          <a:prstGeom prst="rect">
            <a:avLst/>
          </a:prstGeom>
          <a:noFill/>
          <a:ln>
            <a:noFill/>
          </a:ln>
        </p:spPr>
        <p:txBody>
          <a:bodyPr spcFirstLastPara="1" wrap="square" lIns="50800" tIns="50800" rIns="50800" bIns="50800" anchor="t" anchorCtr="0">
            <a:normAutofit/>
          </a:bodyPr>
          <a:lstStyle/>
          <a:p>
            <a:pPr marL="0" lvl="0" indent="0" algn="ctr" rtl="0">
              <a:buSzPts val="1800"/>
            </a:pPr>
            <a:r>
              <a:rPr lang="en-GB" sz="4400" dirty="0">
                <a:solidFill>
                  <a:schemeClr val="tx1"/>
                </a:solidFill>
              </a:rPr>
              <a:t>Rendering engine does the following to render the page:</a:t>
            </a:r>
          </a:p>
          <a:p>
            <a:pPr marL="0" lvl="0" indent="0" algn="l" rtl="0">
              <a:lnSpc>
                <a:spcPct val="120000"/>
              </a:lnSpc>
              <a:spcBef>
                <a:spcPts val="0"/>
              </a:spcBef>
              <a:spcAft>
                <a:spcPts val="0"/>
              </a:spcAft>
              <a:buClr>
                <a:schemeClr val="dk2"/>
              </a:buClr>
              <a:buSzPts val="3200"/>
            </a:pPr>
            <a:endParaRPr lang="en-GB" sz="4400" b="0" dirty="0">
              <a:solidFill>
                <a:schemeClr val="tx1"/>
              </a:solidFill>
            </a:endParaRPr>
          </a:p>
          <a:p>
            <a:pPr marL="0" lvl="0" indent="0" algn="l" rtl="0">
              <a:lnSpc>
                <a:spcPct val="120000"/>
              </a:lnSpc>
              <a:spcBef>
                <a:spcPts val="0"/>
              </a:spcBef>
              <a:spcAft>
                <a:spcPts val="0"/>
              </a:spcAft>
              <a:buClr>
                <a:schemeClr val="dk2"/>
              </a:buClr>
              <a:buSzPts val="3200"/>
            </a:pPr>
            <a:endParaRPr lang="en-GB" sz="4400" b="0" dirty="0">
              <a:solidFill>
                <a:schemeClr val="tx1"/>
              </a:solidFill>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rgbClr val="5E5E5E"/>
              </a:buClr>
              <a:buSzPts val="3200"/>
              <a:buFont typeface="Noto Sans Symbols"/>
              <a:buNone/>
            </a:pPr>
            <a:endParaRPr sz="3200" b="0" dirty="0">
              <a:solidFill>
                <a:schemeClr val="tx1"/>
              </a:solidFill>
            </a:endParaRPr>
          </a:p>
        </p:txBody>
      </p:sp>
      <p:pic>
        <p:nvPicPr>
          <p:cNvPr id="5" name="Google Shape;262;p33">
            <a:extLst>
              <a:ext uri="{FF2B5EF4-FFF2-40B4-BE49-F238E27FC236}">
                <a16:creationId xmlns:a16="http://schemas.microsoft.com/office/drawing/2014/main" id="{441EDDDA-2464-8B4E-B096-513EBE1282D0}"/>
              </a:ext>
            </a:extLst>
          </p:cNvPr>
          <p:cNvPicPr preferRelativeResize="0"/>
          <p:nvPr/>
        </p:nvPicPr>
        <p:blipFill>
          <a:blip r:embed="rId3">
            <a:alphaModFix/>
          </a:blip>
          <a:stretch>
            <a:fillRect/>
          </a:stretch>
        </p:blipFill>
        <p:spPr>
          <a:xfrm>
            <a:off x="2267499" y="5762134"/>
            <a:ext cx="18996037" cy="2191732"/>
          </a:xfrm>
          <a:prstGeom prst="rect">
            <a:avLst/>
          </a:prstGeom>
          <a:noFill/>
          <a:ln>
            <a:noFill/>
          </a:ln>
        </p:spPr>
      </p:pic>
    </p:spTree>
    <p:extLst>
      <p:ext uri="{BB962C8B-B14F-4D97-AF65-F5344CB8AC3E}">
        <p14:creationId xmlns:p14="http://schemas.microsoft.com/office/powerpoint/2010/main" val="107611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0" y="545740"/>
            <a:ext cx="24384000"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rtl="0">
              <a:buClr>
                <a:srgbClr val="C2AE4B"/>
              </a:buClr>
              <a:buSzPts val="2800"/>
            </a:pPr>
            <a:r>
              <a:rPr lang="en-GB" sz="8000" dirty="0">
                <a:solidFill>
                  <a:schemeClr val="accent4">
                    <a:lumMod val="75000"/>
                  </a:schemeClr>
                </a:solidFill>
              </a:rPr>
              <a:t>Crucial Knowledge for Back-End Development</a:t>
            </a:r>
          </a:p>
        </p:txBody>
      </p:sp>
      <p:sp>
        <p:nvSpPr>
          <p:cNvPr id="9" name="Google Shape;141;p11">
            <a:extLst>
              <a:ext uri="{FF2B5EF4-FFF2-40B4-BE49-F238E27FC236}">
                <a16:creationId xmlns:a16="http://schemas.microsoft.com/office/drawing/2014/main" id="{4163BCEF-D461-2345-B7CC-31CB66B0ADDF}"/>
              </a:ext>
            </a:extLst>
          </p:cNvPr>
          <p:cNvSpPr txBox="1">
            <a:spLocks noGrp="1"/>
          </p:cNvSpPr>
          <p:nvPr>
            <p:ph type="body" idx="1"/>
          </p:nvPr>
        </p:nvSpPr>
        <p:spPr>
          <a:xfrm>
            <a:off x="1596463" y="3409326"/>
            <a:ext cx="21239473" cy="7995274"/>
          </a:xfrm>
          <a:prstGeom prst="rect">
            <a:avLst/>
          </a:prstGeom>
          <a:noFill/>
          <a:ln>
            <a:noFill/>
          </a:ln>
        </p:spPr>
        <p:txBody>
          <a:bodyPr spcFirstLastPara="1" wrap="square" lIns="50800" tIns="50800" rIns="50800" bIns="50800" anchor="t" anchorCtr="0">
            <a:normAutofit/>
          </a:bodyPr>
          <a:lstStyle/>
          <a:p>
            <a:pPr marL="0" lvl="0" indent="0" algn="l" rtl="0">
              <a:spcAft>
                <a:spcPts val="1600"/>
              </a:spcAft>
              <a:buSzPts val="1800"/>
            </a:pPr>
            <a:r>
              <a:rPr lang="en-GB" sz="4400" dirty="0">
                <a:solidFill>
                  <a:schemeClr val="accent4">
                    <a:lumMod val="75000"/>
                  </a:schemeClr>
                </a:solidFill>
              </a:rPr>
              <a:t>Single Page Application (SPA):</a:t>
            </a:r>
            <a:r>
              <a:rPr lang="en-GB" sz="4800" dirty="0">
                <a:solidFill>
                  <a:schemeClr val="accent4">
                    <a:lumMod val="75000"/>
                  </a:schemeClr>
                </a:solidFill>
              </a:rPr>
              <a:t> </a:t>
            </a:r>
            <a:r>
              <a:rPr lang="en-GB" sz="4400" b="0" dirty="0">
                <a:solidFill>
                  <a:schemeClr val="tx1"/>
                </a:solidFill>
              </a:rPr>
              <a:t>“an application that loads a single HTML page and all the necessary assets (such as JavaScript and CSS) required for the application to run. Any interactions with the page or subsequent pages do not require a round trip to the server which means the page is not reloaded.”</a:t>
            </a:r>
            <a:r>
              <a:rPr lang="en-GB" sz="4800" b="0" dirty="0">
                <a:solidFill>
                  <a:schemeClr val="tx1"/>
                </a:solidFill>
              </a:rPr>
              <a:t> </a:t>
            </a:r>
            <a:r>
              <a:rPr lang="en-GB" sz="4400" b="0" dirty="0">
                <a:solidFill>
                  <a:schemeClr val="tx1"/>
                </a:solidFill>
              </a:rPr>
              <a:t>(by </a:t>
            </a:r>
            <a:r>
              <a:rPr lang="en-GB" sz="4400" b="0" u="sng" dirty="0">
                <a:solidFill>
                  <a:schemeClr val="tx1"/>
                </a:solidFill>
                <a:hlinkClick r:id="rId3">
                  <a:extLst>
                    <a:ext uri="{A12FA001-AC4F-418D-AE19-62706E023703}">
                      <ahyp:hlinkClr xmlns:ahyp="http://schemas.microsoft.com/office/drawing/2018/hyperlinkcolor" val="tx"/>
                    </a:ext>
                  </a:extLst>
                </a:hlinkClick>
              </a:rPr>
              <a:t>React</a:t>
            </a:r>
            <a:r>
              <a:rPr lang="en-GB" sz="4400" b="0" dirty="0">
                <a:solidFill>
                  <a:schemeClr val="tx1"/>
                </a:solidFill>
              </a:rPr>
              <a:t>). </a:t>
            </a:r>
            <a:endParaRPr lang="en-GB" sz="4800" b="0" dirty="0">
              <a:solidFill>
                <a:schemeClr val="tx1"/>
              </a:solidFill>
            </a:endParaRPr>
          </a:p>
          <a:p>
            <a:pPr marL="0" lvl="0" indent="0" algn="l" rtl="0">
              <a:lnSpc>
                <a:spcPct val="120000"/>
              </a:lnSpc>
              <a:spcBef>
                <a:spcPts val="0"/>
              </a:spcBef>
              <a:spcAft>
                <a:spcPts val="0"/>
              </a:spcAft>
              <a:buClr>
                <a:schemeClr val="dk2"/>
              </a:buClr>
              <a:buSzPts val="3200"/>
            </a:pPr>
            <a:endParaRPr lang="en-GB" sz="4400" b="0" dirty="0">
              <a:solidFill>
                <a:schemeClr val="tx1"/>
              </a:solidFill>
            </a:endParaRPr>
          </a:p>
          <a:p>
            <a:pPr marL="0" lvl="0" indent="0" algn="l" rtl="0">
              <a:lnSpc>
                <a:spcPct val="120000"/>
              </a:lnSpc>
              <a:spcBef>
                <a:spcPts val="0"/>
              </a:spcBef>
              <a:spcAft>
                <a:spcPts val="0"/>
              </a:spcAft>
              <a:buClr>
                <a:schemeClr val="dk2"/>
              </a:buClr>
              <a:buSzPts val="3200"/>
            </a:pPr>
            <a:endParaRPr lang="en-GB" sz="4400" b="0" dirty="0">
              <a:solidFill>
                <a:schemeClr val="tx1"/>
              </a:solidFill>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tx1"/>
              </a:solidFill>
              <a:latin typeface="Trebuchet MS"/>
              <a:ea typeface="Trebuchet MS"/>
              <a:cs typeface="Trebuchet MS"/>
              <a:sym typeface="Trebuchet MS"/>
            </a:endParaRPr>
          </a:p>
          <a:p>
            <a:pPr marL="685800" lvl="0" indent="-482600" algn="l" rtl="0">
              <a:lnSpc>
                <a:spcPct val="100000"/>
              </a:lnSpc>
              <a:spcBef>
                <a:spcPts val="0"/>
              </a:spcBef>
              <a:spcAft>
                <a:spcPts val="0"/>
              </a:spcAft>
              <a:buClr>
                <a:srgbClr val="5E5E5E"/>
              </a:buClr>
              <a:buSzPts val="3200"/>
              <a:buFont typeface="Noto Sans Symbols"/>
              <a:buNone/>
            </a:pPr>
            <a:endParaRPr sz="3200" b="0" dirty="0">
              <a:solidFill>
                <a:schemeClr val="tx1"/>
              </a:solidFill>
            </a:endParaRPr>
          </a:p>
        </p:txBody>
      </p:sp>
      <p:pic>
        <p:nvPicPr>
          <p:cNvPr id="6" name="Google Shape;270;p34">
            <a:extLst>
              <a:ext uri="{FF2B5EF4-FFF2-40B4-BE49-F238E27FC236}">
                <a16:creationId xmlns:a16="http://schemas.microsoft.com/office/drawing/2014/main" id="{D713F7E3-992F-3240-A293-F368712BD2F8}"/>
              </a:ext>
            </a:extLst>
          </p:cNvPr>
          <p:cNvPicPr preferRelativeResize="0"/>
          <p:nvPr/>
        </p:nvPicPr>
        <p:blipFill>
          <a:blip r:embed="rId4">
            <a:alphaModFix/>
          </a:blip>
          <a:stretch>
            <a:fillRect/>
          </a:stretch>
        </p:blipFill>
        <p:spPr>
          <a:xfrm>
            <a:off x="6758850" y="6482922"/>
            <a:ext cx="10866300" cy="5632878"/>
          </a:xfrm>
          <a:prstGeom prst="rect">
            <a:avLst/>
          </a:prstGeom>
          <a:noFill/>
          <a:ln>
            <a:noFill/>
          </a:ln>
        </p:spPr>
      </p:pic>
    </p:spTree>
    <p:extLst>
      <p:ext uri="{BB962C8B-B14F-4D97-AF65-F5344CB8AC3E}">
        <p14:creationId xmlns:p14="http://schemas.microsoft.com/office/powerpoint/2010/main" val="175654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0" y="545740"/>
            <a:ext cx="24384000"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rtl="0">
              <a:buClr>
                <a:srgbClr val="C2AE4B"/>
              </a:buClr>
              <a:buSzPts val="2800"/>
            </a:pPr>
            <a:r>
              <a:rPr lang="en-GB" sz="8000" dirty="0">
                <a:solidFill>
                  <a:schemeClr val="accent4">
                    <a:lumMod val="75000"/>
                  </a:schemeClr>
                </a:solidFill>
              </a:rPr>
              <a:t>Crucial Knowledge for Back-End Development</a:t>
            </a:r>
          </a:p>
        </p:txBody>
      </p:sp>
      <p:sp>
        <p:nvSpPr>
          <p:cNvPr id="9" name="Google Shape;141;p11">
            <a:extLst>
              <a:ext uri="{FF2B5EF4-FFF2-40B4-BE49-F238E27FC236}">
                <a16:creationId xmlns:a16="http://schemas.microsoft.com/office/drawing/2014/main" id="{4163BCEF-D461-2345-B7CC-31CB66B0ADDF}"/>
              </a:ext>
            </a:extLst>
          </p:cNvPr>
          <p:cNvSpPr txBox="1">
            <a:spLocks noGrp="1"/>
          </p:cNvSpPr>
          <p:nvPr>
            <p:ph type="body" idx="1"/>
          </p:nvPr>
        </p:nvSpPr>
        <p:spPr>
          <a:xfrm>
            <a:off x="1596463" y="3409326"/>
            <a:ext cx="21239473" cy="7995274"/>
          </a:xfrm>
          <a:prstGeom prst="rect">
            <a:avLst/>
          </a:prstGeom>
          <a:noFill/>
          <a:ln>
            <a:noFill/>
          </a:ln>
        </p:spPr>
        <p:txBody>
          <a:bodyPr spcFirstLastPara="1" wrap="square" lIns="50800" tIns="50800" rIns="50800" bIns="50800" anchor="t" anchorCtr="0">
            <a:normAutofit/>
          </a:bodyPr>
          <a:lstStyle/>
          <a:p>
            <a:pPr marL="0" lvl="0" indent="0" algn="l" rtl="0">
              <a:spcAft>
                <a:spcPts val="1600"/>
              </a:spcAft>
              <a:buSzPts val="1800"/>
            </a:pPr>
            <a:r>
              <a:rPr lang="en-GB" sz="4400" dirty="0">
                <a:solidFill>
                  <a:schemeClr val="accent4">
                    <a:lumMod val="75000"/>
                  </a:schemeClr>
                </a:solidFill>
              </a:rPr>
              <a:t>Server Side Rendering (SSR): </a:t>
            </a:r>
            <a:r>
              <a:rPr lang="en-GB" sz="4400" b="0" dirty="0">
                <a:solidFill>
                  <a:schemeClr val="bg2"/>
                </a:solidFill>
              </a:rPr>
              <a:t>taking a JavaScript framework (like React) and rendering it to static HTML and CSS on the server.</a:t>
            </a:r>
            <a:endParaRPr lang="en-GB" sz="4800" b="0" dirty="0">
              <a:solidFill>
                <a:schemeClr val="bg2"/>
              </a:solidFill>
            </a:endParaRPr>
          </a:p>
          <a:p>
            <a:pPr marL="0" lvl="0" indent="0" algn="l" rtl="0">
              <a:lnSpc>
                <a:spcPct val="120000"/>
              </a:lnSpc>
              <a:spcBef>
                <a:spcPts val="0"/>
              </a:spcBef>
              <a:spcAft>
                <a:spcPts val="0"/>
              </a:spcAft>
              <a:buClr>
                <a:schemeClr val="dk2"/>
              </a:buClr>
              <a:buSzPts val="3200"/>
            </a:pPr>
            <a:endParaRPr lang="en-GB" sz="4400" b="0" dirty="0">
              <a:solidFill>
                <a:schemeClr val="bg2"/>
              </a:solidFill>
            </a:endParaRPr>
          </a:p>
          <a:p>
            <a:pPr marL="0" lvl="0" indent="0" algn="l" rtl="0">
              <a:lnSpc>
                <a:spcPct val="120000"/>
              </a:lnSpc>
              <a:spcBef>
                <a:spcPts val="0"/>
              </a:spcBef>
              <a:spcAft>
                <a:spcPts val="0"/>
              </a:spcAft>
              <a:buClr>
                <a:schemeClr val="dk2"/>
              </a:buClr>
              <a:buSzPts val="3200"/>
            </a:pPr>
            <a:endParaRPr lang="en-GB" sz="4400" b="0" dirty="0">
              <a:solidFill>
                <a:schemeClr val="bg2"/>
              </a:solidFill>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bg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bg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bg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bg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bg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bg2"/>
              </a:solidFill>
              <a:latin typeface="Trebuchet MS"/>
              <a:ea typeface="Trebuchet MS"/>
              <a:cs typeface="Trebuchet MS"/>
              <a:sym typeface="Trebuchet MS"/>
            </a:endParaRPr>
          </a:p>
          <a:p>
            <a:pPr marL="685800" lvl="0" indent="-482600" algn="l" rtl="0">
              <a:lnSpc>
                <a:spcPct val="100000"/>
              </a:lnSpc>
              <a:spcBef>
                <a:spcPts val="0"/>
              </a:spcBef>
              <a:spcAft>
                <a:spcPts val="0"/>
              </a:spcAft>
              <a:buClr>
                <a:srgbClr val="5E5E5E"/>
              </a:buClr>
              <a:buSzPts val="3200"/>
              <a:buFont typeface="Noto Sans Symbols"/>
              <a:buNone/>
            </a:pPr>
            <a:endParaRPr sz="3200" b="0" dirty="0">
              <a:solidFill>
                <a:schemeClr val="bg2"/>
              </a:solidFill>
            </a:endParaRPr>
          </a:p>
        </p:txBody>
      </p:sp>
      <p:pic>
        <p:nvPicPr>
          <p:cNvPr id="5" name="Google Shape;280;p35">
            <a:extLst>
              <a:ext uri="{FF2B5EF4-FFF2-40B4-BE49-F238E27FC236}">
                <a16:creationId xmlns:a16="http://schemas.microsoft.com/office/drawing/2014/main" id="{C65C5BC0-CFBC-AC42-BB11-7AB32F44B03F}"/>
              </a:ext>
            </a:extLst>
          </p:cNvPr>
          <p:cNvPicPr preferRelativeResize="0"/>
          <p:nvPr/>
        </p:nvPicPr>
        <p:blipFill>
          <a:blip r:embed="rId3">
            <a:alphaModFix/>
          </a:blip>
          <a:stretch>
            <a:fillRect/>
          </a:stretch>
        </p:blipFill>
        <p:spPr>
          <a:xfrm>
            <a:off x="7412574" y="5149586"/>
            <a:ext cx="10900825" cy="7995274"/>
          </a:xfrm>
          <a:prstGeom prst="rect">
            <a:avLst/>
          </a:prstGeom>
          <a:noFill/>
          <a:ln>
            <a:noFill/>
          </a:ln>
        </p:spPr>
      </p:pic>
    </p:spTree>
    <p:extLst>
      <p:ext uri="{BB962C8B-B14F-4D97-AF65-F5344CB8AC3E}">
        <p14:creationId xmlns:p14="http://schemas.microsoft.com/office/powerpoint/2010/main" val="144362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0" y="545740"/>
            <a:ext cx="24384000"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rtl="0">
              <a:buClr>
                <a:srgbClr val="C2AE4B"/>
              </a:buClr>
              <a:buSzPts val="2800"/>
            </a:pPr>
            <a:r>
              <a:rPr lang="en-GB" sz="8000" dirty="0">
                <a:solidFill>
                  <a:schemeClr val="accent4">
                    <a:lumMod val="75000"/>
                  </a:schemeClr>
                </a:solidFill>
              </a:rPr>
              <a:t>Crucial Knowledge for Back-End Development</a:t>
            </a:r>
          </a:p>
        </p:txBody>
      </p:sp>
      <p:sp>
        <p:nvSpPr>
          <p:cNvPr id="9" name="Google Shape;141;p11">
            <a:extLst>
              <a:ext uri="{FF2B5EF4-FFF2-40B4-BE49-F238E27FC236}">
                <a16:creationId xmlns:a16="http://schemas.microsoft.com/office/drawing/2014/main" id="{4163BCEF-D461-2345-B7CC-31CB66B0ADDF}"/>
              </a:ext>
            </a:extLst>
          </p:cNvPr>
          <p:cNvSpPr txBox="1">
            <a:spLocks noGrp="1"/>
          </p:cNvSpPr>
          <p:nvPr>
            <p:ph type="body" idx="1"/>
          </p:nvPr>
        </p:nvSpPr>
        <p:spPr>
          <a:xfrm>
            <a:off x="1596463" y="3409326"/>
            <a:ext cx="21239473" cy="7995274"/>
          </a:xfrm>
          <a:prstGeom prst="rect">
            <a:avLst/>
          </a:prstGeom>
          <a:noFill/>
          <a:ln>
            <a:noFill/>
          </a:ln>
        </p:spPr>
        <p:txBody>
          <a:bodyPr spcFirstLastPara="1" wrap="square" lIns="50800" tIns="50800" rIns="50800" bIns="50800" anchor="t" anchorCtr="0">
            <a:normAutofit/>
          </a:bodyPr>
          <a:lstStyle/>
          <a:p>
            <a:pPr marL="0" lvl="0" indent="0" algn="l" rtl="0">
              <a:buSzPts val="1800"/>
            </a:pPr>
            <a:r>
              <a:rPr lang="en-GB" sz="4400" dirty="0">
                <a:solidFill>
                  <a:schemeClr val="accent4">
                    <a:lumMod val="75000"/>
                  </a:schemeClr>
                </a:solidFill>
              </a:rPr>
              <a:t>Client Side Rendering (CSR):  </a:t>
            </a:r>
            <a:r>
              <a:rPr lang="en-GB" sz="4400" b="0" dirty="0">
                <a:solidFill>
                  <a:schemeClr val="tx1"/>
                </a:solidFill>
              </a:rPr>
              <a:t>your browser will start rendering the HTML from your server without having to wait for all the JavaScript to be downloaded and executed.</a:t>
            </a:r>
          </a:p>
          <a:p>
            <a:pPr marL="0" lvl="0" indent="0" algn="l" rtl="0">
              <a:spcBef>
                <a:spcPts val="1600"/>
              </a:spcBef>
              <a:buClr>
                <a:schemeClr val="dk1"/>
              </a:buClr>
              <a:buSzPts val="1100"/>
            </a:pPr>
            <a:endParaRPr lang="en-GB" sz="4400" dirty="0">
              <a:solidFill>
                <a:schemeClr val="tx1"/>
              </a:solidFill>
            </a:endParaRPr>
          </a:p>
          <a:p>
            <a:pPr marL="0" lvl="0" indent="0" algn="l" rtl="0">
              <a:spcBef>
                <a:spcPts val="1600"/>
              </a:spcBef>
              <a:spcAft>
                <a:spcPts val="1600"/>
              </a:spcAft>
              <a:buSzPts val="1800"/>
            </a:pPr>
            <a:endParaRPr lang="en-GB" sz="4400" dirty="0">
              <a:solidFill>
                <a:schemeClr val="tx1"/>
              </a:solidFill>
            </a:endParaRPr>
          </a:p>
        </p:txBody>
      </p:sp>
      <p:pic>
        <p:nvPicPr>
          <p:cNvPr id="5" name="Google Shape;289;p36">
            <a:extLst>
              <a:ext uri="{FF2B5EF4-FFF2-40B4-BE49-F238E27FC236}">
                <a16:creationId xmlns:a16="http://schemas.microsoft.com/office/drawing/2014/main" id="{A233ECAC-E337-F849-A614-47E187CBFD69}"/>
              </a:ext>
            </a:extLst>
          </p:cNvPr>
          <p:cNvPicPr preferRelativeResize="0"/>
          <p:nvPr/>
        </p:nvPicPr>
        <p:blipFill>
          <a:blip r:embed="rId3">
            <a:alphaModFix/>
          </a:blip>
          <a:stretch>
            <a:fillRect/>
          </a:stretch>
        </p:blipFill>
        <p:spPr>
          <a:xfrm>
            <a:off x="7928125" y="5174985"/>
            <a:ext cx="11020276" cy="7995275"/>
          </a:xfrm>
          <a:prstGeom prst="rect">
            <a:avLst/>
          </a:prstGeom>
          <a:noFill/>
          <a:ln>
            <a:noFill/>
          </a:ln>
        </p:spPr>
      </p:pic>
    </p:spTree>
    <p:extLst>
      <p:ext uri="{BB962C8B-B14F-4D97-AF65-F5344CB8AC3E}">
        <p14:creationId xmlns:p14="http://schemas.microsoft.com/office/powerpoint/2010/main" val="699362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0" y="1104540"/>
            <a:ext cx="24384000"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a:r>
              <a:rPr lang="en-US" dirty="0">
                <a:solidFill>
                  <a:schemeClr val="accent4">
                    <a:lumMod val="75000"/>
                  </a:schemeClr>
                </a:solidFill>
              </a:rPr>
              <a:t>When to use server-side rendering</a:t>
            </a:r>
          </a:p>
        </p:txBody>
      </p:sp>
      <p:sp>
        <p:nvSpPr>
          <p:cNvPr id="9" name="Google Shape;141;p11">
            <a:extLst>
              <a:ext uri="{FF2B5EF4-FFF2-40B4-BE49-F238E27FC236}">
                <a16:creationId xmlns:a16="http://schemas.microsoft.com/office/drawing/2014/main" id="{4163BCEF-D461-2345-B7CC-31CB66B0ADDF}"/>
              </a:ext>
            </a:extLst>
          </p:cNvPr>
          <p:cNvSpPr txBox="1">
            <a:spLocks noGrp="1"/>
          </p:cNvSpPr>
          <p:nvPr>
            <p:ph type="body" idx="1"/>
          </p:nvPr>
        </p:nvSpPr>
        <p:spPr>
          <a:xfrm>
            <a:off x="1572263" y="4298326"/>
            <a:ext cx="21239473" cy="6503024"/>
          </a:xfrm>
          <a:prstGeom prst="rect">
            <a:avLst/>
          </a:prstGeom>
          <a:noFill/>
          <a:ln>
            <a:noFill/>
          </a:ln>
        </p:spPr>
        <p:txBody>
          <a:bodyPr spcFirstLastPara="1" wrap="square" lIns="50800" tIns="50800" rIns="50800" bIns="50800" anchor="t" anchorCtr="0">
            <a:normAutofit/>
          </a:bodyPr>
          <a:lstStyle/>
          <a:p>
            <a:pPr marL="571500" lvl="0" indent="-571500" algn="l" rtl="0">
              <a:lnSpc>
                <a:spcPct val="150000"/>
              </a:lnSpc>
              <a:buSzPct val="100000"/>
              <a:buFont typeface="Wingdings" pitchFamily="2" charset="2"/>
              <a:buChar char="v"/>
            </a:pPr>
            <a:r>
              <a:rPr lang="en-US" b="0" dirty="0"/>
              <a:t> An application has very </a:t>
            </a:r>
            <a:r>
              <a:rPr lang="en-US" b="0" dirty="0">
                <a:solidFill>
                  <a:schemeClr val="accent4">
                    <a:lumMod val="75000"/>
                  </a:schemeClr>
                </a:solidFill>
              </a:rPr>
              <a:t>simple</a:t>
            </a:r>
            <a:r>
              <a:rPr lang="en-US" b="0" dirty="0"/>
              <a:t> UI with fewer pages/features</a:t>
            </a:r>
          </a:p>
          <a:p>
            <a:pPr marL="571500" lvl="0" indent="-571500" algn="l" rtl="0">
              <a:lnSpc>
                <a:spcPct val="150000"/>
              </a:lnSpc>
              <a:buSzPct val="100000"/>
              <a:buFont typeface="Wingdings" pitchFamily="2" charset="2"/>
              <a:buChar char="v"/>
            </a:pPr>
            <a:r>
              <a:rPr lang="en-US" b="0" dirty="0"/>
              <a:t> An application has </a:t>
            </a:r>
            <a:r>
              <a:rPr lang="en-US" b="0" dirty="0">
                <a:solidFill>
                  <a:schemeClr val="accent4">
                    <a:lumMod val="75000"/>
                  </a:schemeClr>
                </a:solidFill>
              </a:rPr>
              <a:t>less dynamic </a:t>
            </a:r>
            <a:r>
              <a:rPr lang="en-US" b="0" dirty="0"/>
              <a:t>data</a:t>
            </a:r>
          </a:p>
          <a:p>
            <a:pPr marL="571500" lvl="0" indent="-571500" algn="l" rtl="0">
              <a:lnSpc>
                <a:spcPct val="150000"/>
              </a:lnSpc>
              <a:buSzPct val="100000"/>
              <a:buFont typeface="Wingdings" pitchFamily="2" charset="2"/>
              <a:buChar char="v"/>
            </a:pPr>
            <a:r>
              <a:rPr lang="en-US" b="0" dirty="0"/>
              <a:t> </a:t>
            </a:r>
            <a:r>
              <a:rPr lang="en-US" b="0" dirty="0">
                <a:solidFill>
                  <a:schemeClr val="accent4">
                    <a:lumMod val="75000"/>
                  </a:schemeClr>
                </a:solidFill>
              </a:rPr>
              <a:t>Read</a:t>
            </a:r>
            <a:r>
              <a:rPr lang="en-US" b="0" dirty="0"/>
              <a:t> preference of the site is more than write</a:t>
            </a:r>
          </a:p>
          <a:p>
            <a:pPr marL="571500" lvl="0" indent="-571500" algn="l" rtl="0">
              <a:lnSpc>
                <a:spcPct val="150000"/>
              </a:lnSpc>
              <a:buSzPct val="100000"/>
              <a:buFont typeface="Wingdings" pitchFamily="2" charset="2"/>
              <a:buChar char="v"/>
            </a:pPr>
            <a:r>
              <a:rPr lang="en-US" b="0" dirty="0"/>
              <a:t> The focus is not on rich site and has </a:t>
            </a:r>
            <a:r>
              <a:rPr lang="en-US" b="0" dirty="0">
                <a:solidFill>
                  <a:schemeClr val="accent4">
                    <a:lumMod val="75000"/>
                  </a:schemeClr>
                </a:solidFill>
              </a:rPr>
              <a:t>few users</a:t>
            </a:r>
          </a:p>
          <a:p>
            <a:pPr algn="l"/>
            <a:br>
              <a:rPr lang="en-US" sz="4400" dirty="0"/>
            </a:br>
            <a:endParaRPr lang="en-GB" sz="4400" b="0" dirty="0">
              <a:solidFill>
                <a:schemeClr val="tx1"/>
              </a:solidFill>
            </a:endParaRPr>
          </a:p>
          <a:p>
            <a:pPr marL="0" lvl="0" indent="0" algn="l" rtl="0">
              <a:spcBef>
                <a:spcPts val="1600"/>
              </a:spcBef>
              <a:buClr>
                <a:schemeClr val="dk1"/>
              </a:buClr>
              <a:buSzPts val="1100"/>
            </a:pPr>
            <a:endParaRPr lang="en-GB" sz="4400" dirty="0">
              <a:solidFill>
                <a:schemeClr val="tx1"/>
              </a:solidFill>
            </a:endParaRPr>
          </a:p>
          <a:p>
            <a:pPr marL="0" lvl="0" indent="0" algn="l" rtl="0">
              <a:spcBef>
                <a:spcPts val="1600"/>
              </a:spcBef>
              <a:spcAft>
                <a:spcPts val="1600"/>
              </a:spcAft>
              <a:buSzPts val="1800"/>
            </a:pPr>
            <a:endParaRPr lang="en-GB" sz="4400" dirty="0">
              <a:solidFill>
                <a:schemeClr val="tx1"/>
              </a:solidFill>
            </a:endParaRPr>
          </a:p>
        </p:txBody>
      </p:sp>
    </p:spTree>
    <p:extLst>
      <p:ext uri="{BB962C8B-B14F-4D97-AF65-F5344CB8AC3E}">
        <p14:creationId xmlns:p14="http://schemas.microsoft.com/office/powerpoint/2010/main" val="147511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ctrTitle" idx="4294967295"/>
          </p:nvPr>
        </p:nvSpPr>
        <p:spPr>
          <a:xfrm>
            <a:off x="1206496" y="2574991"/>
            <a:ext cx="21971004" cy="4648201"/>
          </a:xfrm>
          <a:prstGeom prst="rect">
            <a:avLst/>
          </a:prstGeom>
          <a:noFill/>
          <a:ln>
            <a:noFill/>
          </a:ln>
        </p:spPr>
        <p:txBody>
          <a:bodyPr spcFirstLastPara="1" wrap="square" lIns="50800" tIns="50800" rIns="50800" bIns="50800" anchor="b" anchorCtr="0">
            <a:normAutofit/>
          </a:bodyPr>
          <a:lstStyle/>
          <a:p>
            <a:pPr marL="0" marR="0" lvl="0" indent="0" algn="l" rtl="0">
              <a:lnSpc>
                <a:spcPct val="80000"/>
              </a:lnSpc>
              <a:spcBef>
                <a:spcPts val="0"/>
              </a:spcBef>
              <a:spcAft>
                <a:spcPts val="0"/>
              </a:spcAft>
              <a:buClr>
                <a:srgbClr val="FFFFFF"/>
              </a:buClr>
              <a:buSzPts val="11600"/>
              <a:buFont typeface="Helvetica Neue"/>
              <a:buNone/>
            </a:pPr>
            <a:r>
              <a:rPr lang="en-GB" sz="11600" b="1" i="0" u="none" strike="noStrike" cap="none">
                <a:solidFill>
                  <a:srgbClr val="FFFFFF"/>
                </a:solidFill>
                <a:latin typeface="Helvetica Neue"/>
                <a:ea typeface="Helvetica Neue"/>
                <a:cs typeface="Helvetica Neue"/>
                <a:sym typeface="Helvetica Neue"/>
              </a:rPr>
              <a:t>Objective</a:t>
            </a:r>
            <a:br>
              <a:rPr lang="en-GB" sz="11600" b="1" i="0" u="none" strike="noStrike" cap="none">
                <a:solidFill>
                  <a:srgbClr val="FFFFFF"/>
                </a:solidFill>
                <a:latin typeface="Helvetica Neue"/>
                <a:ea typeface="Helvetica Neue"/>
                <a:cs typeface="Helvetica Neue"/>
                <a:sym typeface="Helvetica Neue"/>
              </a:rPr>
            </a:br>
            <a:br>
              <a:rPr lang="en-GB" sz="11600" b="1" i="0" u="none" strike="noStrike" cap="none">
                <a:solidFill>
                  <a:srgbClr val="FFFFFF"/>
                </a:solidFill>
                <a:latin typeface="Helvetica Neue"/>
                <a:ea typeface="Helvetica Neue"/>
                <a:cs typeface="Helvetica Neue"/>
                <a:sym typeface="Helvetica Neue"/>
              </a:rPr>
            </a:br>
            <a:endParaRPr sz="11600" b="1" i="0" u="none" strike="noStrike" cap="none">
              <a:solidFill>
                <a:srgbClr val="FFFFFF"/>
              </a:solidFill>
              <a:latin typeface="Helvetica Neue"/>
              <a:ea typeface="Helvetica Neue"/>
              <a:cs typeface="Helvetica Neue"/>
              <a:sym typeface="Helvetica Neue"/>
            </a:endParaRPr>
          </a:p>
        </p:txBody>
      </p:sp>
      <p:sp>
        <p:nvSpPr>
          <p:cNvPr id="125" name="Google Shape;125;p2"/>
          <p:cNvSpPr txBox="1">
            <a:spLocks noGrp="1"/>
          </p:cNvSpPr>
          <p:nvPr>
            <p:ph type="subTitle" idx="4294967295"/>
          </p:nvPr>
        </p:nvSpPr>
        <p:spPr>
          <a:xfrm>
            <a:off x="1206500" y="5229224"/>
            <a:ext cx="21971000" cy="6152650"/>
          </a:xfrm>
          <a:prstGeom prst="rect">
            <a:avLst/>
          </a:prstGeom>
          <a:noFill/>
          <a:ln>
            <a:noFill/>
          </a:ln>
        </p:spPr>
        <p:txBody>
          <a:bodyPr spcFirstLastPara="1" wrap="square" lIns="50800" tIns="50800" rIns="50800" bIns="50800" anchor="t" anchorCtr="0">
            <a:normAutofit/>
          </a:bodyPr>
          <a:lstStyle/>
          <a:p>
            <a:pPr algn="l" rtl="0" fontAlgn="base">
              <a:buClr>
                <a:schemeClr val="bg1"/>
              </a:buClr>
            </a:pPr>
            <a:r>
              <a:rPr lang="en-US" sz="3200" dirty="0">
                <a:solidFill>
                  <a:schemeClr val="bg1"/>
                </a:solidFill>
              </a:rPr>
              <a:t>Full Stack Web Development Concept</a:t>
            </a:r>
          </a:p>
          <a:p>
            <a:pPr algn="l" rtl="0" fontAlgn="base">
              <a:buClr>
                <a:schemeClr val="bg1"/>
              </a:buClr>
            </a:pPr>
            <a:r>
              <a:rPr lang="en-US" sz="3200" dirty="0">
                <a:solidFill>
                  <a:schemeClr val="bg1"/>
                </a:solidFill>
              </a:rPr>
              <a:t>The MERN Stack</a:t>
            </a:r>
          </a:p>
          <a:p>
            <a:pPr algn="l" rtl="0" fontAlgn="base">
              <a:buClr>
                <a:schemeClr val="bg1"/>
              </a:buClr>
            </a:pPr>
            <a:r>
              <a:rPr lang="en-US" sz="3200" dirty="0">
                <a:solidFill>
                  <a:schemeClr val="bg1"/>
                </a:solidFill>
              </a:rPr>
              <a:t>Web Developer Responsibilities</a:t>
            </a:r>
          </a:p>
          <a:p>
            <a:pPr algn="l" rtl="0" fontAlgn="base">
              <a:buClr>
                <a:schemeClr val="bg1"/>
              </a:buClr>
            </a:pPr>
            <a:r>
              <a:rPr lang="en-US" sz="3200" dirty="0">
                <a:solidFill>
                  <a:schemeClr val="bg1"/>
                </a:solidFill>
              </a:rPr>
              <a:t>Crucial Knowledge for Back-End Development </a:t>
            </a:r>
          </a:p>
          <a:p>
            <a:pPr algn="l" rtl="0" fontAlgn="base">
              <a:buClr>
                <a:schemeClr val="bg1"/>
              </a:buClr>
            </a:pPr>
            <a:r>
              <a:rPr lang="en-US" sz="3200" dirty="0">
                <a:solidFill>
                  <a:schemeClr val="bg1"/>
                </a:solidFill>
              </a:rPr>
              <a:t>Crucial Knowledge for Front-End Development</a:t>
            </a:r>
          </a:p>
        </p:txBody>
      </p:sp>
      <p:pic>
        <p:nvPicPr>
          <p:cNvPr id="126" name="Google Shape;126;p2" descr="Logo&#10;&#10;Description automatically generated"/>
          <p:cNvPicPr preferRelativeResize="0"/>
          <p:nvPr/>
        </p:nvPicPr>
        <p:blipFill rotWithShape="1">
          <a:blip r:embed="rId3">
            <a:alphaModFix/>
          </a:blip>
          <a:srcRect/>
          <a:stretch/>
        </p:blipFill>
        <p:spPr>
          <a:xfrm>
            <a:off x="14847241" y="12052718"/>
            <a:ext cx="2271440" cy="1605774"/>
          </a:xfrm>
          <a:prstGeom prst="rect">
            <a:avLst/>
          </a:prstGeom>
          <a:noFill/>
          <a:ln>
            <a:noFill/>
          </a:ln>
        </p:spPr>
      </p:pic>
      <p:pic>
        <p:nvPicPr>
          <p:cNvPr id="127" name="Google Shape;127;p2"/>
          <p:cNvPicPr preferRelativeResize="0"/>
          <p:nvPr/>
        </p:nvPicPr>
        <p:blipFill rotWithShape="1">
          <a:blip r:embed="rId4">
            <a:alphaModFix/>
          </a:blip>
          <a:srcRect/>
          <a:stretch/>
        </p:blipFill>
        <p:spPr>
          <a:xfrm>
            <a:off x="17648641" y="12429266"/>
            <a:ext cx="1505130" cy="7525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0" y="1104540"/>
            <a:ext cx="24384000"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a:r>
              <a:rPr lang="en-US" dirty="0">
                <a:solidFill>
                  <a:schemeClr val="accent4">
                    <a:lumMod val="75000"/>
                  </a:schemeClr>
                </a:solidFill>
              </a:rPr>
              <a:t>When to use client-side rendering</a:t>
            </a:r>
          </a:p>
        </p:txBody>
      </p:sp>
      <p:sp>
        <p:nvSpPr>
          <p:cNvPr id="9" name="Google Shape;141;p11">
            <a:extLst>
              <a:ext uri="{FF2B5EF4-FFF2-40B4-BE49-F238E27FC236}">
                <a16:creationId xmlns:a16="http://schemas.microsoft.com/office/drawing/2014/main" id="{4163BCEF-D461-2345-B7CC-31CB66B0ADDF}"/>
              </a:ext>
            </a:extLst>
          </p:cNvPr>
          <p:cNvSpPr txBox="1">
            <a:spLocks noGrp="1"/>
          </p:cNvSpPr>
          <p:nvPr>
            <p:ph type="body" idx="1"/>
          </p:nvPr>
        </p:nvSpPr>
        <p:spPr>
          <a:xfrm>
            <a:off x="1572263" y="4298326"/>
            <a:ext cx="21239473" cy="6503024"/>
          </a:xfrm>
          <a:prstGeom prst="rect">
            <a:avLst/>
          </a:prstGeom>
          <a:noFill/>
          <a:ln>
            <a:noFill/>
          </a:ln>
        </p:spPr>
        <p:txBody>
          <a:bodyPr spcFirstLastPara="1" wrap="square" lIns="50800" tIns="50800" rIns="50800" bIns="50800" anchor="t" anchorCtr="0">
            <a:normAutofit/>
          </a:bodyPr>
          <a:lstStyle/>
          <a:p>
            <a:pPr marL="571500" lvl="0" indent="-571500" algn="l" rtl="0">
              <a:lnSpc>
                <a:spcPct val="150000"/>
              </a:lnSpc>
              <a:buSzPct val="100000"/>
              <a:buFont typeface="Wingdings" pitchFamily="2" charset="2"/>
              <a:buChar char="v"/>
            </a:pPr>
            <a:r>
              <a:rPr lang="en-US" b="0" dirty="0"/>
              <a:t> An application has very </a:t>
            </a:r>
            <a:r>
              <a:rPr lang="en-US" b="0" dirty="0">
                <a:solidFill>
                  <a:schemeClr val="accent4">
                    <a:lumMod val="75000"/>
                  </a:schemeClr>
                </a:solidFill>
              </a:rPr>
              <a:t>complex</a:t>
            </a:r>
            <a:r>
              <a:rPr lang="en-US" b="0" dirty="0"/>
              <a:t> UI with many pages/features</a:t>
            </a:r>
          </a:p>
          <a:p>
            <a:pPr marL="571500" lvl="0" indent="-571500" algn="l" rtl="0">
              <a:lnSpc>
                <a:spcPct val="150000"/>
              </a:lnSpc>
              <a:buSzPct val="100000"/>
              <a:buFont typeface="Wingdings" pitchFamily="2" charset="2"/>
              <a:buChar char="v"/>
            </a:pPr>
            <a:r>
              <a:rPr lang="en-US" b="0" dirty="0"/>
              <a:t> An application has </a:t>
            </a:r>
            <a:r>
              <a:rPr lang="en-US" b="0" dirty="0">
                <a:solidFill>
                  <a:schemeClr val="accent4">
                    <a:lumMod val="75000"/>
                  </a:schemeClr>
                </a:solidFill>
              </a:rPr>
              <a:t>large </a:t>
            </a:r>
            <a:r>
              <a:rPr lang="en-US" b="0" dirty="0"/>
              <a:t>and dynamic data</a:t>
            </a:r>
          </a:p>
          <a:p>
            <a:pPr marL="571500" lvl="0" indent="-571500" algn="l" rtl="0">
              <a:lnSpc>
                <a:spcPct val="150000"/>
              </a:lnSpc>
              <a:buSzPct val="100000"/>
              <a:buFont typeface="Wingdings" pitchFamily="2" charset="2"/>
              <a:buChar char="v"/>
            </a:pPr>
            <a:r>
              <a:rPr lang="en-US" b="0" dirty="0"/>
              <a:t> </a:t>
            </a:r>
            <a:r>
              <a:rPr lang="en-US" b="0" dirty="0">
                <a:solidFill>
                  <a:schemeClr val="accent4">
                    <a:lumMod val="75000"/>
                  </a:schemeClr>
                </a:solidFill>
              </a:rPr>
              <a:t>Write</a:t>
            </a:r>
            <a:r>
              <a:rPr lang="en-US" b="0" dirty="0"/>
              <a:t> preference of the site is more than reading</a:t>
            </a:r>
          </a:p>
          <a:p>
            <a:pPr marL="571500" lvl="0" indent="-571500" algn="l" rtl="0">
              <a:lnSpc>
                <a:spcPct val="150000"/>
              </a:lnSpc>
              <a:buSzPct val="100000"/>
              <a:buFont typeface="Wingdings" pitchFamily="2" charset="2"/>
              <a:buChar char="v"/>
            </a:pPr>
            <a:r>
              <a:rPr lang="en-US" b="0" dirty="0"/>
              <a:t> The focus is on rich site and a </a:t>
            </a:r>
            <a:r>
              <a:rPr lang="en-US" b="0" dirty="0">
                <a:solidFill>
                  <a:schemeClr val="accent4">
                    <a:lumMod val="75000"/>
                  </a:schemeClr>
                </a:solidFill>
              </a:rPr>
              <a:t>huge number of users</a:t>
            </a:r>
          </a:p>
          <a:p>
            <a:pPr algn="l"/>
            <a:br>
              <a:rPr lang="en-US" sz="4400" dirty="0"/>
            </a:br>
            <a:endParaRPr lang="en-GB" sz="4400" b="0" dirty="0">
              <a:solidFill>
                <a:schemeClr val="tx1"/>
              </a:solidFill>
            </a:endParaRPr>
          </a:p>
          <a:p>
            <a:pPr marL="0" lvl="0" indent="0" algn="l" rtl="0">
              <a:spcBef>
                <a:spcPts val="1600"/>
              </a:spcBef>
              <a:buClr>
                <a:schemeClr val="dk1"/>
              </a:buClr>
              <a:buSzPts val="1100"/>
            </a:pPr>
            <a:endParaRPr lang="en-GB" sz="4400" dirty="0">
              <a:solidFill>
                <a:schemeClr val="tx1"/>
              </a:solidFill>
            </a:endParaRPr>
          </a:p>
          <a:p>
            <a:pPr marL="0" lvl="0" indent="0" algn="l" rtl="0">
              <a:spcBef>
                <a:spcPts val="1600"/>
              </a:spcBef>
              <a:spcAft>
                <a:spcPts val="1600"/>
              </a:spcAft>
              <a:buSzPts val="1800"/>
            </a:pPr>
            <a:endParaRPr lang="en-GB" sz="4400" dirty="0">
              <a:solidFill>
                <a:schemeClr val="tx1"/>
              </a:solidFill>
            </a:endParaRPr>
          </a:p>
        </p:txBody>
      </p:sp>
    </p:spTree>
    <p:extLst>
      <p:ext uri="{BB962C8B-B14F-4D97-AF65-F5344CB8AC3E}">
        <p14:creationId xmlns:p14="http://schemas.microsoft.com/office/powerpoint/2010/main" val="4261979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body" idx="2"/>
          </p:nvPr>
        </p:nvSpPr>
        <p:spPr>
          <a:xfrm>
            <a:off x="1780557" y="3163652"/>
            <a:ext cx="17993860" cy="8205375"/>
          </a:xfrm>
          <a:prstGeom prst="rect">
            <a:avLst/>
          </a:prstGeom>
          <a:noFill/>
          <a:ln>
            <a:noFill/>
          </a:ln>
        </p:spPr>
        <p:txBody>
          <a:bodyPr spcFirstLastPara="1" wrap="square" lIns="50800" tIns="50800" rIns="50800" bIns="50800" anchor="ctr" anchorCtr="0">
            <a:normAutofit/>
          </a:bodyPr>
          <a:lstStyle/>
          <a:p>
            <a:pPr marL="381000" indent="-381000" algn="l" rtl="0">
              <a:spcBef>
                <a:spcPts val="0"/>
              </a:spcBef>
              <a:buClr>
                <a:srgbClr val="6B7076"/>
              </a:buClr>
              <a:buSzPts val="3000"/>
            </a:pPr>
            <a:r>
              <a:rPr lang="en-GB" dirty="0">
                <a:solidFill>
                  <a:schemeClr val="tx1"/>
                </a:solidFill>
                <a:latin typeface="Trebuchet MS"/>
                <a:ea typeface="Trebuchet MS"/>
                <a:cs typeface="Trebuchet MS"/>
                <a:sym typeface="Trebuchet MS"/>
                <a:hlinkClick r:id="rId3"/>
              </a:rPr>
              <a:t>https://www.html5rocks.com/en/tutorials/internals/howbrowserswork/#The_browser_high_level_structure</a:t>
            </a:r>
            <a:endParaRPr lang="en-GB" dirty="0">
              <a:solidFill>
                <a:schemeClr val="tx1"/>
              </a:solidFill>
              <a:latin typeface="Trebuchet MS"/>
              <a:ea typeface="Trebuchet MS"/>
              <a:cs typeface="Trebuchet MS"/>
              <a:sym typeface="Trebuchet MS"/>
            </a:endParaRPr>
          </a:p>
          <a:p>
            <a:pPr marL="0" indent="0" algn="l" rtl="0">
              <a:spcBef>
                <a:spcPts val="0"/>
              </a:spcBef>
              <a:buClr>
                <a:srgbClr val="6B7076"/>
              </a:buClr>
              <a:buSzPts val="3000"/>
              <a:buNone/>
            </a:pPr>
            <a:endParaRPr lang="en-GB" dirty="0">
              <a:solidFill>
                <a:schemeClr val="tx1"/>
              </a:solidFill>
              <a:latin typeface="Trebuchet MS"/>
              <a:ea typeface="Trebuchet MS"/>
              <a:cs typeface="Trebuchet MS"/>
              <a:sym typeface="Trebuchet MS"/>
            </a:endParaRPr>
          </a:p>
          <a:p>
            <a:pPr marL="381000" indent="-381000" algn="l" rtl="0">
              <a:spcBef>
                <a:spcPts val="0"/>
              </a:spcBef>
              <a:buClr>
                <a:srgbClr val="6B7076"/>
              </a:buClr>
              <a:buSzPts val="3000"/>
            </a:pPr>
            <a:r>
              <a:rPr lang="en-GB" dirty="0">
                <a:solidFill>
                  <a:schemeClr val="tx1"/>
                </a:solidFill>
                <a:latin typeface="Trebuchet MS"/>
                <a:ea typeface="Trebuchet MS"/>
                <a:cs typeface="Trebuchet MS"/>
                <a:sym typeface="Trebuchet MS"/>
                <a:hlinkClick r:id="rId4"/>
              </a:rPr>
              <a:t>https://www.html5rocks.com/en/tutorials/internals/howbrowserswork/#The_main_flow</a:t>
            </a:r>
            <a:endParaRPr lang="en-GB" dirty="0">
              <a:solidFill>
                <a:schemeClr val="tx1"/>
              </a:solidFill>
              <a:latin typeface="Trebuchet MS"/>
              <a:ea typeface="Trebuchet MS"/>
              <a:cs typeface="Trebuchet MS"/>
              <a:sym typeface="Trebuchet MS"/>
            </a:endParaRPr>
          </a:p>
          <a:p>
            <a:pPr marL="381000" indent="-381000" algn="l" rtl="0">
              <a:spcBef>
                <a:spcPts val="0"/>
              </a:spcBef>
              <a:buClr>
                <a:srgbClr val="6B7076"/>
              </a:buClr>
              <a:buSzPts val="3000"/>
            </a:pPr>
            <a:endParaRPr lang="en-GB" dirty="0">
              <a:solidFill>
                <a:schemeClr val="tx1"/>
              </a:solidFill>
              <a:latin typeface="Trebuchet MS"/>
              <a:ea typeface="Trebuchet MS"/>
              <a:cs typeface="Trebuchet MS"/>
              <a:sym typeface="Trebuchet MS"/>
            </a:endParaRPr>
          </a:p>
          <a:p>
            <a:pPr marL="381000" lvl="0" indent="-381000" algn="l" rtl="0">
              <a:lnSpc>
                <a:spcPct val="90000"/>
              </a:lnSpc>
              <a:spcBef>
                <a:spcPts val="0"/>
              </a:spcBef>
              <a:spcAft>
                <a:spcPts val="0"/>
              </a:spcAft>
              <a:buClr>
                <a:srgbClr val="6B7076"/>
              </a:buClr>
              <a:buSzPts val="3000"/>
              <a:buFont typeface="Helvetica Neue"/>
              <a:buChar char="•"/>
            </a:pPr>
            <a:endParaRPr lang="en-US" dirty="0">
              <a:solidFill>
                <a:schemeClr val="tx1"/>
              </a:solidFill>
            </a:endParaRPr>
          </a:p>
          <a:p>
            <a:pPr marL="381000" indent="-381000" algn="l" rtl="0">
              <a:spcBef>
                <a:spcPts val="0"/>
              </a:spcBef>
              <a:buClr>
                <a:srgbClr val="6B7076"/>
              </a:buClr>
              <a:buSzPts val="3000"/>
            </a:pPr>
            <a:r>
              <a:rPr lang="en-GB" sz="3200" i="1" dirty="0">
                <a:solidFill>
                  <a:schemeClr val="tx1"/>
                </a:solidFill>
                <a:latin typeface="Montserrat Light"/>
                <a:ea typeface="Montserrat Light"/>
                <a:cs typeface="Montserrat Light"/>
                <a:sym typeface="Montserrat Light"/>
                <a:hlinkClick r:id="rId5"/>
              </a:rPr>
              <a:t>https://blog.pshrmn.com/entry/how-single-page-applications-work/</a:t>
            </a:r>
            <a:endParaRPr lang="en-GB" sz="3200" i="1" dirty="0">
              <a:solidFill>
                <a:schemeClr val="tx1"/>
              </a:solidFill>
              <a:latin typeface="Montserrat Light"/>
              <a:ea typeface="Montserrat Light"/>
              <a:cs typeface="Montserrat Light"/>
              <a:sym typeface="Montserrat Light"/>
            </a:endParaRPr>
          </a:p>
          <a:p>
            <a:pPr marL="381000" indent="-381000" algn="l" rtl="0">
              <a:spcBef>
                <a:spcPts val="0"/>
              </a:spcBef>
              <a:buClr>
                <a:srgbClr val="6B7076"/>
              </a:buClr>
              <a:buSzPts val="3000"/>
            </a:pPr>
            <a:endParaRPr lang="en-GB" dirty="0">
              <a:solidFill>
                <a:schemeClr val="tx1"/>
              </a:solidFill>
              <a:latin typeface="Trebuchet MS"/>
              <a:ea typeface="Trebuchet MS"/>
              <a:cs typeface="Trebuchet MS"/>
              <a:sym typeface="Trebuchet MS"/>
            </a:endParaRPr>
          </a:p>
          <a:p>
            <a:pPr marL="381000" indent="-381000" algn="l" rtl="0">
              <a:spcBef>
                <a:spcPts val="0"/>
              </a:spcBef>
              <a:buClr>
                <a:srgbClr val="6B7076"/>
              </a:buClr>
              <a:buSzPts val="3000"/>
            </a:pPr>
            <a:r>
              <a:rPr lang="en-GB" sz="3200" i="1" dirty="0">
                <a:solidFill>
                  <a:schemeClr val="tx1"/>
                </a:solidFill>
                <a:latin typeface="Montserrat Light"/>
                <a:ea typeface="Montserrat Light"/>
                <a:cs typeface="Montserrat Light"/>
                <a:sym typeface="Montserrat Light"/>
                <a:hlinkClick r:id="rId6"/>
              </a:rPr>
              <a:t>https://medium.com/walmartlabs/the-benefits-of-server-side-rendering-over-client-side-rendering-5d07ff2cefe8</a:t>
            </a:r>
            <a:endParaRPr lang="en-GB" sz="3200" i="1" dirty="0">
              <a:solidFill>
                <a:schemeClr val="tx1"/>
              </a:solidFill>
              <a:latin typeface="Montserrat Light"/>
              <a:ea typeface="Montserrat Light"/>
              <a:cs typeface="Montserrat Light"/>
              <a:sym typeface="Montserrat Light"/>
            </a:endParaRPr>
          </a:p>
          <a:p>
            <a:pPr marL="381000" indent="-381000" algn="l" rtl="0">
              <a:spcBef>
                <a:spcPts val="0"/>
              </a:spcBef>
              <a:buClr>
                <a:srgbClr val="6B7076"/>
              </a:buClr>
              <a:buSzPts val="3000"/>
            </a:pPr>
            <a:endParaRPr lang="en-GB" dirty="0">
              <a:solidFill>
                <a:schemeClr val="tx1"/>
              </a:solidFill>
              <a:latin typeface="Trebuchet MS"/>
              <a:ea typeface="Trebuchet MS"/>
              <a:cs typeface="Trebuchet MS"/>
              <a:sym typeface="Trebuchet MS"/>
            </a:endParaRPr>
          </a:p>
          <a:p>
            <a:pPr marL="381000" lvl="0" indent="-381000" algn="l" rtl="0">
              <a:lnSpc>
                <a:spcPct val="90000"/>
              </a:lnSpc>
              <a:spcBef>
                <a:spcPts val="0"/>
              </a:spcBef>
              <a:spcAft>
                <a:spcPts val="0"/>
              </a:spcAft>
              <a:buClr>
                <a:srgbClr val="6B7076"/>
              </a:buClr>
              <a:buSzPts val="3000"/>
              <a:buFont typeface="Helvetica Neue"/>
              <a:buChar char="•"/>
            </a:pPr>
            <a:endParaRPr lang="en-US" dirty="0">
              <a:solidFill>
                <a:schemeClr val="tx1"/>
              </a:solidFill>
            </a:endParaRPr>
          </a:p>
          <a:p>
            <a:pPr marL="381000" indent="-381000" algn="l" rtl="0">
              <a:spcBef>
                <a:spcPts val="0"/>
              </a:spcBef>
              <a:buClr>
                <a:srgbClr val="6B7076"/>
              </a:buClr>
              <a:buSzPts val="3000"/>
            </a:pPr>
            <a:endParaRPr lang="en-GB" dirty="0">
              <a:solidFill>
                <a:schemeClr val="tx1"/>
              </a:solidFill>
              <a:latin typeface="Trebuchet MS"/>
              <a:ea typeface="Trebuchet MS"/>
              <a:cs typeface="Trebuchet MS"/>
              <a:sym typeface="Trebuchet MS"/>
            </a:endParaRPr>
          </a:p>
          <a:p>
            <a:pPr marL="381000" lvl="0" indent="-381000" algn="l" rtl="0">
              <a:lnSpc>
                <a:spcPct val="90000"/>
              </a:lnSpc>
              <a:spcBef>
                <a:spcPts val="0"/>
              </a:spcBef>
              <a:spcAft>
                <a:spcPts val="0"/>
              </a:spcAft>
              <a:buClr>
                <a:srgbClr val="6B7076"/>
              </a:buClr>
              <a:buSzPts val="3000"/>
              <a:buFont typeface="Helvetica Neue"/>
              <a:buChar char="•"/>
            </a:pPr>
            <a:endParaRPr dirty="0">
              <a:solidFill>
                <a:schemeClr val="tx1"/>
              </a:solidFill>
            </a:endParaRPr>
          </a:p>
        </p:txBody>
      </p:sp>
      <p:sp>
        <p:nvSpPr>
          <p:cNvPr id="150" name="Google Shape;150;p13"/>
          <p:cNvSpPr txBox="1">
            <a:spLocks noGrp="1"/>
          </p:cNvSpPr>
          <p:nvPr>
            <p:ph type="body" idx="4"/>
          </p:nvPr>
        </p:nvSpPr>
        <p:spPr>
          <a:xfrm>
            <a:off x="9410053" y="1591857"/>
            <a:ext cx="4865784" cy="817668"/>
          </a:xfrm>
          <a:prstGeom prst="rect">
            <a:avLst/>
          </a:prstGeom>
          <a:noFill/>
          <a:ln>
            <a:noFill/>
          </a:ln>
        </p:spPr>
        <p:txBody>
          <a:bodyPr spcFirstLastPara="1" wrap="square" lIns="50800" tIns="50800" rIns="50800" bIns="50800" anchor="ctr" anchorCtr="0">
            <a:normAutofit/>
          </a:bodyPr>
          <a:lstStyle/>
          <a:p>
            <a:pPr marL="0" lvl="0" indent="0" algn="l" rtl="0">
              <a:lnSpc>
                <a:spcPct val="80000"/>
              </a:lnSpc>
              <a:spcBef>
                <a:spcPts val="0"/>
              </a:spcBef>
              <a:spcAft>
                <a:spcPts val="0"/>
              </a:spcAft>
              <a:buClr>
                <a:srgbClr val="6B7076"/>
              </a:buClr>
              <a:buSzPct val="178571"/>
              <a:buFont typeface="Helvetica Neue"/>
              <a:buNone/>
            </a:pPr>
            <a:r>
              <a:rPr lang="en-GB"/>
              <a:t>Resources</a:t>
            </a:r>
            <a:endParaRPr/>
          </a:p>
        </p:txBody>
      </p:sp>
      <p:sp>
        <p:nvSpPr>
          <p:cNvPr id="151" name="Google Shape;151;p13"/>
          <p:cNvSpPr/>
          <p:nvPr/>
        </p:nvSpPr>
        <p:spPr>
          <a:xfrm>
            <a:off x="22116369" y="657012"/>
            <a:ext cx="817669" cy="817668"/>
          </a:xfrm>
          <a:prstGeom prst="roundRect">
            <a:avLst>
              <a:gd name="adj" fmla="val 15000"/>
            </a:avLst>
          </a:prstGeom>
          <a:solidFill>
            <a:schemeClr val="lt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52" name="Google Shape;152;p13"/>
          <p:cNvSpPr/>
          <p:nvPr/>
        </p:nvSpPr>
        <p:spPr>
          <a:xfrm>
            <a:off x="21120119" y="657012"/>
            <a:ext cx="817669" cy="817668"/>
          </a:xfrm>
          <a:prstGeom prst="roundRect">
            <a:avLst>
              <a:gd name="adj" fmla="val 15000"/>
            </a:avLst>
          </a:prstGeom>
          <a:solidFill>
            <a:srgbClr val="4294A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53" name="Google Shape;153;p13"/>
          <p:cNvSpPr/>
          <p:nvPr/>
        </p:nvSpPr>
        <p:spPr>
          <a:xfrm>
            <a:off x="20123869" y="657012"/>
            <a:ext cx="817669" cy="817668"/>
          </a:xfrm>
          <a:prstGeom prst="roundRect">
            <a:avLst>
              <a:gd name="adj" fmla="val 15000"/>
            </a:avLst>
          </a:prstGeom>
          <a:solidFill>
            <a:srgbClr val="D6D6D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pic>
        <p:nvPicPr>
          <p:cNvPr id="154" name="Google Shape;154;p13" descr="Untitled-2_Android.png"/>
          <p:cNvPicPr preferRelativeResize="0"/>
          <p:nvPr/>
        </p:nvPicPr>
        <p:blipFill rotWithShape="1">
          <a:blip r:embed="rId7">
            <a:alphaModFix/>
          </a:blip>
          <a:srcRect l="34470" t="30896" r="35052" b="32729"/>
          <a:stretch/>
        </p:blipFill>
        <p:spPr>
          <a:xfrm>
            <a:off x="22234800" y="708700"/>
            <a:ext cx="569850" cy="680075"/>
          </a:xfrm>
          <a:prstGeom prst="rect">
            <a:avLst/>
          </a:prstGeom>
          <a:noFill/>
          <a:ln>
            <a:noFill/>
          </a:ln>
        </p:spPr>
      </p:pic>
      <p:pic>
        <p:nvPicPr>
          <p:cNvPr id="155" name="Google Shape;155;p13" descr="Untitled-2_iOS.png"/>
          <p:cNvPicPr preferRelativeResize="0"/>
          <p:nvPr/>
        </p:nvPicPr>
        <p:blipFill rotWithShape="1">
          <a:blip r:embed="rId8">
            <a:alphaModFix/>
          </a:blip>
          <a:srcRect/>
          <a:stretch/>
        </p:blipFill>
        <p:spPr>
          <a:xfrm>
            <a:off x="19677564" y="186684"/>
            <a:ext cx="1710278" cy="1710278"/>
          </a:xfrm>
          <a:prstGeom prst="rect">
            <a:avLst/>
          </a:prstGeom>
          <a:noFill/>
          <a:ln>
            <a:noFill/>
          </a:ln>
        </p:spPr>
      </p:pic>
      <p:pic>
        <p:nvPicPr>
          <p:cNvPr id="156" name="Google Shape;156;p13" descr="Untitled-2_JS.png"/>
          <p:cNvPicPr preferRelativeResize="0"/>
          <p:nvPr/>
        </p:nvPicPr>
        <p:blipFill rotWithShape="1">
          <a:blip r:embed="rId9">
            <a:alphaModFix/>
          </a:blip>
          <a:srcRect l="34661" t="34287" r="32019" b="33481"/>
          <a:stretch/>
        </p:blipFill>
        <p:spPr>
          <a:xfrm>
            <a:off x="21242612" y="773125"/>
            <a:ext cx="569837" cy="551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title"/>
          </p:nvPr>
        </p:nvSpPr>
        <p:spPr>
          <a:xfrm>
            <a:off x="7139862" y="2165609"/>
            <a:ext cx="10477500" cy="1435100"/>
          </a:xfrm>
          <a:prstGeom prst="rect">
            <a:avLst/>
          </a:prstGeom>
          <a:noFill/>
          <a:ln>
            <a:noFill/>
          </a:ln>
        </p:spPr>
        <p:txBody>
          <a:bodyPr spcFirstLastPara="1" wrap="square" lIns="50800" tIns="50800" rIns="50800" bIns="50800" anchor="ctr" anchorCtr="0">
            <a:normAutofit/>
          </a:bodyPr>
          <a:lstStyle/>
          <a:p>
            <a:pPr marL="0" lvl="0" indent="0" algn="ctr" rtl="0">
              <a:lnSpc>
                <a:spcPct val="80000"/>
              </a:lnSpc>
              <a:spcBef>
                <a:spcPts val="0"/>
              </a:spcBef>
              <a:spcAft>
                <a:spcPts val="0"/>
              </a:spcAft>
              <a:buClr>
                <a:srgbClr val="FFFFFF"/>
              </a:buClr>
              <a:buSzPts val="8500"/>
              <a:buFont typeface="Helvetica Neue"/>
              <a:buNone/>
            </a:pPr>
            <a:r>
              <a:rPr lang="en-GB"/>
              <a:t>Summary</a:t>
            </a:r>
            <a:endParaRPr/>
          </a:p>
        </p:txBody>
      </p:sp>
      <p:sp>
        <p:nvSpPr>
          <p:cNvPr id="162" name="Google Shape;162;p12"/>
          <p:cNvSpPr txBox="1"/>
          <p:nvPr/>
        </p:nvSpPr>
        <p:spPr>
          <a:xfrm>
            <a:off x="1206500" y="4572000"/>
            <a:ext cx="21567774" cy="6343649"/>
          </a:xfrm>
          <a:prstGeom prst="rect">
            <a:avLst/>
          </a:prstGeom>
          <a:noFill/>
          <a:ln>
            <a:noFill/>
          </a:ln>
        </p:spPr>
        <p:txBody>
          <a:bodyPr spcFirstLastPara="1" wrap="square" lIns="91425" tIns="45700" rIns="91425" bIns="45700" anchor="t" anchorCtr="0">
            <a:noAutofit/>
          </a:bodyPr>
          <a:lstStyle/>
          <a:p>
            <a:pPr marL="685800" indent="-685800" fontAlgn="base">
              <a:lnSpc>
                <a:spcPct val="150000"/>
              </a:lnSpc>
              <a:buClr>
                <a:schemeClr val="bg1"/>
              </a:buClr>
              <a:buFont typeface="Arial" panose="020B0604020202020204" pitchFamily="34" charset="0"/>
              <a:buChar char="•"/>
            </a:pPr>
            <a:r>
              <a:rPr lang="en-US" sz="4800" dirty="0">
                <a:solidFill>
                  <a:schemeClr val="bg1"/>
                </a:solidFill>
              </a:rPr>
              <a:t>Full Stack Web Development Concept</a:t>
            </a:r>
          </a:p>
          <a:p>
            <a:pPr marL="685800" indent="-685800" fontAlgn="base">
              <a:lnSpc>
                <a:spcPct val="150000"/>
              </a:lnSpc>
              <a:buClr>
                <a:schemeClr val="bg1"/>
              </a:buClr>
              <a:buFont typeface="Arial" panose="020B0604020202020204" pitchFamily="34" charset="0"/>
              <a:buChar char="•"/>
            </a:pPr>
            <a:r>
              <a:rPr lang="en-US" sz="4800" dirty="0">
                <a:solidFill>
                  <a:schemeClr val="bg1"/>
                </a:solidFill>
              </a:rPr>
              <a:t>The MERN Stack</a:t>
            </a:r>
          </a:p>
          <a:p>
            <a:pPr marL="685800" indent="-685800" fontAlgn="base">
              <a:lnSpc>
                <a:spcPct val="150000"/>
              </a:lnSpc>
              <a:buClr>
                <a:schemeClr val="bg1"/>
              </a:buClr>
              <a:buFont typeface="Arial" panose="020B0604020202020204" pitchFamily="34" charset="0"/>
              <a:buChar char="•"/>
            </a:pPr>
            <a:r>
              <a:rPr lang="en-US" sz="4800" dirty="0">
                <a:solidFill>
                  <a:schemeClr val="bg1"/>
                </a:solidFill>
              </a:rPr>
              <a:t>Web Developer Responsibilities</a:t>
            </a:r>
          </a:p>
          <a:p>
            <a:pPr marL="685800" indent="-685800" fontAlgn="base">
              <a:lnSpc>
                <a:spcPct val="150000"/>
              </a:lnSpc>
              <a:buClr>
                <a:schemeClr val="bg1"/>
              </a:buClr>
              <a:buFont typeface="Arial" panose="020B0604020202020204" pitchFamily="34" charset="0"/>
              <a:buChar char="•"/>
            </a:pPr>
            <a:r>
              <a:rPr lang="en-US" sz="4800" dirty="0">
                <a:solidFill>
                  <a:schemeClr val="bg1"/>
                </a:solidFill>
              </a:rPr>
              <a:t>Crucial Knowledge for Back-End Development </a:t>
            </a:r>
          </a:p>
          <a:p>
            <a:pPr marL="685800" indent="-685800" fontAlgn="base">
              <a:lnSpc>
                <a:spcPct val="150000"/>
              </a:lnSpc>
              <a:buClr>
                <a:schemeClr val="bg1"/>
              </a:buClr>
              <a:buFont typeface="Arial" panose="020B0604020202020204" pitchFamily="34" charset="0"/>
              <a:buChar char="•"/>
            </a:pPr>
            <a:r>
              <a:rPr lang="en-US" sz="4800" dirty="0">
                <a:solidFill>
                  <a:schemeClr val="bg1"/>
                </a:solidFill>
              </a:rPr>
              <a:t>Crucial Knowledge for Front-End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txBox="1"/>
          <p:nvPr/>
        </p:nvSpPr>
        <p:spPr>
          <a:xfrm>
            <a:off x="6061760" y="887948"/>
            <a:ext cx="11542944" cy="1505627"/>
          </a:xfrm>
          <a:prstGeom prst="rect">
            <a:avLst/>
          </a:prstGeom>
          <a:noFill/>
          <a:ln>
            <a:noFill/>
          </a:ln>
        </p:spPr>
        <p:txBody>
          <a:bodyPr spcFirstLastPara="1" wrap="square" lIns="91425" tIns="91425" rIns="91425" bIns="91425" anchor="t" anchorCtr="0">
            <a:noAutofit/>
          </a:bodyPr>
          <a:lstStyle/>
          <a:p>
            <a:pPr lvl="0" algn="ctr">
              <a:buClr>
                <a:srgbClr val="E6B91E"/>
              </a:buClr>
              <a:buSzPts val="2800"/>
            </a:pPr>
            <a:r>
              <a:rPr lang="en-GB" sz="8800" b="1" dirty="0">
                <a:solidFill>
                  <a:schemeClr val="accent4">
                    <a:lumMod val="75000"/>
                  </a:schemeClr>
                </a:solidFill>
              </a:rPr>
              <a:t>Welcome to Level 2! </a:t>
            </a:r>
            <a:endParaRPr sz="8500" b="0" i="0" u="none" strike="noStrike" cap="none" dirty="0">
              <a:solidFill>
                <a:schemeClr val="accent4">
                  <a:lumMod val="75000"/>
                </a:schemeClr>
              </a:solidFill>
              <a:latin typeface="Trebuchet MS"/>
              <a:ea typeface="Trebuchet MS"/>
              <a:cs typeface="Trebuchet MS"/>
              <a:sym typeface="Trebuchet MS"/>
            </a:endParaRPr>
          </a:p>
        </p:txBody>
      </p:sp>
      <p:sp>
        <p:nvSpPr>
          <p:cNvPr id="133" name="Google Shape;133;p10"/>
          <p:cNvSpPr txBox="1"/>
          <p:nvPr/>
        </p:nvSpPr>
        <p:spPr>
          <a:xfrm>
            <a:off x="2374607" y="3224823"/>
            <a:ext cx="19634786" cy="1178735"/>
          </a:xfrm>
          <a:prstGeom prst="rect">
            <a:avLst/>
          </a:prstGeom>
          <a:noFill/>
          <a:ln>
            <a:noFill/>
          </a:ln>
        </p:spPr>
        <p:txBody>
          <a:bodyPr spcFirstLastPara="1" wrap="square" lIns="91425" tIns="91425" rIns="91425" bIns="91425" anchor="t" anchorCtr="0">
            <a:noAutofit/>
          </a:bodyPr>
          <a:lstStyle/>
          <a:p>
            <a:pPr marL="457200" marR="0" lvl="0" indent="-381000" algn="l" rtl="0">
              <a:lnSpc>
                <a:spcPct val="150000"/>
              </a:lnSpc>
              <a:spcBef>
                <a:spcPts val="0"/>
              </a:spcBef>
              <a:spcAft>
                <a:spcPts val="0"/>
              </a:spcAft>
              <a:buClr>
                <a:srgbClr val="5E5E5E"/>
              </a:buClr>
              <a:buSzPts val="4400"/>
              <a:buFont typeface="Trebuchet MS"/>
              <a:buChar char="❖"/>
            </a:pPr>
            <a:r>
              <a:rPr lang="en-GB" sz="4400" dirty="0">
                <a:solidFill>
                  <a:schemeClr val="tx1"/>
                </a:solidFill>
              </a:rPr>
              <a:t>Here is an </a:t>
            </a:r>
            <a:r>
              <a:rPr lang="en-GB" sz="4400" dirty="0">
                <a:solidFill>
                  <a:schemeClr val="accent4">
                    <a:lumMod val="75000"/>
                  </a:schemeClr>
                </a:solidFill>
              </a:rPr>
              <a:t>overview</a:t>
            </a:r>
            <a:r>
              <a:rPr lang="en-GB" sz="4400" dirty="0">
                <a:solidFill>
                  <a:schemeClr val="tx1"/>
                </a:solidFill>
              </a:rPr>
              <a:t> of what will be covered in this level: </a:t>
            </a:r>
          </a:p>
          <a:p>
            <a:pPr marL="457200" marR="0" lvl="0" indent="-381000" algn="l" rtl="0">
              <a:lnSpc>
                <a:spcPct val="150000"/>
              </a:lnSpc>
              <a:spcBef>
                <a:spcPts val="0"/>
              </a:spcBef>
              <a:spcAft>
                <a:spcPts val="0"/>
              </a:spcAft>
              <a:buClr>
                <a:srgbClr val="5E5E5E"/>
              </a:buClr>
              <a:buSzPts val="4400"/>
              <a:buFont typeface="Trebuchet MS"/>
              <a:buChar char="❖"/>
            </a:pPr>
            <a:endParaRPr sz="4400" b="0" i="0" u="none" strike="noStrike" cap="none" dirty="0">
              <a:solidFill>
                <a:schemeClr val="dk2"/>
              </a:solidFill>
              <a:latin typeface="Trebuchet MS"/>
              <a:ea typeface="Trebuchet MS"/>
              <a:cs typeface="Trebuchet MS"/>
              <a:sym typeface="Trebuchet MS"/>
            </a:endParaRPr>
          </a:p>
        </p:txBody>
      </p:sp>
      <p:graphicFrame>
        <p:nvGraphicFramePr>
          <p:cNvPr id="6" name="Google Shape;165;p21">
            <a:extLst>
              <a:ext uri="{FF2B5EF4-FFF2-40B4-BE49-F238E27FC236}">
                <a16:creationId xmlns:a16="http://schemas.microsoft.com/office/drawing/2014/main" id="{E305F0CC-C68F-FA42-977A-1DB3F5B1AD20}"/>
              </a:ext>
            </a:extLst>
          </p:cNvPr>
          <p:cNvGraphicFramePr/>
          <p:nvPr>
            <p:extLst>
              <p:ext uri="{D42A27DB-BD31-4B8C-83A1-F6EECF244321}">
                <p14:modId xmlns:p14="http://schemas.microsoft.com/office/powerpoint/2010/main" val="973831217"/>
              </p:ext>
            </p:extLst>
          </p:nvPr>
        </p:nvGraphicFramePr>
        <p:xfrm>
          <a:off x="1419726" y="4403556"/>
          <a:ext cx="10772276" cy="8614612"/>
        </p:xfrm>
        <a:graphic>
          <a:graphicData uri="http://schemas.openxmlformats.org/drawingml/2006/table">
            <a:tbl>
              <a:tblPr>
                <a:noFill/>
              </a:tblPr>
              <a:tblGrid>
                <a:gridCol w="2693069">
                  <a:extLst>
                    <a:ext uri="{9D8B030D-6E8A-4147-A177-3AD203B41FA5}">
                      <a16:colId xmlns:a16="http://schemas.microsoft.com/office/drawing/2014/main" val="20000"/>
                    </a:ext>
                  </a:extLst>
                </a:gridCol>
                <a:gridCol w="2693069">
                  <a:extLst>
                    <a:ext uri="{9D8B030D-6E8A-4147-A177-3AD203B41FA5}">
                      <a16:colId xmlns:a16="http://schemas.microsoft.com/office/drawing/2014/main" val="20001"/>
                    </a:ext>
                  </a:extLst>
                </a:gridCol>
                <a:gridCol w="2693069">
                  <a:extLst>
                    <a:ext uri="{9D8B030D-6E8A-4147-A177-3AD203B41FA5}">
                      <a16:colId xmlns:a16="http://schemas.microsoft.com/office/drawing/2014/main" val="20002"/>
                    </a:ext>
                  </a:extLst>
                </a:gridCol>
                <a:gridCol w="2693069">
                  <a:extLst>
                    <a:ext uri="{9D8B030D-6E8A-4147-A177-3AD203B41FA5}">
                      <a16:colId xmlns:a16="http://schemas.microsoft.com/office/drawing/2014/main" val="20003"/>
                    </a:ext>
                  </a:extLst>
                </a:gridCol>
              </a:tblGrid>
              <a:tr h="2301418">
                <a:tc>
                  <a:txBody>
                    <a:bodyPr/>
                    <a:lstStyle/>
                    <a:p>
                      <a:pPr marL="0" lvl="0" indent="0" algn="ctr" rtl="0">
                        <a:lnSpc>
                          <a:spcPct val="115000"/>
                        </a:lnSpc>
                        <a:spcBef>
                          <a:spcPts val="0"/>
                        </a:spcBef>
                        <a:spcAft>
                          <a:spcPts val="0"/>
                        </a:spcAft>
                        <a:buNone/>
                      </a:pPr>
                      <a:r>
                        <a:rPr lang="en-GB" sz="2800" dirty="0">
                          <a:latin typeface="Montserrat"/>
                          <a:ea typeface="Montserrat"/>
                          <a:cs typeface="Montserrat"/>
                          <a:sym typeface="Montserrat"/>
                        </a:rPr>
                        <a:t>1: Introduction to Full Stack Web Development</a:t>
                      </a:r>
                      <a:endParaRPr sz="2800" dirty="0"/>
                    </a:p>
                  </a:txBody>
                  <a:tcPr marL="25400" marR="25400" marT="25400" marB="25400" anchor="ctr">
                    <a:lnL w="9525" cap="flat" cmpd="sng">
                      <a:solidFill>
                        <a:srgbClr val="000000"/>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US" sz="2800" dirty="0">
                          <a:latin typeface="Montserrat"/>
                          <a:ea typeface="Montserrat"/>
                          <a:cs typeface="Montserrat"/>
                          <a:sym typeface="Montserrat"/>
                        </a:rPr>
                        <a:t>2</a:t>
                      </a:r>
                      <a:r>
                        <a:rPr lang="en-GB" sz="2800" dirty="0">
                          <a:latin typeface="Montserrat"/>
                          <a:ea typeface="Montserrat"/>
                          <a:cs typeface="Montserrat"/>
                          <a:sym typeface="Montserrat"/>
                        </a:rPr>
                        <a:t>: Advanced JavaScript</a:t>
                      </a:r>
                      <a:endParaRPr sz="2800"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GB" sz="2800" dirty="0">
                          <a:latin typeface="Montserrat"/>
                          <a:ea typeface="Montserrat"/>
                          <a:cs typeface="Montserrat"/>
                          <a:sym typeface="Montserrat"/>
                        </a:rPr>
                        <a:t>3: ReactJS I (Introduction to ReactJS)</a:t>
                      </a:r>
                      <a:endParaRPr sz="2800"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EBD1DD"/>
                    </a:solidFill>
                  </a:tcPr>
                </a:tc>
                <a:tc>
                  <a:txBody>
                    <a:bodyPr/>
                    <a:lstStyle/>
                    <a:p>
                      <a:pPr marL="0" lvl="0" indent="0" algn="ctr" rtl="0">
                        <a:lnSpc>
                          <a:spcPct val="115000"/>
                        </a:lnSpc>
                        <a:spcBef>
                          <a:spcPts val="0"/>
                        </a:spcBef>
                        <a:spcAft>
                          <a:spcPts val="0"/>
                        </a:spcAft>
                        <a:buNone/>
                      </a:pPr>
                      <a:r>
                        <a:rPr lang="en-GB" sz="2800" dirty="0">
                          <a:latin typeface="Montserrat"/>
                          <a:ea typeface="Montserrat"/>
                          <a:cs typeface="Montserrat"/>
                          <a:sym typeface="Montserrat"/>
                        </a:rPr>
                        <a:t>4: ReactJS II (Components)</a:t>
                      </a:r>
                      <a:endParaRPr sz="2800"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EBD1DD"/>
                    </a:solidFill>
                  </a:tcPr>
                </a:tc>
                <a:extLst>
                  <a:ext uri="{0D108BD9-81ED-4DB2-BD59-A6C34878D82A}">
                    <a16:rowId xmlns:a16="http://schemas.microsoft.com/office/drawing/2014/main" val="10000"/>
                  </a:ext>
                </a:extLst>
              </a:tr>
              <a:tr h="2104398">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GB" sz="2800" dirty="0">
                          <a:latin typeface="Montserrat"/>
                          <a:ea typeface="Montserrat"/>
                          <a:cs typeface="Montserrat"/>
                          <a:sym typeface="Montserrat"/>
                        </a:rPr>
                        <a:t>5: ReactJS III (Events)</a:t>
                      </a:r>
                      <a:endParaRPr lang="en-GB" sz="2800" dirty="0"/>
                    </a:p>
                    <a:p>
                      <a:pPr marL="0" lvl="0" indent="0" algn="ctr" rtl="0">
                        <a:lnSpc>
                          <a:spcPct val="115000"/>
                        </a:lnSpc>
                        <a:spcBef>
                          <a:spcPts val="0"/>
                        </a:spcBef>
                        <a:spcAft>
                          <a:spcPts val="0"/>
                        </a:spcAft>
                        <a:buNone/>
                      </a:pPr>
                      <a:endParaRPr sz="2800" dirty="0"/>
                    </a:p>
                  </a:txBody>
                  <a:tcPr marL="25400" marR="25400" marT="25400" marB="2540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BD1DD"/>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GB" sz="2800" dirty="0">
                          <a:latin typeface="Montserrat"/>
                          <a:ea typeface="Montserrat"/>
                          <a:cs typeface="Montserrat"/>
                          <a:sym typeface="Montserrat"/>
                        </a:rPr>
                        <a:t>6: ReactJS IV (States)</a:t>
                      </a:r>
                      <a:endParaRPr lang="en-GB" sz="2800" dirty="0"/>
                    </a:p>
                    <a:p>
                      <a:pPr marL="0" lvl="0" indent="0" algn="ctr" rtl="0">
                        <a:lnSpc>
                          <a:spcPct val="115000"/>
                        </a:lnSpc>
                        <a:spcBef>
                          <a:spcPts val="0"/>
                        </a:spcBef>
                        <a:spcAft>
                          <a:spcPts val="0"/>
                        </a:spcAft>
                        <a:buNone/>
                      </a:pPr>
                      <a:endParaRPr sz="2800"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EAD1DC"/>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GB" sz="2800" dirty="0">
                          <a:latin typeface="Montserrat"/>
                          <a:ea typeface="Montserrat"/>
                          <a:cs typeface="Montserrat"/>
                          <a:sym typeface="Montserrat"/>
                        </a:rPr>
                        <a:t>7: Deploy your React app</a:t>
                      </a:r>
                      <a:endParaRPr lang="en-GB" sz="2800" dirty="0"/>
                    </a:p>
                    <a:p>
                      <a:pPr marL="0" lvl="0" indent="0" algn="ctr" rtl="0">
                        <a:lnSpc>
                          <a:spcPct val="115000"/>
                        </a:lnSpc>
                        <a:spcBef>
                          <a:spcPts val="0"/>
                        </a:spcBef>
                        <a:spcAft>
                          <a:spcPts val="0"/>
                        </a:spcAft>
                        <a:buNone/>
                      </a:pPr>
                      <a:endParaRPr sz="2800"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GB" sz="2800" dirty="0">
                          <a:latin typeface="Montserrat"/>
                          <a:ea typeface="Montserrat"/>
                          <a:cs typeface="Montserrat"/>
                          <a:sym typeface="Montserrat"/>
                        </a:rPr>
                        <a:t>8: React V (Fetching data)</a:t>
                      </a:r>
                      <a:endParaRPr lang="en-GB" sz="2800" dirty="0"/>
                    </a:p>
                    <a:p>
                      <a:pPr marL="0" lvl="0" indent="0" algn="ctr" rtl="0">
                        <a:lnSpc>
                          <a:spcPct val="115000"/>
                        </a:lnSpc>
                        <a:spcBef>
                          <a:spcPts val="0"/>
                        </a:spcBef>
                        <a:spcAft>
                          <a:spcPts val="0"/>
                        </a:spcAft>
                        <a:buNone/>
                      </a:pPr>
                      <a:endParaRPr sz="2800"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EAD1DC"/>
                    </a:solidFill>
                  </a:tcPr>
                </a:tc>
                <a:extLst>
                  <a:ext uri="{0D108BD9-81ED-4DB2-BD59-A6C34878D82A}">
                    <a16:rowId xmlns:a16="http://schemas.microsoft.com/office/drawing/2014/main" val="10001"/>
                  </a:ext>
                </a:extLst>
              </a:tr>
              <a:tr h="2104398">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GB" sz="2800" dirty="0">
                          <a:latin typeface="Montserrat"/>
                          <a:ea typeface="Montserrat"/>
                          <a:cs typeface="Montserrat"/>
                          <a:sym typeface="Montserrat"/>
                        </a:rPr>
                        <a:t>9: React VI (Testing a React App)</a:t>
                      </a:r>
                      <a:endParaRPr lang="en-GB" sz="2800" dirty="0"/>
                    </a:p>
                    <a:p>
                      <a:pPr marL="0" lvl="0" indent="0" algn="ctr" rtl="0">
                        <a:lnSpc>
                          <a:spcPct val="115000"/>
                        </a:lnSpc>
                        <a:spcBef>
                          <a:spcPts val="0"/>
                        </a:spcBef>
                        <a:spcAft>
                          <a:spcPts val="0"/>
                        </a:spcAft>
                        <a:buNone/>
                      </a:pPr>
                      <a:endParaRPr sz="2800" dirty="0"/>
                    </a:p>
                  </a:txBody>
                  <a:tcPr marL="25400" marR="25400" marT="25400" marB="25400" anchor="ctr">
                    <a:lnL w="9525" cap="flat" cmpd="sng">
                      <a:solidFill>
                        <a:srgbClr val="000000"/>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EAD1DC"/>
                    </a:solidFill>
                  </a:tcPr>
                </a:tc>
                <a:tc>
                  <a:txBody>
                    <a:bodyPr/>
                    <a:lstStyle/>
                    <a:p>
                      <a:pPr marL="0" lvl="0" indent="0" algn="ctr" rtl="0">
                        <a:lnSpc>
                          <a:spcPct val="115000"/>
                        </a:lnSpc>
                        <a:spcBef>
                          <a:spcPts val="0"/>
                        </a:spcBef>
                        <a:spcAft>
                          <a:spcPts val="0"/>
                        </a:spcAft>
                        <a:buNone/>
                      </a:pPr>
                      <a:r>
                        <a:rPr lang="en-GB" sz="2800" dirty="0">
                          <a:latin typeface="Montserrat"/>
                          <a:ea typeface="Montserrat"/>
                          <a:cs typeface="Montserrat"/>
                          <a:sym typeface="Montserrat"/>
                        </a:rPr>
                        <a:t>10: Introduction to Node.js</a:t>
                      </a:r>
                      <a:endParaRPr sz="2800"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GB" sz="2800" dirty="0">
                          <a:latin typeface="Montserrat"/>
                          <a:ea typeface="Montserrat"/>
                          <a:cs typeface="Montserrat"/>
                          <a:sym typeface="Montserrat"/>
                        </a:rPr>
                        <a:t>11: Express Web Framework I</a:t>
                      </a:r>
                      <a:endParaRPr sz="2800"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GB" sz="2800" dirty="0">
                          <a:latin typeface="Montserrat"/>
                          <a:ea typeface="Montserrat"/>
                          <a:cs typeface="Montserrat"/>
                          <a:sym typeface="Montserrat"/>
                        </a:rPr>
                        <a:t>12: Express Web Framework II</a:t>
                      </a:r>
                      <a:endParaRPr sz="2800"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2104398">
                <a:tc>
                  <a:txBody>
                    <a:bodyPr/>
                    <a:lstStyle/>
                    <a:p>
                      <a:pPr marL="0" lvl="0" indent="0" algn="ctr" rtl="0">
                        <a:lnSpc>
                          <a:spcPct val="115000"/>
                        </a:lnSpc>
                        <a:spcBef>
                          <a:spcPts val="0"/>
                        </a:spcBef>
                        <a:spcAft>
                          <a:spcPts val="0"/>
                        </a:spcAft>
                        <a:buNone/>
                      </a:pPr>
                      <a:r>
                        <a:rPr lang="en-GB" sz="2800" dirty="0">
                          <a:latin typeface="Montserrat"/>
                          <a:ea typeface="Montserrat"/>
                          <a:cs typeface="Montserrat"/>
                          <a:sym typeface="Montserrat"/>
                        </a:rPr>
                        <a:t>13: Full stack with React and Express</a:t>
                      </a:r>
                      <a:endParaRPr sz="2800" dirty="0"/>
                    </a:p>
                  </a:txBody>
                  <a:tcPr marL="25400" marR="25400" marT="25400" marB="2540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GB" sz="2800" dirty="0">
                          <a:latin typeface="Montserrat"/>
                          <a:ea typeface="Montserrat"/>
                          <a:cs typeface="Montserrat"/>
                          <a:sym typeface="Montserrat"/>
                        </a:rPr>
                        <a:t>14: Testing and Refactoring Express</a:t>
                      </a:r>
                      <a:endParaRPr sz="2800"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EAD3"/>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GB" sz="2800" b="1" dirty="0">
                          <a:solidFill>
                            <a:srgbClr val="FFFFFF"/>
                          </a:solidFill>
                          <a:latin typeface="Montserrat"/>
                          <a:ea typeface="Montserrat"/>
                          <a:cs typeface="Montserrat"/>
                          <a:sym typeface="Montserrat"/>
                        </a:rPr>
                        <a:t>15: Capstone Project: ReactJS</a:t>
                      </a:r>
                      <a:endParaRPr lang="en-GB" sz="2800" dirty="0"/>
                    </a:p>
                    <a:p>
                      <a:pPr marL="0" lvl="0" indent="0" algn="ctr" rtl="0">
                        <a:lnSpc>
                          <a:spcPct val="115000"/>
                        </a:lnSpc>
                        <a:spcBef>
                          <a:spcPts val="0"/>
                        </a:spcBef>
                        <a:spcAft>
                          <a:spcPts val="0"/>
                        </a:spcAft>
                        <a:buNone/>
                      </a:pPr>
                      <a:endParaRPr sz="2800" dirty="0"/>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74EA7"/>
                    </a:solidFill>
                  </a:tcPr>
                </a:tc>
                <a:tc>
                  <a:txBody>
                    <a:bodyPr/>
                    <a:lstStyle/>
                    <a:p>
                      <a:pPr marL="0" lvl="0" indent="0" algn="ctr" rtl="0">
                        <a:lnSpc>
                          <a:spcPct val="115000"/>
                        </a:lnSpc>
                        <a:spcBef>
                          <a:spcPts val="0"/>
                        </a:spcBef>
                        <a:spcAft>
                          <a:spcPts val="0"/>
                        </a:spcAft>
                        <a:buNone/>
                      </a:pPr>
                      <a:endParaRPr sz="2800"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noFill/>
                  </a:tcPr>
                </a:tc>
                <a:extLst>
                  <a:ext uri="{0D108BD9-81ED-4DB2-BD59-A6C34878D82A}">
                    <a16:rowId xmlns:a16="http://schemas.microsoft.com/office/drawing/2014/main" val="10003"/>
                  </a:ext>
                </a:extLst>
              </a:tr>
            </a:tbl>
          </a:graphicData>
        </a:graphic>
      </p:graphicFrame>
      <p:sp>
        <p:nvSpPr>
          <p:cNvPr id="7" name="Google Shape;166;p21">
            <a:extLst>
              <a:ext uri="{FF2B5EF4-FFF2-40B4-BE49-F238E27FC236}">
                <a16:creationId xmlns:a16="http://schemas.microsoft.com/office/drawing/2014/main" id="{A74E2874-D37C-7341-8095-9D8D3A8604C1}"/>
              </a:ext>
            </a:extLst>
          </p:cNvPr>
          <p:cNvSpPr txBox="1"/>
          <p:nvPr/>
        </p:nvSpPr>
        <p:spPr>
          <a:xfrm>
            <a:off x="13860379" y="4786058"/>
            <a:ext cx="8815325" cy="8446169"/>
          </a:xfrm>
          <a:prstGeom prst="rect">
            <a:avLst/>
          </a:prstGeom>
          <a:ln w="28575">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lvl="0" indent="0" algn="ctr" rtl="0">
              <a:spcBef>
                <a:spcPts val="0"/>
              </a:spcBef>
              <a:spcAft>
                <a:spcPts val="0"/>
              </a:spcAft>
              <a:buNone/>
            </a:pPr>
            <a:endParaRPr lang="ar-SA" sz="4400" dirty="0">
              <a:highlight>
                <a:srgbClr val="C9DAF8"/>
              </a:highlight>
              <a:latin typeface="Trebuchet MS"/>
              <a:ea typeface="Trebuchet MS"/>
              <a:cs typeface="Trebuchet MS"/>
              <a:sym typeface="Trebuchet MS"/>
            </a:endParaRPr>
          </a:p>
          <a:p>
            <a:pPr marL="0" lvl="0" indent="0" algn="ctr" rtl="0">
              <a:spcBef>
                <a:spcPts val="0"/>
              </a:spcBef>
              <a:spcAft>
                <a:spcPts val="0"/>
              </a:spcAft>
              <a:buNone/>
            </a:pPr>
            <a:endParaRPr sz="4400" dirty="0">
              <a:solidFill>
                <a:srgbClr val="FFFFFF"/>
              </a:solidFill>
              <a:latin typeface="Trebuchet MS"/>
              <a:ea typeface="Trebuchet MS"/>
              <a:cs typeface="Trebuchet MS"/>
              <a:sym typeface="Trebuchet MS"/>
            </a:endParaRPr>
          </a:p>
          <a:p>
            <a:pPr marL="0" lvl="0" indent="0" algn="ctr" rtl="0">
              <a:spcBef>
                <a:spcPts val="0"/>
              </a:spcBef>
              <a:spcAft>
                <a:spcPts val="0"/>
              </a:spcAft>
              <a:buNone/>
            </a:pPr>
            <a:r>
              <a:rPr lang="en-GB" sz="4400" dirty="0">
                <a:highlight>
                  <a:srgbClr val="EFEFEF"/>
                </a:highlight>
                <a:latin typeface="Trebuchet MS"/>
                <a:ea typeface="Trebuchet MS"/>
                <a:cs typeface="Trebuchet MS"/>
                <a:sym typeface="Trebuchet MS"/>
              </a:rPr>
              <a:t>Advanced features of JavaScript</a:t>
            </a:r>
            <a:endParaRPr sz="4400" dirty="0">
              <a:highlight>
                <a:srgbClr val="EFEFEF"/>
              </a:highlight>
              <a:latin typeface="Trebuchet MS"/>
              <a:ea typeface="Trebuchet MS"/>
              <a:cs typeface="Trebuchet MS"/>
              <a:sym typeface="Trebuchet MS"/>
            </a:endParaRPr>
          </a:p>
          <a:p>
            <a:pPr marL="0" lvl="0" indent="0" algn="ctr" rtl="0">
              <a:spcBef>
                <a:spcPts val="0"/>
              </a:spcBef>
              <a:spcAft>
                <a:spcPts val="0"/>
              </a:spcAft>
              <a:buNone/>
            </a:pPr>
            <a:endParaRPr sz="4400" dirty="0">
              <a:solidFill>
                <a:srgbClr val="FFFFFF"/>
              </a:solidFill>
              <a:latin typeface="Trebuchet MS"/>
              <a:ea typeface="Trebuchet MS"/>
              <a:cs typeface="Trebuchet MS"/>
              <a:sym typeface="Trebuchet MS"/>
            </a:endParaRPr>
          </a:p>
          <a:p>
            <a:pPr marL="0" lvl="0" indent="0" algn="ctr" rtl="0">
              <a:spcBef>
                <a:spcPts val="0"/>
              </a:spcBef>
              <a:spcAft>
                <a:spcPts val="0"/>
              </a:spcAft>
              <a:buNone/>
            </a:pPr>
            <a:r>
              <a:rPr lang="en-GB" sz="4400" dirty="0">
                <a:highlight>
                  <a:srgbClr val="EAD1DC"/>
                </a:highlight>
                <a:latin typeface="Trebuchet MS"/>
                <a:ea typeface="Trebuchet MS"/>
                <a:cs typeface="Trebuchet MS"/>
                <a:sym typeface="Trebuchet MS"/>
              </a:rPr>
              <a:t>React</a:t>
            </a:r>
            <a:endParaRPr sz="4400" dirty="0">
              <a:highlight>
                <a:srgbClr val="EAD1DC"/>
              </a:highlight>
              <a:latin typeface="Trebuchet MS"/>
              <a:ea typeface="Trebuchet MS"/>
              <a:cs typeface="Trebuchet MS"/>
              <a:sym typeface="Trebuchet MS"/>
            </a:endParaRPr>
          </a:p>
          <a:p>
            <a:pPr marL="0" lvl="0" indent="0" algn="ctr" rtl="0">
              <a:spcBef>
                <a:spcPts val="0"/>
              </a:spcBef>
              <a:spcAft>
                <a:spcPts val="0"/>
              </a:spcAft>
              <a:buNone/>
            </a:pPr>
            <a:endParaRPr sz="4400" dirty="0">
              <a:solidFill>
                <a:srgbClr val="FFFFFF"/>
              </a:solidFill>
              <a:latin typeface="Trebuchet MS"/>
              <a:ea typeface="Trebuchet MS"/>
              <a:cs typeface="Trebuchet MS"/>
              <a:sym typeface="Trebuchet MS"/>
            </a:endParaRPr>
          </a:p>
          <a:p>
            <a:pPr marL="0" lvl="0" indent="0" algn="ctr" rtl="0">
              <a:spcBef>
                <a:spcPts val="0"/>
              </a:spcBef>
              <a:spcAft>
                <a:spcPts val="0"/>
              </a:spcAft>
              <a:buNone/>
            </a:pPr>
            <a:r>
              <a:rPr lang="en-GB" sz="4400" dirty="0">
                <a:highlight>
                  <a:srgbClr val="D9EAD3"/>
                </a:highlight>
                <a:latin typeface="Trebuchet MS"/>
                <a:ea typeface="Trebuchet MS"/>
                <a:cs typeface="Trebuchet MS"/>
                <a:sym typeface="Trebuchet MS"/>
              </a:rPr>
              <a:t>Node.js and Express</a:t>
            </a:r>
            <a:endParaRPr sz="4400" dirty="0">
              <a:highlight>
                <a:srgbClr val="D9EAD3"/>
              </a:highlight>
              <a:latin typeface="Trebuchet MS"/>
              <a:ea typeface="Trebuchet MS"/>
              <a:cs typeface="Trebuchet MS"/>
              <a:sym typeface="Trebuchet MS"/>
            </a:endParaRPr>
          </a:p>
          <a:p>
            <a:pPr marL="0" lvl="0" indent="0" algn="ctr" rtl="0">
              <a:spcBef>
                <a:spcPts val="0"/>
              </a:spcBef>
              <a:spcAft>
                <a:spcPts val="0"/>
              </a:spcAft>
              <a:buNone/>
            </a:pPr>
            <a:endParaRPr sz="4400" dirty="0">
              <a:solidFill>
                <a:srgbClr val="FFFFFF"/>
              </a:solidFill>
              <a:highlight>
                <a:srgbClr val="351C75"/>
              </a:highlight>
              <a:latin typeface="Trebuchet MS"/>
              <a:ea typeface="Trebuchet MS"/>
              <a:cs typeface="Trebuchet MS"/>
              <a:sym typeface="Trebuchet MS"/>
            </a:endParaRPr>
          </a:p>
          <a:p>
            <a:pPr marL="0" lvl="0" indent="0" algn="ctr" rtl="0">
              <a:spcBef>
                <a:spcPts val="0"/>
              </a:spcBef>
              <a:spcAft>
                <a:spcPts val="0"/>
              </a:spcAft>
              <a:buNone/>
            </a:pPr>
            <a:r>
              <a:rPr lang="en-GB" sz="4400" dirty="0">
                <a:solidFill>
                  <a:srgbClr val="FFFFFF"/>
                </a:solidFill>
                <a:highlight>
                  <a:srgbClr val="351C75"/>
                </a:highlight>
                <a:latin typeface="Trebuchet MS"/>
                <a:ea typeface="Trebuchet MS"/>
                <a:cs typeface="Trebuchet MS"/>
                <a:sym typeface="Trebuchet MS"/>
              </a:rPr>
              <a:t>Capstone Projects</a:t>
            </a:r>
            <a:endParaRPr sz="4400" dirty="0">
              <a:solidFill>
                <a:srgbClr val="FFFFFF"/>
              </a:solidFill>
              <a:highlight>
                <a:srgbClr val="351C75"/>
              </a:highlight>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1"/>
          <p:cNvSpPr txBox="1">
            <a:spLocks noGrp="1"/>
          </p:cNvSpPr>
          <p:nvPr>
            <p:ph type="title"/>
          </p:nvPr>
        </p:nvSpPr>
        <p:spPr>
          <a:xfrm>
            <a:off x="4975475" y="923479"/>
            <a:ext cx="14433049" cy="1437300"/>
          </a:xfrm>
          <a:prstGeom prst="rect">
            <a:avLst/>
          </a:prstGeom>
          <a:noFill/>
          <a:ln>
            <a:noFill/>
          </a:ln>
        </p:spPr>
        <p:txBody>
          <a:bodyPr spcFirstLastPara="1" wrap="square" lIns="50800" tIns="50800" rIns="50800" bIns="50800" anchor="b" anchorCtr="0">
            <a:normAutofit fontScale="90000"/>
          </a:bodyPr>
          <a:lstStyle/>
          <a:p>
            <a:pPr lvl="0" algn="ctr" rtl="0">
              <a:buClr>
                <a:srgbClr val="E4BA00"/>
              </a:buClr>
              <a:buSzPts val="8500"/>
            </a:pPr>
            <a:r>
              <a:rPr lang="en-GB" dirty="0">
                <a:solidFill>
                  <a:schemeClr val="accent4">
                    <a:lumMod val="75000"/>
                  </a:schemeClr>
                </a:solidFill>
              </a:rPr>
              <a:t>Full Stack Web Development</a:t>
            </a:r>
            <a:endParaRPr dirty="0">
              <a:solidFill>
                <a:schemeClr val="accent4">
                  <a:lumMod val="75000"/>
                </a:schemeClr>
              </a:solidFill>
            </a:endParaRPr>
          </a:p>
        </p:txBody>
      </p:sp>
      <p:sp>
        <p:nvSpPr>
          <p:cNvPr id="141" name="Google Shape;141;p11"/>
          <p:cNvSpPr txBox="1">
            <a:spLocks noGrp="1"/>
          </p:cNvSpPr>
          <p:nvPr>
            <p:ph type="body" idx="1"/>
          </p:nvPr>
        </p:nvSpPr>
        <p:spPr>
          <a:xfrm>
            <a:off x="1596463" y="3409326"/>
            <a:ext cx="21239473" cy="7443158"/>
          </a:xfrm>
          <a:prstGeom prst="rect">
            <a:avLst/>
          </a:prstGeom>
          <a:noFill/>
          <a:ln>
            <a:noFill/>
          </a:ln>
        </p:spPr>
        <p:txBody>
          <a:bodyPr spcFirstLastPara="1" wrap="square" lIns="50800" tIns="50800" rIns="50800" bIns="50800" anchor="t" anchorCtr="0">
            <a:normAutofit/>
          </a:bodyPr>
          <a:lstStyle/>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A </a:t>
            </a:r>
            <a:r>
              <a:rPr lang="en-GB" sz="4400" b="0" dirty="0">
                <a:solidFill>
                  <a:schemeClr val="accent4">
                    <a:lumMod val="75000"/>
                  </a:schemeClr>
                </a:solidFill>
              </a:rPr>
              <a:t>web developer </a:t>
            </a:r>
            <a:r>
              <a:rPr lang="en-GB" sz="4400" b="0" dirty="0">
                <a:solidFill>
                  <a:schemeClr val="tx1"/>
                </a:solidFill>
              </a:rPr>
              <a:t>should create custom code for a client’s unique needs</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Web development has </a:t>
            </a:r>
            <a:r>
              <a:rPr lang="en-GB" sz="4400" b="0" dirty="0">
                <a:solidFill>
                  <a:schemeClr val="accent4">
                    <a:lumMod val="75000"/>
                  </a:schemeClr>
                </a:solidFill>
              </a:rPr>
              <a:t>3 parts</a:t>
            </a:r>
            <a:r>
              <a:rPr lang="en-GB" sz="4400" b="0" dirty="0">
                <a:solidFill>
                  <a:schemeClr val="tx1"/>
                </a:solidFill>
              </a:rPr>
              <a:t>:</a:t>
            </a:r>
          </a:p>
          <a:p>
            <a:pPr marL="1600200" lvl="1" indent="-1143000" algn="l" rtl="0">
              <a:lnSpc>
                <a:spcPct val="120000"/>
              </a:lnSpc>
              <a:buClr>
                <a:schemeClr val="dk2"/>
              </a:buClr>
              <a:buSzPts val="3200"/>
              <a:buFont typeface="+mj-lt"/>
              <a:buAutoNum type="arabicPeriod"/>
            </a:pPr>
            <a:r>
              <a:rPr lang="en-GB" sz="4000" b="0" dirty="0">
                <a:solidFill>
                  <a:schemeClr val="accent4">
                    <a:lumMod val="75000"/>
                  </a:schemeClr>
                </a:solidFill>
              </a:rPr>
              <a:t>Client-side scripting: </a:t>
            </a:r>
            <a:r>
              <a:rPr lang="en-GB" sz="4000" b="0" dirty="0">
                <a:solidFill>
                  <a:schemeClr val="tx1"/>
                </a:solidFill>
              </a:rPr>
              <a:t>executes in a web browser and determines what your customers or clients will see on your website</a:t>
            </a:r>
          </a:p>
          <a:p>
            <a:pPr marL="1600200" lvl="1" indent="-1143000" algn="l" rtl="0">
              <a:lnSpc>
                <a:spcPct val="120000"/>
              </a:lnSpc>
              <a:buClr>
                <a:schemeClr val="dk2"/>
              </a:buClr>
              <a:buSzPts val="3200"/>
              <a:buFont typeface="+mj-lt"/>
              <a:buAutoNum type="arabicPeriod"/>
            </a:pPr>
            <a:r>
              <a:rPr lang="en-GB" sz="4000" b="0" dirty="0">
                <a:solidFill>
                  <a:schemeClr val="accent4">
                    <a:lumMod val="75000"/>
                  </a:schemeClr>
                </a:solidFill>
              </a:rPr>
              <a:t>Server-side scripting: </a:t>
            </a:r>
            <a:r>
              <a:rPr lang="en-GB" sz="4000" b="0" dirty="0">
                <a:solidFill>
                  <a:schemeClr val="tx1"/>
                </a:solidFill>
              </a:rPr>
              <a:t>executes on a web server and powers the behind-the-scenes mechanics of how a website works</a:t>
            </a:r>
          </a:p>
          <a:p>
            <a:pPr marL="1600200" lvl="1" indent="-1143000" algn="l" rtl="0">
              <a:lnSpc>
                <a:spcPct val="120000"/>
              </a:lnSpc>
              <a:buClr>
                <a:schemeClr val="dk2"/>
              </a:buClr>
              <a:buSzPts val="3200"/>
              <a:buFont typeface="+mj-lt"/>
              <a:buAutoNum type="arabicPeriod"/>
            </a:pPr>
            <a:r>
              <a:rPr lang="en-GB" sz="4000" b="0" dirty="0">
                <a:solidFill>
                  <a:schemeClr val="accent4">
                    <a:lumMod val="75000"/>
                  </a:schemeClr>
                </a:solidFill>
              </a:rPr>
              <a:t>Database technology: </a:t>
            </a:r>
            <a:r>
              <a:rPr lang="en-GB" sz="4000" b="0" dirty="0">
                <a:solidFill>
                  <a:schemeClr val="tx1"/>
                </a:solidFill>
              </a:rPr>
              <a:t>stores and manages all data needed for your web application (this will come in level 3) </a:t>
            </a:r>
          </a:p>
          <a:p>
            <a:pPr marL="685800" lvl="0" indent="-685800" algn="l" rtl="0">
              <a:lnSpc>
                <a:spcPct val="120000"/>
              </a:lnSpc>
              <a:spcBef>
                <a:spcPts val="0"/>
              </a:spcBef>
              <a:spcAft>
                <a:spcPts val="0"/>
              </a:spcAft>
              <a:buClr>
                <a:schemeClr val="dk2"/>
              </a:buClr>
              <a:buSzPts val="3200"/>
              <a:buFont typeface="Noto Sans Symbols"/>
              <a:buChar char="❖"/>
            </a:pPr>
            <a:endParaRPr dirty="0"/>
          </a:p>
          <a:p>
            <a:pPr marL="685800" lvl="0" indent="-482600" algn="l" rtl="0">
              <a:lnSpc>
                <a:spcPct val="100000"/>
              </a:lnSpc>
              <a:spcBef>
                <a:spcPts val="0"/>
              </a:spcBef>
              <a:spcAft>
                <a:spcPts val="0"/>
              </a:spcAft>
              <a:buClr>
                <a:schemeClr val="dk2"/>
              </a:buClr>
              <a:buSzPts val="3200"/>
              <a:buFont typeface="Noto Sans Symbols"/>
              <a:buNone/>
            </a:pPr>
            <a:endParaRPr sz="3200" b="0" dirty="0"/>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rgbClr val="5E5E5E"/>
              </a:buClr>
              <a:buSzPts val="3200"/>
              <a:buFont typeface="Noto Sans Symbols"/>
              <a:buNone/>
            </a:pPr>
            <a:endParaRPr sz="3200" b="0" dirty="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11"/>
          <p:cNvSpPr txBox="1">
            <a:spLocks noGrp="1"/>
          </p:cNvSpPr>
          <p:nvPr>
            <p:ph type="body" idx="1"/>
          </p:nvPr>
        </p:nvSpPr>
        <p:spPr>
          <a:xfrm>
            <a:off x="1596463" y="3409326"/>
            <a:ext cx="21239473" cy="4437502"/>
          </a:xfrm>
          <a:prstGeom prst="rect">
            <a:avLst/>
          </a:prstGeom>
          <a:noFill/>
          <a:ln>
            <a:noFill/>
          </a:ln>
        </p:spPr>
        <p:txBody>
          <a:bodyPr spcFirstLastPara="1" wrap="square" lIns="50800" tIns="50800" rIns="50800" bIns="50800" anchor="t" anchorCtr="0">
            <a:normAutofit/>
          </a:bodyPr>
          <a:lstStyle/>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accent4">
                    <a:lumMod val="75000"/>
                  </a:schemeClr>
                </a:solidFill>
              </a:rPr>
              <a:t>Stack: </a:t>
            </a:r>
            <a:r>
              <a:rPr lang="en-GB" sz="4400" b="0" dirty="0">
                <a:solidFill>
                  <a:schemeClr val="tx1"/>
                </a:solidFill>
              </a:rPr>
              <a:t>a collection of technologies that are used together to create a web app (e.g. LAMP stack, MEAN stack &amp; MERN stack)</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JavaScript is used for </a:t>
            </a:r>
            <a:r>
              <a:rPr lang="en-GB" sz="4400" b="0" dirty="0">
                <a:solidFill>
                  <a:schemeClr val="accent4">
                    <a:lumMod val="75000"/>
                  </a:schemeClr>
                </a:solidFill>
              </a:rPr>
              <a:t>full stack web development </a:t>
            </a:r>
            <a:r>
              <a:rPr lang="en-GB" sz="4400" b="0" dirty="0">
                <a:solidFill>
                  <a:schemeClr val="tx1"/>
                </a:solidFill>
              </a:rPr>
              <a:t>using a combination of </a:t>
            </a:r>
            <a:r>
              <a:rPr lang="en-GB" sz="4400" b="0" dirty="0">
                <a:solidFill>
                  <a:schemeClr val="accent4">
                    <a:lumMod val="75000"/>
                  </a:schemeClr>
                </a:solidFill>
              </a:rPr>
              <a:t>frameworks</a:t>
            </a:r>
            <a:r>
              <a:rPr lang="en-GB" sz="4400" b="0" dirty="0">
                <a:solidFill>
                  <a:schemeClr val="tx1"/>
                </a:solidFill>
              </a:rPr>
              <a:t> and </a:t>
            </a:r>
            <a:r>
              <a:rPr lang="en-GB" sz="4400" b="0" dirty="0">
                <a:solidFill>
                  <a:schemeClr val="accent4">
                    <a:lumMod val="75000"/>
                  </a:schemeClr>
                </a:solidFill>
              </a:rPr>
              <a:t>libraries</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The most popular approach is the </a:t>
            </a:r>
            <a:r>
              <a:rPr lang="en-GB" sz="4400" b="0" dirty="0">
                <a:solidFill>
                  <a:schemeClr val="accent4">
                    <a:lumMod val="75000"/>
                  </a:schemeClr>
                </a:solidFill>
              </a:rPr>
              <a:t>MERN</a:t>
            </a:r>
            <a:r>
              <a:rPr lang="en-GB" sz="4400" b="0" dirty="0">
                <a:solidFill>
                  <a:schemeClr val="tx1"/>
                </a:solidFill>
              </a:rPr>
              <a:t> stack</a:t>
            </a: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rgbClr val="5E5E5E"/>
              </a:buClr>
              <a:buSzPts val="3200"/>
              <a:buFont typeface="Noto Sans Symbols"/>
              <a:buNone/>
            </a:pPr>
            <a:endParaRPr sz="3200" b="0" dirty="0">
              <a:solidFill>
                <a:schemeClr val="dk2"/>
              </a:solidFill>
            </a:endParaRPr>
          </a:p>
        </p:txBody>
      </p:sp>
      <p:sp>
        <p:nvSpPr>
          <p:cNvPr id="2" name="Oval 1">
            <a:extLst>
              <a:ext uri="{FF2B5EF4-FFF2-40B4-BE49-F238E27FC236}">
                <a16:creationId xmlns:a16="http://schemas.microsoft.com/office/drawing/2014/main" id="{AB03F177-F7BF-1F41-842D-561BAC0B07E6}"/>
              </a:ext>
            </a:extLst>
          </p:cNvPr>
          <p:cNvSpPr/>
          <p:nvPr/>
        </p:nvSpPr>
        <p:spPr>
          <a:xfrm>
            <a:off x="3449043" y="7634177"/>
            <a:ext cx="2398868" cy="2466753"/>
          </a:xfrm>
          <a:prstGeom prst="ellipse">
            <a:avLst/>
          </a:prstGeom>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SA"/>
          </a:p>
        </p:txBody>
      </p:sp>
      <p:sp>
        <p:nvSpPr>
          <p:cNvPr id="140" name="Google Shape;140;p11"/>
          <p:cNvSpPr txBox="1">
            <a:spLocks noGrp="1"/>
          </p:cNvSpPr>
          <p:nvPr>
            <p:ph type="title"/>
          </p:nvPr>
        </p:nvSpPr>
        <p:spPr>
          <a:xfrm>
            <a:off x="4975475" y="923479"/>
            <a:ext cx="14433049" cy="1437300"/>
          </a:xfrm>
          <a:prstGeom prst="rect">
            <a:avLst/>
          </a:prstGeom>
          <a:noFill/>
          <a:ln>
            <a:noFill/>
          </a:ln>
        </p:spPr>
        <p:txBody>
          <a:bodyPr spcFirstLastPara="1" wrap="square" lIns="50800" tIns="50800" rIns="50800" bIns="50800" anchor="b" anchorCtr="0">
            <a:normAutofit/>
          </a:bodyPr>
          <a:lstStyle/>
          <a:p>
            <a:pPr lvl="0" algn="ctr" rtl="0">
              <a:buClr>
                <a:srgbClr val="E4BA00"/>
              </a:buClr>
              <a:buSzPts val="8500"/>
            </a:pPr>
            <a:r>
              <a:rPr lang="en-GB" dirty="0">
                <a:solidFill>
                  <a:schemeClr val="accent4">
                    <a:lumMod val="75000"/>
                  </a:schemeClr>
                </a:solidFill>
              </a:rPr>
              <a:t>The MERN Stack </a:t>
            </a:r>
            <a:endParaRPr dirty="0">
              <a:solidFill>
                <a:schemeClr val="accent4">
                  <a:lumMod val="75000"/>
                </a:schemeClr>
              </a:solidFill>
            </a:endParaRPr>
          </a:p>
        </p:txBody>
      </p:sp>
      <p:pic>
        <p:nvPicPr>
          <p:cNvPr id="1026" name="Picture 2" descr="MongoDB NoSQL Document-oriented database, nosql icon, leaf, grass, business  png | PNGWing">
            <a:extLst>
              <a:ext uri="{FF2B5EF4-FFF2-40B4-BE49-F238E27FC236}">
                <a16:creationId xmlns:a16="http://schemas.microsoft.com/office/drawing/2014/main" id="{6E8AFABD-8D43-E04C-914F-F9EFD3B5585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00" b="93500" l="10000" r="90000">
                        <a14:foregroundMark x1="49674" y1="73333" x2="49674" y2="80333"/>
                        <a14:foregroundMark x1="49674" y1="80333" x2="50326" y2="74000"/>
                        <a14:foregroundMark x1="50326" y1="74000" x2="50652" y2="80500"/>
                        <a14:foregroundMark x1="50652" y1="80500" x2="50543" y2="73500"/>
                        <a14:foregroundMark x1="50543" y1="73500" x2="50870" y2="82000"/>
                        <a14:foregroundMark x1="50870" y1="82000" x2="50326" y2="74833"/>
                        <a14:foregroundMark x1="50326" y1="74833" x2="50543" y2="82000"/>
                        <a14:foregroundMark x1="50543" y1="82000" x2="51304" y2="75000"/>
                        <a14:foregroundMark x1="51304" y1="75000" x2="50870" y2="74167"/>
                        <a14:foregroundMark x1="51304" y1="93167" x2="55978" y2="90167"/>
                        <a14:foregroundMark x1="55978" y1="90167" x2="73587" y2="58833"/>
                        <a14:foregroundMark x1="73152" y1="59667" x2="74239" y2="40500"/>
                        <a14:foregroundMark x1="74239" y1="40500" x2="75761" y2="33833"/>
                        <a14:foregroundMark x1="75761" y1="33833" x2="75978" y2="26500"/>
                        <a14:foregroundMark x1="75978" y1="26500" x2="75217" y2="22500"/>
                        <a14:foregroundMark x1="75000" y1="20500" x2="71196" y2="17500"/>
                        <a14:foregroundMark x1="71196" y1="17500" x2="69022" y2="12000"/>
                        <a14:foregroundMark x1="69022" y1="12000" x2="61196" y2="7333"/>
                        <a14:foregroundMark x1="61196" y1="7333" x2="53587" y2="7000"/>
                        <a14:foregroundMark x1="55870" y1="6000" x2="34565" y2="9333"/>
                        <a14:foregroundMark x1="34565" y1="9333" x2="26630" y2="15000"/>
                        <a14:foregroundMark x1="26630" y1="15000" x2="25109" y2="22167"/>
                        <a14:foregroundMark x1="25109" y1="19000" x2="25652" y2="60333"/>
                        <a14:foregroundMark x1="25652" y1="60333" x2="27391" y2="66333"/>
                        <a14:foregroundMark x1="27391" y1="66333" x2="31087" y2="71333"/>
                        <a14:foregroundMark x1="28804" y1="67667" x2="48478" y2="92500"/>
                        <a14:foregroundMark x1="48478" y1="92500" x2="52935" y2="93500"/>
                      </a14:backgroundRemoval>
                    </a14:imgEffect>
                  </a14:imgLayer>
                </a14:imgProps>
              </a:ext>
              <a:ext uri="{28A0092B-C50C-407E-A947-70E740481C1C}">
                <a14:useLocalDpi xmlns:a14="http://schemas.microsoft.com/office/drawing/2010/main" val="0"/>
              </a:ext>
            </a:extLst>
          </a:blip>
          <a:srcRect/>
          <a:stretch>
            <a:fillRect/>
          </a:stretch>
        </p:blipFill>
        <p:spPr bwMode="auto">
          <a:xfrm>
            <a:off x="3328121" y="8094748"/>
            <a:ext cx="2598182" cy="169446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473274A2-DD53-A545-9594-67EE03769A1B}"/>
              </a:ext>
            </a:extLst>
          </p:cNvPr>
          <p:cNvCxnSpPr>
            <a:stCxn id="2" idx="4"/>
          </p:cNvCxnSpPr>
          <p:nvPr/>
        </p:nvCxnSpPr>
        <p:spPr>
          <a:xfrm>
            <a:off x="4648477" y="10100930"/>
            <a:ext cx="0" cy="808075"/>
          </a:xfrm>
          <a:prstGeom prst="line">
            <a:avLst/>
          </a:prstGeom>
        </p:spPr>
        <p:style>
          <a:lnRef idx="3">
            <a:schemeClr val="accent3"/>
          </a:lnRef>
          <a:fillRef idx="0">
            <a:schemeClr val="accent3"/>
          </a:fillRef>
          <a:effectRef idx="2">
            <a:schemeClr val="accent3"/>
          </a:effectRef>
          <a:fontRef idx="minor">
            <a:schemeClr val="tx1"/>
          </a:fontRef>
        </p:style>
      </p:cxnSp>
      <p:sp>
        <p:nvSpPr>
          <p:cNvPr id="5" name="Rounded Rectangle 4">
            <a:extLst>
              <a:ext uri="{FF2B5EF4-FFF2-40B4-BE49-F238E27FC236}">
                <a16:creationId xmlns:a16="http://schemas.microsoft.com/office/drawing/2014/main" id="{77C6EFF0-8BA1-D147-9BF8-AD09A5E31BA9}"/>
              </a:ext>
            </a:extLst>
          </p:cNvPr>
          <p:cNvSpPr/>
          <p:nvPr/>
        </p:nvSpPr>
        <p:spPr>
          <a:xfrm>
            <a:off x="3328121" y="10951535"/>
            <a:ext cx="2796235" cy="829340"/>
          </a:xfrm>
          <a:prstGeom prst="roundRect">
            <a:avLst/>
          </a:prstGeom>
          <a:solidFill>
            <a:srgbClr val="81C56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A" sz="3600" dirty="0"/>
              <a:t>MongoDB</a:t>
            </a:r>
          </a:p>
        </p:txBody>
      </p:sp>
      <p:sp>
        <p:nvSpPr>
          <p:cNvPr id="9" name="Oval 8">
            <a:extLst>
              <a:ext uri="{FF2B5EF4-FFF2-40B4-BE49-F238E27FC236}">
                <a16:creationId xmlns:a16="http://schemas.microsoft.com/office/drawing/2014/main" id="{6FC95517-77BC-1641-9B7E-EFA7FA428902}"/>
              </a:ext>
            </a:extLst>
          </p:cNvPr>
          <p:cNvSpPr/>
          <p:nvPr/>
        </p:nvSpPr>
        <p:spPr>
          <a:xfrm>
            <a:off x="7811936" y="7634177"/>
            <a:ext cx="2398868" cy="2466753"/>
          </a:xfrm>
          <a:prstGeom prst="ellipse">
            <a:avLst/>
          </a:prstGeom>
          <a:ln w="57150">
            <a:solidFill>
              <a:srgbClr val="FF93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SA" sz="8800" dirty="0">
              <a:solidFill>
                <a:schemeClr val="bg1"/>
              </a:solidFill>
            </a:endParaRPr>
          </a:p>
        </p:txBody>
      </p:sp>
      <p:cxnSp>
        <p:nvCxnSpPr>
          <p:cNvPr id="11" name="Straight Connector 10">
            <a:extLst>
              <a:ext uri="{FF2B5EF4-FFF2-40B4-BE49-F238E27FC236}">
                <a16:creationId xmlns:a16="http://schemas.microsoft.com/office/drawing/2014/main" id="{D90C17F8-37C2-DF47-81C2-B1EC36DD2D36}"/>
              </a:ext>
            </a:extLst>
          </p:cNvPr>
          <p:cNvCxnSpPr>
            <a:stCxn id="9" idx="4"/>
          </p:cNvCxnSpPr>
          <p:nvPr/>
        </p:nvCxnSpPr>
        <p:spPr>
          <a:xfrm>
            <a:off x="9011370" y="10100930"/>
            <a:ext cx="0" cy="808075"/>
          </a:xfrm>
          <a:prstGeom prst="line">
            <a:avLst/>
          </a:prstGeom>
          <a:ln>
            <a:solidFill>
              <a:srgbClr val="FF9300"/>
            </a:solidFill>
          </a:ln>
        </p:spPr>
        <p:style>
          <a:lnRef idx="3">
            <a:schemeClr val="accent3"/>
          </a:lnRef>
          <a:fillRef idx="0">
            <a:schemeClr val="accent3"/>
          </a:fillRef>
          <a:effectRef idx="2">
            <a:schemeClr val="accent3"/>
          </a:effectRef>
          <a:fontRef idx="minor">
            <a:schemeClr val="tx1"/>
          </a:fontRef>
        </p:style>
      </p:cxnSp>
      <p:sp>
        <p:nvSpPr>
          <p:cNvPr id="12" name="Rounded Rectangle 11">
            <a:extLst>
              <a:ext uri="{FF2B5EF4-FFF2-40B4-BE49-F238E27FC236}">
                <a16:creationId xmlns:a16="http://schemas.microsoft.com/office/drawing/2014/main" id="{F5DF5226-5D97-4747-95D2-705BE051A341}"/>
              </a:ext>
            </a:extLst>
          </p:cNvPr>
          <p:cNvSpPr/>
          <p:nvPr/>
        </p:nvSpPr>
        <p:spPr>
          <a:xfrm>
            <a:off x="7691014" y="10951535"/>
            <a:ext cx="2796235" cy="829340"/>
          </a:xfrm>
          <a:prstGeom prst="roundRect">
            <a:avLst/>
          </a:prstGeom>
          <a:solidFill>
            <a:srgbClr val="FF9300"/>
          </a:solidFill>
          <a:ln>
            <a:solidFill>
              <a:srgbClr val="353535"/>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A" sz="3600" dirty="0"/>
              <a:t>Express JS</a:t>
            </a:r>
          </a:p>
        </p:txBody>
      </p:sp>
      <p:sp>
        <p:nvSpPr>
          <p:cNvPr id="13" name="Oval 12">
            <a:extLst>
              <a:ext uri="{FF2B5EF4-FFF2-40B4-BE49-F238E27FC236}">
                <a16:creationId xmlns:a16="http://schemas.microsoft.com/office/drawing/2014/main" id="{3EFA38D4-0E41-8744-B270-B2D088441A1A}"/>
              </a:ext>
            </a:extLst>
          </p:cNvPr>
          <p:cNvSpPr/>
          <p:nvPr/>
        </p:nvSpPr>
        <p:spPr>
          <a:xfrm>
            <a:off x="12679890" y="7634177"/>
            <a:ext cx="2398868" cy="2466753"/>
          </a:xfrm>
          <a:prstGeom prst="ellipse">
            <a:avLst/>
          </a:prstGeom>
          <a:ln w="57150">
            <a:solidFill>
              <a:srgbClr val="61DAFB"/>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SA"/>
          </a:p>
        </p:txBody>
      </p:sp>
      <p:cxnSp>
        <p:nvCxnSpPr>
          <p:cNvPr id="15" name="Straight Connector 14">
            <a:extLst>
              <a:ext uri="{FF2B5EF4-FFF2-40B4-BE49-F238E27FC236}">
                <a16:creationId xmlns:a16="http://schemas.microsoft.com/office/drawing/2014/main" id="{B608FAFE-131C-E149-887F-E587FB2C547E}"/>
              </a:ext>
            </a:extLst>
          </p:cNvPr>
          <p:cNvCxnSpPr>
            <a:stCxn id="13" idx="4"/>
          </p:cNvCxnSpPr>
          <p:nvPr/>
        </p:nvCxnSpPr>
        <p:spPr>
          <a:xfrm>
            <a:off x="13879324" y="10100930"/>
            <a:ext cx="0" cy="808075"/>
          </a:xfrm>
          <a:prstGeom prst="line">
            <a:avLst/>
          </a:prstGeom>
          <a:ln>
            <a:solidFill>
              <a:srgbClr val="61DAFB"/>
            </a:solidFill>
          </a:ln>
        </p:spPr>
        <p:style>
          <a:lnRef idx="3">
            <a:schemeClr val="accent3"/>
          </a:lnRef>
          <a:fillRef idx="0">
            <a:schemeClr val="accent3"/>
          </a:fillRef>
          <a:effectRef idx="2">
            <a:schemeClr val="accent3"/>
          </a:effectRef>
          <a:fontRef idx="minor">
            <a:schemeClr val="tx1"/>
          </a:fontRef>
        </p:style>
      </p:cxnSp>
      <p:sp>
        <p:nvSpPr>
          <p:cNvPr id="16" name="Rounded Rectangle 15">
            <a:extLst>
              <a:ext uri="{FF2B5EF4-FFF2-40B4-BE49-F238E27FC236}">
                <a16:creationId xmlns:a16="http://schemas.microsoft.com/office/drawing/2014/main" id="{15597740-21DA-1D4E-A790-ECBD96FC1E73}"/>
              </a:ext>
            </a:extLst>
          </p:cNvPr>
          <p:cNvSpPr/>
          <p:nvPr/>
        </p:nvSpPr>
        <p:spPr>
          <a:xfrm>
            <a:off x="12558968" y="10951535"/>
            <a:ext cx="2796235" cy="829340"/>
          </a:xfrm>
          <a:prstGeom prst="roundRect">
            <a:avLst/>
          </a:prstGeom>
          <a:solidFill>
            <a:srgbClr val="61DAF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A" sz="3600" dirty="0"/>
              <a:t>React JS</a:t>
            </a:r>
          </a:p>
        </p:txBody>
      </p:sp>
      <p:sp>
        <p:nvSpPr>
          <p:cNvPr id="17" name="Oval 16">
            <a:extLst>
              <a:ext uri="{FF2B5EF4-FFF2-40B4-BE49-F238E27FC236}">
                <a16:creationId xmlns:a16="http://schemas.microsoft.com/office/drawing/2014/main" id="{73AB7F7B-281C-9F4B-B932-5095715DF05C}"/>
              </a:ext>
            </a:extLst>
          </p:cNvPr>
          <p:cNvSpPr/>
          <p:nvPr/>
        </p:nvSpPr>
        <p:spPr>
          <a:xfrm>
            <a:off x="17591127" y="7634177"/>
            <a:ext cx="2398868" cy="2466753"/>
          </a:xfrm>
          <a:prstGeom prst="ellipse">
            <a:avLst/>
          </a:prstGeom>
          <a:ln w="57150">
            <a:solidFill>
              <a:srgbClr val="4E974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SA"/>
          </a:p>
        </p:txBody>
      </p:sp>
      <p:cxnSp>
        <p:nvCxnSpPr>
          <p:cNvPr id="19" name="Straight Connector 18">
            <a:extLst>
              <a:ext uri="{FF2B5EF4-FFF2-40B4-BE49-F238E27FC236}">
                <a16:creationId xmlns:a16="http://schemas.microsoft.com/office/drawing/2014/main" id="{AEB99C72-D33C-464D-AAAE-5449502805F9}"/>
              </a:ext>
            </a:extLst>
          </p:cNvPr>
          <p:cNvCxnSpPr>
            <a:stCxn id="17" idx="4"/>
          </p:cNvCxnSpPr>
          <p:nvPr/>
        </p:nvCxnSpPr>
        <p:spPr>
          <a:xfrm>
            <a:off x="18790561" y="10100930"/>
            <a:ext cx="0" cy="808075"/>
          </a:xfrm>
          <a:prstGeom prst="line">
            <a:avLst/>
          </a:prstGeom>
          <a:ln>
            <a:solidFill>
              <a:srgbClr val="4E9741"/>
            </a:solidFill>
          </a:ln>
        </p:spPr>
        <p:style>
          <a:lnRef idx="3">
            <a:schemeClr val="accent3"/>
          </a:lnRef>
          <a:fillRef idx="0">
            <a:schemeClr val="accent3"/>
          </a:fillRef>
          <a:effectRef idx="2">
            <a:schemeClr val="accent3"/>
          </a:effectRef>
          <a:fontRef idx="minor">
            <a:schemeClr val="tx1"/>
          </a:fontRef>
        </p:style>
      </p:cxnSp>
      <p:sp>
        <p:nvSpPr>
          <p:cNvPr id="20" name="Rounded Rectangle 19">
            <a:extLst>
              <a:ext uri="{FF2B5EF4-FFF2-40B4-BE49-F238E27FC236}">
                <a16:creationId xmlns:a16="http://schemas.microsoft.com/office/drawing/2014/main" id="{72D793A7-FCDE-1D4A-86B8-F3A1A413BE00}"/>
              </a:ext>
            </a:extLst>
          </p:cNvPr>
          <p:cNvSpPr/>
          <p:nvPr/>
        </p:nvSpPr>
        <p:spPr>
          <a:xfrm>
            <a:off x="17470205" y="10951535"/>
            <a:ext cx="2796235" cy="829340"/>
          </a:xfrm>
          <a:prstGeom prst="roundRect">
            <a:avLst/>
          </a:prstGeom>
          <a:solidFill>
            <a:srgbClr val="4E974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A" sz="3600" dirty="0"/>
              <a:t>Node JS</a:t>
            </a:r>
          </a:p>
        </p:txBody>
      </p:sp>
      <p:pic>
        <p:nvPicPr>
          <p:cNvPr id="1028" name="Picture 4" descr="Node.js [ Download - Logo - icon ] png svg">
            <a:extLst>
              <a:ext uri="{FF2B5EF4-FFF2-40B4-BE49-F238E27FC236}">
                <a16:creationId xmlns:a16="http://schemas.microsoft.com/office/drawing/2014/main" id="{545AA8E1-49D7-1249-A141-845BC3E6F8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95920" y="8000734"/>
            <a:ext cx="1789282" cy="17892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316066B-0A9B-2647-A790-97EFB87FDC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7881" y="8181716"/>
            <a:ext cx="2060356" cy="14567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text, clipart, screenshot&#10;&#10;Description automatically generated">
            <a:extLst>
              <a:ext uri="{FF2B5EF4-FFF2-40B4-BE49-F238E27FC236}">
                <a16:creationId xmlns:a16="http://schemas.microsoft.com/office/drawing/2014/main" id="{012BD53D-603C-0A47-A861-98D45B80D5D2}"/>
              </a:ext>
            </a:extLst>
          </p:cNvPr>
          <p:cNvPicPr>
            <a:picLocks noChangeAspect="1"/>
          </p:cNvPicPr>
          <p:nvPr/>
        </p:nvPicPr>
        <p:blipFill>
          <a:blip r:embed="rId7"/>
          <a:stretch>
            <a:fillRect/>
          </a:stretch>
        </p:blipFill>
        <p:spPr>
          <a:xfrm>
            <a:off x="8333976" y="8167007"/>
            <a:ext cx="1456736" cy="1456736"/>
          </a:xfrm>
          <a:prstGeom prst="rect">
            <a:avLst/>
          </a:prstGeom>
        </p:spPr>
      </p:pic>
    </p:spTree>
    <p:extLst>
      <p:ext uri="{BB962C8B-B14F-4D97-AF65-F5344CB8AC3E}">
        <p14:creationId xmlns:p14="http://schemas.microsoft.com/office/powerpoint/2010/main" val="229256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5146158" y="520340"/>
            <a:ext cx="11242583"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rtl="0">
              <a:buClr>
                <a:srgbClr val="C2AE4B"/>
              </a:buClr>
              <a:buSzPts val="2800"/>
              <a:buFont typeface="Trebuchet MS"/>
              <a:buNone/>
            </a:pPr>
            <a:r>
              <a:rPr lang="en-GB" dirty="0">
                <a:solidFill>
                  <a:schemeClr val="accent4">
                    <a:lumMod val="75000"/>
                  </a:schemeClr>
                </a:solidFill>
              </a:rPr>
              <a:t>The MERN Stack </a:t>
            </a:r>
          </a:p>
        </p:txBody>
      </p:sp>
      <p:sp>
        <p:nvSpPr>
          <p:cNvPr id="23" name="Google Shape;187;p24">
            <a:extLst>
              <a:ext uri="{FF2B5EF4-FFF2-40B4-BE49-F238E27FC236}">
                <a16:creationId xmlns:a16="http://schemas.microsoft.com/office/drawing/2014/main" id="{944969C1-5FEB-9D44-B011-5DFDB920E211}"/>
              </a:ext>
            </a:extLst>
          </p:cNvPr>
          <p:cNvSpPr txBox="1">
            <a:spLocks/>
          </p:cNvSpPr>
          <p:nvPr/>
        </p:nvSpPr>
        <p:spPr>
          <a:xfrm>
            <a:off x="2550091" y="6933018"/>
            <a:ext cx="3786914" cy="4528879"/>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1pPr>
            <a:lvl2pPr marL="914400" marR="0" lvl="1"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2pPr>
            <a:lvl3pPr marL="1371600" marR="0" lvl="2"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3pPr>
            <a:lvl4pPr marL="1828800" marR="0" lvl="3"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4pPr>
            <a:lvl5pPr marL="2286000" marR="0" lvl="4"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5pPr>
            <a:lvl6pPr marL="2743200" marR="0" lvl="5" indent="-369189" algn="l" rtl="0">
              <a:lnSpc>
                <a:spcPct val="90000"/>
              </a:lnSpc>
              <a:spcBef>
                <a:spcPts val="4500"/>
              </a:spcBef>
              <a:spcAft>
                <a:spcPts val="0"/>
              </a:spcAft>
              <a:buClr>
                <a:srgbClr val="5E5E5E"/>
              </a:buClr>
              <a:buSzPts val="2214"/>
              <a:buFont typeface="Helvetica Neue"/>
              <a:buChar char="•"/>
              <a:defRPr sz="3000" b="0" i="0" u="none" strike="noStrike" cap="none">
                <a:solidFill>
                  <a:srgbClr val="5E5E5E"/>
                </a:solidFill>
                <a:latin typeface="Helvetica Neue"/>
                <a:ea typeface="Helvetica Neue"/>
                <a:cs typeface="Helvetica Neue"/>
                <a:sym typeface="Helvetica Neue"/>
              </a:defRPr>
            </a:lvl6pPr>
            <a:lvl7pPr marL="3200400" marR="0" lvl="6" indent="-369189" algn="l" rtl="0">
              <a:lnSpc>
                <a:spcPct val="90000"/>
              </a:lnSpc>
              <a:spcBef>
                <a:spcPts val="4500"/>
              </a:spcBef>
              <a:spcAft>
                <a:spcPts val="0"/>
              </a:spcAft>
              <a:buClr>
                <a:srgbClr val="5E5E5E"/>
              </a:buClr>
              <a:buSzPts val="2214"/>
              <a:buFont typeface="Helvetica Neue"/>
              <a:buChar char="•"/>
              <a:defRPr sz="3000" b="0" i="0" u="none" strike="noStrike" cap="none">
                <a:solidFill>
                  <a:srgbClr val="5E5E5E"/>
                </a:solidFill>
                <a:latin typeface="Helvetica Neue"/>
                <a:ea typeface="Helvetica Neue"/>
                <a:cs typeface="Helvetica Neue"/>
                <a:sym typeface="Helvetica Neue"/>
              </a:defRPr>
            </a:lvl7pPr>
            <a:lvl8pPr marL="3657600" marR="0" lvl="7" indent="-369189" algn="l" rtl="0">
              <a:lnSpc>
                <a:spcPct val="90000"/>
              </a:lnSpc>
              <a:spcBef>
                <a:spcPts val="4500"/>
              </a:spcBef>
              <a:spcAft>
                <a:spcPts val="0"/>
              </a:spcAft>
              <a:buClr>
                <a:srgbClr val="5E5E5E"/>
              </a:buClr>
              <a:buSzPts val="2214"/>
              <a:buFont typeface="Helvetica Neue"/>
              <a:buChar char="•"/>
              <a:defRPr sz="3000" b="0" i="0" u="none" strike="noStrike" cap="none">
                <a:solidFill>
                  <a:srgbClr val="5E5E5E"/>
                </a:solidFill>
                <a:latin typeface="Helvetica Neue"/>
                <a:ea typeface="Helvetica Neue"/>
                <a:cs typeface="Helvetica Neue"/>
                <a:sym typeface="Helvetica Neue"/>
              </a:defRPr>
            </a:lvl8pPr>
            <a:lvl9pPr marL="4114800" marR="0" lvl="8" indent="-369189" algn="l" rtl="0">
              <a:lnSpc>
                <a:spcPct val="90000"/>
              </a:lnSpc>
              <a:spcBef>
                <a:spcPts val="4500"/>
              </a:spcBef>
              <a:spcAft>
                <a:spcPts val="0"/>
              </a:spcAft>
              <a:buClr>
                <a:srgbClr val="5E5E5E"/>
              </a:buClr>
              <a:buSzPts val="2214"/>
              <a:buFont typeface="Helvetica Neue"/>
              <a:buChar char="•"/>
              <a:defRPr sz="3000" b="0" i="0" u="none" strike="noStrike" cap="none">
                <a:solidFill>
                  <a:srgbClr val="5E5E5E"/>
                </a:solidFill>
                <a:latin typeface="Helvetica Neue"/>
                <a:ea typeface="Helvetica Neue"/>
                <a:cs typeface="Helvetica Neue"/>
                <a:sym typeface="Helvetica Neue"/>
              </a:defRPr>
            </a:lvl9pPr>
          </a:lstStyle>
          <a:p>
            <a:pPr marL="0" indent="0" algn="ctr" rtl="0"/>
            <a:r>
              <a:rPr lang="en-GB" sz="4000" b="0" dirty="0">
                <a:solidFill>
                  <a:schemeClr val="accent4">
                    <a:lumMod val="75000"/>
                  </a:schemeClr>
                </a:solidFill>
              </a:rPr>
              <a:t>Node.js: </a:t>
            </a:r>
            <a:r>
              <a:rPr lang="en-GB" sz="4000" b="0" dirty="0">
                <a:solidFill>
                  <a:schemeClr val="tx1"/>
                </a:solidFill>
              </a:rPr>
              <a:t>allows JavaScript to be used on web servers, not just a browser. </a:t>
            </a:r>
          </a:p>
          <a:p>
            <a:pPr marL="0" indent="0" algn="ctr" rtl="0">
              <a:spcBef>
                <a:spcPts val="1600"/>
              </a:spcBef>
              <a:spcAft>
                <a:spcPts val="1600"/>
              </a:spcAft>
              <a:buSzPts val="1800"/>
            </a:pPr>
            <a:endParaRPr lang="en-GB" sz="4000" b="0" dirty="0">
              <a:solidFill>
                <a:schemeClr val="tx1"/>
              </a:solidFill>
            </a:endParaRPr>
          </a:p>
        </p:txBody>
      </p:sp>
      <p:sp>
        <p:nvSpPr>
          <p:cNvPr id="24" name="Google Shape;190;p24">
            <a:extLst>
              <a:ext uri="{FF2B5EF4-FFF2-40B4-BE49-F238E27FC236}">
                <a16:creationId xmlns:a16="http://schemas.microsoft.com/office/drawing/2014/main" id="{97143894-F7C1-CF40-A99E-3B1383E1D082}"/>
              </a:ext>
            </a:extLst>
          </p:cNvPr>
          <p:cNvSpPr txBox="1">
            <a:spLocks/>
          </p:cNvSpPr>
          <p:nvPr/>
        </p:nvSpPr>
        <p:spPr>
          <a:xfrm>
            <a:off x="1082797" y="1250365"/>
            <a:ext cx="4424867" cy="452887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62915"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1pPr>
            <a:lvl2pPr marL="914400" marR="0" lvl="1" indent="-462915"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2pPr>
            <a:lvl3pPr marL="1371600" marR="0" lvl="2"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3pPr>
            <a:lvl4pPr marL="1828800" marR="0" lvl="3"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4pPr>
            <a:lvl5pPr marL="2286000" marR="0" lvl="4"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5pPr>
            <a:lvl6pPr marL="2743200" marR="0" lvl="5"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6pPr>
            <a:lvl7pPr marL="3200400" marR="0" lvl="6"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7pPr>
            <a:lvl8pPr marL="3657600" marR="0" lvl="7"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8pPr>
            <a:lvl9pPr marL="4114800" marR="0" lvl="8" indent="-462915"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9pPr>
          </a:lstStyle>
          <a:p>
            <a:pPr marL="0" indent="0" algn="ctr" rtl="0">
              <a:spcBef>
                <a:spcPts val="0"/>
              </a:spcBef>
              <a:buFont typeface="Helvetica Neue"/>
              <a:buNone/>
            </a:pPr>
            <a:r>
              <a:rPr lang="en-GB" sz="4000" dirty="0">
                <a:solidFill>
                  <a:schemeClr val="accent4">
                    <a:lumMod val="75000"/>
                  </a:schemeClr>
                </a:solidFill>
              </a:rPr>
              <a:t>React: </a:t>
            </a:r>
            <a:r>
              <a:rPr lang="en-GB" sz="4000" dirty="0">
                <a:solidFill>
                  <a:schemeClr val="tx1"/>
                </a:solidFill>
              </a:rPr>
              <a:t>library created by Facebook to create views that are rendered in HTML. It is isomorphic. </a:t>
            </a:r>
          </a:p>
          <a:p>
            <a:pPr marL="0" indent="0" algn="ctr" rtl="0">
              <a:spcBef>
                <a:spcPts val="1600"/>
              </a:spcBef>
              <a:spcAft>
                <a:spcPts val="1600"/>
              </a:spcAft>
              <a:buSzPts val="1800"/>
              <a:buFont typeface="Helvetica Neue"/>
              <a:buNone/>
            </a:pPr>
            <a:endParaRPr lang="en-GB" sz="4000" dirty="0">
              <a:solidFill>
                <a:schemeClr val="tx1"/>
              </a:solidFill>
            </a:endParaRPr>
          </a:p>
        </p:txBody>
      </p:sp>
      <p:sp>
        <p:nvSpPr>
          <p:cNvPr id="25" name="Google Shape;191;p24">
            <a:extLst>
              <a:ext uri="{FF2B5EF4-FFF2-40B4-BE49-F238E27FC236}">
                <a16:creationId xmlns:a16="http://schemas.microsoft.com/office/drawing/2014/main" id="{C4FE19F7-B33A-244A-87AB-BF11430836BD}"/>
              </a:ext>
            </a:extLst>
          </p:cNvPr>
          <p:cNvSpPr txBox="1">
            <a:spLocks/>
          </p:cNvSpPr>
          <p:nvPr/>
        </p:nvSpPr>
        <p:spPr>
          <a:xfrm>
            <a:off x="18989084" y="7639345"/>
            <a:ext cx="3545275" cy="4077733"/>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62915"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1pPr>
            <a:lvl2pPr marL="914400" marR="0" lvl="1" indent="-462915"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2pPr>
            <a:lvl3pPr marL="1371600" marR="0" lvl="2"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3pPr>
            <a:lvl4pPr marL="1828800" marR="0" lvl="3"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4pPr>
            <a:lvl5pPr marL="2286000" marR="0" lvl="4"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5pPr>
            <a:lvl6pPr marL="2743200" marR="0" lvl="5"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6pPr>
            <a:lvl7pPr marL="3200400" marR="0" lvl="6"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7pPr>
            <a:lvl8pPr marL="3657600" marR="0" lvl="7"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8pPr>
            <a:lvl9pPr marL="4114800" marR="0" lvl="8" indent="-462915"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9pPr>
          </a:lstStyle>
          <a:p>
            <a:pPr marL="0" indent="0" algn="ctr" rtl="0">
              <a:spcBef>
                <a:spcPts val="0"/>
              </a:spcBef>
              <a:spcAft>
                <a:spcPts val="1600"/>
              </a:spcAft>
              <a:buSzPts val="1800"/>
              <a:buFont typeface="Helvetica Neue"/>
              <a:buNone/>
            </a:pPr>
            <a:r>
              <a:rPr lang="en-GB" sz="4000" dirty="0">
                <a:solidFill>
                  <a:schemeClr val="accent4">
                    <a:lumMod val="75000"/>
                  </a:schemeClr>
                </a:solidFill>
              </a:rPr>
              <a:t>Express:</a:t>
            </a:r>
            <a:r>
              <a:rPr lang="en-GB" sz="4000" dirty="0">
                <a:solidFill>
                  <a:schemeClr val="tx1"/>
                </a:solidFill>
              </a:rPr>
              <a:t> unopinionated web framework for development using Node.js. </a:t>
            </a:r>
          </a:p>
        </p:txBody>
      </p:sp>
      <p:sp>
        <p:nvSpPr>
          <p:cNvPr id="26" name="Google Shape;192;p24">
            <a:extLst>
              <a:ext uri="{FF2B5EF4-FFF2-40B4-BE49-F238E27FC236}">
                <a16:creationId xmlns:a16="http://schemas.microsoft.com/office/drawing/2014/main" id="{949095F5-B576-2348-BB58-A1319F5D7874}"/>
              </a:ext>
            </a:extLst>
          </p:cNvPr>
          <p:cNvSpPr txBox="1">
            <a:spLocks/>
          </p:cNvSpPr>
          <p:nvPr/>
        </p:nvSpPr>
        <p:spPr>
          <a:xfrm>
            <a:off x="19274666" y="1552935"/>
            <a:ext cx="4156499" cy="529516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62915"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1pPr>
            <a:lvl2pPr marL="914400" marR="0" lvl="1" indent="-462915"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2pPr>
            <a:lvl3pPr marL="1371600" marR="0" lvl="2"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3pPr>
            <a:lvl4pPr marL="1828800" marR="0" lvl="3"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4pPr>
            <a:lvl5pPr marL="2286000" marR="0" lvl="4"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5pPr>
            <a:lvl6pPr marL="2743200" marR="0" lvl="5"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6pPr>
            <a:lvl7pPr marL="3200400" marR="0" lvl="6"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7pPr>
            <a:lvl8pPr marL="3657600" marR="0" lvl="7"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8pPr>
            <a:lvl9pPr marL="4114800" marR="0" lvl="8" indent="-462915"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9pPr>
          </a:lstStyle>
          <a:p>
            <a:pPr marL="0" indent="0" algn="ctr" rtl="0">
              <a:spcBef>
                <a:spcPts val="0"/>
              </a:spcBef>
              <a:spcAft>
                <a:spcPts val="1600"/>
              </a:spcAft>
              <a:buSzPts val="1800"/>
              <a:buFont typeface="Helvetica Neue"/>
              <a:buNone/>
            </a:pPr>
            <a:r>
              <a:rPr lang="en-GB" sz="4000" dirty="0">
                <a:solidFill>
                  <a:schemeClr val="accent4">
                    <a:lumMod val="75000"/>
                  </a:schemeClr>
                </a:solidFill>
              </a:rPr>
              <a:t>MongoDB: </a:t>
            </a:r>
            <a:r>
              <a:rPr lang="en-GB" sz="4000" dirty="0">
                <a:solidFill>
                  <a:schemeClr val="tx1"/>
                </a:solidFill>
              </a:rPr>
              <a:t>non-relational database that stores data as documents or objects. It uses a query language based on JSON. </a:t>
            </a:r>
          </a:p>
        </p:txBody>
      </p:sp>
      <p:sp>
        <p:nvSpPr>
          <p:cNvPr id="27" name="Google Shape;188;p24">
            <a:extLst>
              <a:ext uri="{FF2B5EF4-FFF2-40B4-BE49-F238E27FC236}">
                <a16:creationId xmlns:a16="http://schemas.microsoft.com/office/drawing/2014/main" id="{D181ADCB-2F9D-8B4D-A93A-7F6299761B68}"/>
              </a:ext>
            </a:extLst>
          </p:cNvPr>
          <p:cNvSpPr txBox="1"/>
          <p:nvPr/>
        </p:nvSpPr>
        <p:spPr>
          <a:xfrm>
            <a:off x="7430387" y="3314507"/>
            <a:ext cx="9210274" cy="6025701"/>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1"/>
              </a:solidFill>
              <a:latin typeface="Trebuchet MS"/>
              <a:ea typeface="Trebuchet MS"/>
              <a:cs typeface="Trebuchet MS"/>
              <a:sym typeface="Trebuchet MS"/>
            </a:endParaRPr>
          </a:p>
        </p:txBody>
      </p:sp>
      <p:pic>
        <p:nvPicPr>
          <p:cNvPr id="28" name="Google Shape;189;p24">
            <a:extLst>
              <a:ext uri="{FF2B5EF4-FFF2-40B4-BE49-F238E27FC236}">
                <a16:creationId xmlns:a16="http://schemas.microsoft.com/office/drawing/2014/main" id="{115FE0CB-2275-AE4B-B97E-942A81B47438}"/>
              </a:ext>
            </a:extLst>
          </p:cNvPr>
          <p:cNvPicPr preferRelativeResize="0"/>
          <p:nvPr/>
        </p:nvPicPr>
        <p:blipFill>
          <a:blip r:embed="rId3">
            <a:alphaModFix/>
          </a:blip>
          <a:stretch>
            <a:fillRect/>
          </a:stretch>
        </p:blipFill>
        <p:spPr>
          <a:xfrm>
            <a:off x="7512176" y="3406707"/>
            <a:ext cx="8801280" cy="5776221"/>
          </a:xfrm>
          <a:prstGeom prst="rect">
            <a:avLst/>
          </a:prstGeom>
          <a:noFill/>
          <a:ln>
            <a:noFill/>
          </a:ln>
        </p:spPr>
      </p:pic>
    </p:spTree>
    <p:extLst>
      <p:ext uri="{BB962C8B-B14F-4D97-AF65-F5344CB8AC3E}">
        <p14:creationId xmlns:p14="http://schemas.microsoft.com/office/powerpoint/2010/main" val="108336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3550979" y="545740"/>
            <a:ext cx="17282042"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rtl="0">
              <a:buClr>
                <a:srgbClr val="C2AE4B"/>
              </a:buClr>
              <a:buSzPts val="2800"/>
            </a:pPr>
            <a:r>
              <a:rPr lang="en-GB" dirty="0">
                <a:solidFill>
                  <a:schemeClr val="accent4">
                    <a:lumMod val="75000"/>
                  </a:schemeClr>
                </a:solidFill>
              </a:rPr>
              <a:t>Web Developer Responsibilities</a:t>
            </a:r>
          </a:p>
        </p:txBody>
      </p:sp>
      <p:sp>
        <p:nvSpPr>
          <p:cNvPr id="9" name="Google Shape;141;p11">
            <a:extLst>
              <a:ext uri="{FF2B5EF4-FFF2-40B4-BE49-F238E27FC236}">
                <a16:creationId xmlns:a16="http://schemas.microsoft.com/office/drawing/2014/main" id="{4163BCEF-D461-2345-B7CC-31CB66B0ADDF}"/>
              </a:ext>
            </a:extLst>
          </p:cNvPr>
          <p:cNvSpPr txBox="1">
            <a:spLocks noGrp="1"/>
          </p:cNvSpPr>
          <p:nvPr>
            <p:ph type="body" idx="1"/>
          </p:nvPr>
        </p:nvSpPr>
        <p:spPr>
          <a:xfrm>
            <a:off x="1596463" y="3409326"/>
            <a:ext cx="21239473" cy="7995274"/>
          </a:xfrm>
          <a:prstGeom prst="rect">
            <a:avLst/>
          </a:prstGeom>
          <a:noFill/>
          <a:ln>
            <a:noFill/>
          </a:ln>
        </p:spPr>
        <p:txBody>
          <a:bodyPr spcFirstLastPara="1" wrap="square" lIns="50800" tIns="50800" rIns="50800" bIns="50800" anchor="t" anchorCtr="0">
            <a:normAutofit fontScale="92500" lnSpcReduction="10000"/>
          </a:bodyPr>
          <a:lstStyle/>
          <a:p>
            <a:pPr marL="0" indent="0" algn="l" rtl="0">
              <a:lnSpc>
                <a:spcPct val="120000"/>
              </a:lnSpc>
              <a:buClr>
                <a:schemeClr val="dk2"/>
              </a:buClr>
              <a:buSzPts val="3200"/>
            </a:pPr>
            <a:r>
              <a:rPr lang="en-GB" sz="4400" u="sng" dirty="0">
                <a:solidFill>
                  <a:schemeClr val="accent4">
                    <a:lumMod val="75000"/>
                  </a:schemeClr>
                </a:solidFill>
              </a:rPr>
              <a:t>Front-End Developer: </a:t>
            </a:r>
          </a:p>
          <a:p>
            <a:pPr marL="0" lvl="0" indent="0" algn="l" rtl="0">
              <a:lnSpc>
                <a:spcPct val="120000"/>
              </a:lnSpc>
              <a:spcBef>
                <a:spcPts val="0"/>
              </a:spcBef>
              <a:spcAft>
                <a:spcPts val="0"/>
              </a:spcAft>
              <a:buClr>
                <a:schemeClr val="dk2"/>
              </a:buClr>
              <a:buSzPts val="3200"/>
            </a:pPr>
            <a:endParaRPr lang="en-GB" sz="4400" b="0" dirty="0">
              <a:solidFill>
                <a:schemeClr val="accent4">
                  <a:lumMod val="75000"/>
                </a:schemeClr>
              </a:solidFill>
            </a:endParaRP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Prioritising </a:t>
            </a:r>
            <a:r>
              <a:rPr lang="en-GB" sz="4400" b="0" dirty="0">
                <a:solidFill>
                  <a:schemeClr val="accent4">
                    <a:lumMod val="75000"/>
                  </a:schemeClr>
                </a:solidFill>
              </a:rPr>
              <a:t>user experience</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Bringing a designer’s </a:t>
            </a:r>
            <a:r>
              <a:rPr lang="en-GB" sz="4400" b="0" dirty="0">
                <a:solidFill>
                  <a:schemeClr val="accent4">
                    <a:lumMod val="75000"/>
                  </a:schemeClr>
                </a:solidFill>
              </a:rPr>
              <a:t>concept to life </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accent4">
                    <a:lumMod val="75000"/>
                  </a:schemeClr>
                </a:solidFill>
              </a:rPr>
              <a:t>Production</a:t>
            </a:r>
            <a:r>
              <a:rPr lang="en-GB" sz="4400" b="0" dirty="0">
                <a:solidFill>
                  <a:schemeClr val="tx1"/>
                </a:solidFill>
              </a:rPr>
              <a:t> and </a:t>
            </a:r>
            <a:r>
              <a:rPr lang="en-GB" sz="4400" b="0" dirty="0">
                <a:solidFill>
                  <a:schemeClr val="accent4">
                    <a:lumMod val="75000"/>
                  </a:schemeClr>
                </a:solidFill>
              </a:rPr>
              <a:t>maintenance</a:t>
            </a:r>
            <a:r>
              <a:rPr lang="en-GB" sz="4400" b="0" dirty="0">
                <a:solidFill>
                  <a:schemeClr val="tx1"/>
                </a:solidFill>
              </a:rPr>
              <a:t> of websites and web app user interfaces</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Creating tools that </a:t>
            </a:r>
            <a:r>
              <a:rPr lang="en-GB" sz="4400" b="0" dirty="0">
                <a:solidFill>
                  <a:schemeClr val="accent4">
                    <a:lumMod val="75000"/>
                  </a:schemeClr>
                </a:solidFill>
              </a:rPr>
              <a:t>enhance user interaction </a:t>
            </a:r>
            <a:r>
              <a:rPr lang="en-GB" sz="4400" b="0" dirty="0">
                <a:solidFill>
                  <a:schemeClr val="tx1"/>
                </a:solidFill>
              </a:rPr>
              <a:t>in any browser</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Implementing responsive design for </a:t>
            </a:r>
            <a:r>
              <a:rPr lang="en-GB" sz="4400" b="0" dirty="0">
                <a:solidFill>
                  <a:schemeClr val="accent4">
                    <a:lumMod val="75000"/>
                  </a:schemeClr>
                </a:solidFill>
              </a:rPr>
              <a:t>mobile sites</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Using a project management tool like GitHub to </a:t>
            </a:r>
            <a:r>
              <a:rPr lang="en-GB" sz="4400" b="0" dirty="0">
                <a:solidFill>
                  <a:schemeClr val="accent4">
                    <a:lumMod val="75000"/>
                  </a:schemeClr>
                </a:solidFill>
              </a:rPr>
              <a:t>maintain software workflow management </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Looking at </a:t>
            </a:r>
            <a:r>
              <a:rPr lang="en-GB" sz="4400" b="0" dirty="0">
                <a:solidFill>
                  <a:schemeClr val="accent4">
                    <a:lumMod val="75000"/>
                  </a:schemeClr>
                </a:solidFill>
              </a:rPr>
              <a:t>search engine optimisation </a:t>
            </a:r>
            <a:r>
              <a:rPr lang="en-GB" sz="4400" b="0" dirty="0">
                <a:solidFill>
                  <a:schemeClr val="tx1"/>
                </a:solidFill>
              </a:rPr>
              <a:t>(SEO) best practices</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Testing the site for </a:t>
            </a:r>
            <a:r>
              <a:rPr lang="en-GB" sz="4400" b="0" dirty="0">
                <a:solidFill>
                  <a:schemeClr val="accent4">
                    <a:lumMod val="75000"/>
                  </a:schemeClr>
                </a:solidFill>
              </a:rPr>
              <a:t>usability</a:t>
            </a:r>
            <a:r>
              <a:rPr lang="en-GB" sz="4400" b="0" dirty="0">
                <a:solidFill>
                  <a:schemeClr val="tx1"/>
                </a:solidFill>
              </a:rPr>
              <a:t> and </a:t>
            </a:r>
            <a:r>
              <a:rPr lang="en-GB" sz="4400" b="0" dirty="0">
                <a:solidFill>
                  <a:schemeClr val="accent4">
                    <a:lumMod val="75000"/>
                  </a:schemeClr>
                </a:solidFill>
              </a:rPr>
              <a:t>fixing bugs </a:t>
            </a:r>
            <a:r>
              <a:rPr lang="en-GB" sz="4400" b="0" dirty="0">
                <a:solidFill>
                  <a:schemeClr val="tx1"/>
                </a:solidFill>
              </a:rPr>
              <a:t>during development </a:t>
            </a:r>
          </a:p>
          <a:p>
            <a:pPr marL="685800" lvl="0" indent="-685800" algn="l" rtl="0">
              <a:lnSpc>
                <a:spcPct val="120000"/>
              </a:lnSpc>
              <a:spcBef>
                <a:spcPts val="0"/>
              </a:spcBef>
              <a:spcAft>
                <a:spcPts val="0"/>
              </a:spcAft>
              <a:buClr>
                <a:schemeClr val="dk2"/>
              </a:buClr>
              <a:buSzPts val="3200"/>
              <a:buFont typeface="Noto Sans Symbols"/>
              <a:buChar char="❖"/>
            </a:pPr>
            <a:endParaRPr lang="en-GB" sz="4400" b="0" dirty="0">
              <a:solidFill>
                <a:schemeClr val="tx1"/>
              </a:solidFill>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rgbClr val="5E5E5E"/>
              </a:buClr>
              <a:buSzPts val="3200"/>
              <a:buFont typeface="Noto Sans Symbols"/>
              <a:buNone/>
            </a:pPr>
            <a:endParaRPr sz="3200" b="0" dirty="0">
              <a:solidFill>
                <a:schemeClr val="dk2"/>
              </a:solidFill>
            </a:endParaRPr>
          </a:p>
        </p:txBody>
      </p:sp>
    </p:spTree>
    <p:extLst>
      <p:ext uri="{BB962C8B-B14F-4D97-AF65-F5344CB8AC3E}">
        <p14:creationId xmlns:p14="http://schemas.microsoft.com/office/powerpoint/2010/main" val="154770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3550979" y="545740"/>
            <a:ext cx="17282042"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rtl="0">
              <a:buClr>
                <a:srgbClr val="C2AE4B"/>
              </a:buClr>
              <a:buSzPts val="2800"/>
            </a:pPr>
            <a:r>
              <a:rPr lang="en-GB" dirty="0">
                <a:solidFill>
                  <a:schemeClr val="accent4">
                    <a:lumMod val="75000"/>
                  </a:schemeClr>
                </a:solidFill>
              </a:rPr>
              <a:t>Web Developer Responsibilities</a:t>
            </a:r>
          </a:p>
        </p:txBody>
      </p:sp>
      <p:sp>
        <p:nvSpPr>
          <p:cNvPr id="9" name="Google Shape;141;p11">
            <a:extLst>
              <a:ext uri="{FF2B5EF4-FFF2-40B4-BE49-F238E27FC236}">
                <a16:creationId xmlns:a16="http://schemas.microsoft.com/office/drawing/2014/main" id="{4163BCEF-D461-2345-B7CC-31CB66B0ADDF}"/>
              </a:ext>
            </a:extLst>
          </p:cNvPr>
          <p:cNvSpPr txBox="1">
            <a:spLocks noGrp="1"/>
          </p:cNvSpPr>
          <p:nvPr>
            <p:ph type="body" idx="1"/>
          </p:nvPr>
        </p:nvSpPr>
        <p:spPr>
          <a:xfrm>
            <a:off x="1596463" y="3409326"/>
            <a:ext cx="10595537" cy="7995274"/>
          </a:xfrm>
          <a:prstGeom prst="rect">
            <a:avLst/>
          </a:prstGeom>
          <a:noFill/>
          <a:ln>
            <a:noFill/>
          </a:ln>
        </p:spPr>
        <p:txBody>
          <a:bodyPr spcFirstLastPara="1" wrap="square" lIns="50800" tIns="50800" rIns="50800" bIns="50800" anchor="t" anchorCtr="0">
            <a:normAutofit fontScale="92500" lnSpcReduction="10000"/>
          </a:bodyPr>
          <a:lstStyle/>
          <a:p>
            <a:pPr marL="0" lvl="0" indent="0" algn="l" rtl="0"/>
            <a:r>
              <a:rPr lang="en-GB" sz="4400" u="sng" dirty="0">
                <a:solidFill>
                  <a:schemeClr val="accent4">
                    <a:lumMod val="75000"/>
                  </a:schemeClr>
                </a:solidFill>
              </a:rPr>
              <a:t>Back-End Developer: </a:t>
            </a:r>
          </a:p>
          <a:p>
            <a:pPr marL="0" lvl="0" indent="0" algn="l" rtl="0">
              <a:lnSpc>
                <a:spcPct val="120000"/>
              </a:lnSpc>
              <a:spcBef>
                <a:spcPts val="0"/>
              </a:spcBef>
              <a:spcAft>
                <a:spcPts val="0"/>
              </a:spcAft>
              <a:buClr>
                <a:schemeClr val="dk2"/>
              </a:buClr>
              <a:buSzPts val="3200"/>
            </a:pPr>
            <a:endParaRPr lang="en-GB" sz="4400" b="0" dirty="0">
              <a:solidFill>
                <a:schemeClr val="accent4">
                  <a:lumMod val="75000"/>
                </a:schemeClr>
              </a:solidFill>
            </a:endParaRP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accent4">
                    <a:lumMod val="75000"/>
                  </a:schemeClr>
                </a:solidFill>
              </a:rPr>
              <a:t>Database</a:t>
            </a:r>
            <a:r>
              <a:rPr lang="en-GB" sz="4400" b="0" dirty="0">
                <a:solidFill>
                  <a:schemeClr val="tx1"/>
                </a:solidFill>
              </a:rPr>
              <a:t> creation, integration and management</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Using back-end frameworks (</a:t>
            </a:r>
            <a:r>
              <a:rPr lang="en-GB" sz="4400" b="0" dirty="0" err="1">
                <a:solidFill>
                  <a:schemeClr val="tx1"/>
                </a:solidFill>
              </a:rPr>
              <a:t>e.g.Express.js</a:t>
            </a:r>
            <a:r>
              <a:rPr lang="en-GB" sz="4400" b="0" dirty="0">
                <a:solidFill>
                  <a:schemeClr val="tx1"/>
                </a:solidFill>
              </a:rPr>
              <a:t>) to build </a:t>
            </a:r>
            <a:r>
              <a:rPr lang="en-GB" sz="4400" b="0" dirty="0">
                <a:solidFill>
                  <a:schemeClr val="accent4">
                    <a:lumMod val="75000"/>
                  </a:schemeClr>
                </a:solidFill>
              </a:rPr>
              <a:t>server-side software</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accent4">
                    <a:lumMod val="75000"/>
                  </a:schemeClr>
                </a:solidFill>
              </a:rPr>
              <a:t>Web server</a:t>
            </a:r>
            <a:r>
              <a:rPr lang="en-GB" sz="4400" b="0" dirty="0">
                <a:solidFill>
                  <a:schemeClr val="tx1"/>
                </a:solidFill>
              </a:rPr>
              <a:t> technologies</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accent4">
                    <a:lumMod val="75000"/>
                  </a:schemeClr>
                </a:solidFill>
              </a:rPr>
              <a:t>Cloud</a:t>
            </a:r>
            <a:r>
              <a:rPr lang="en-GB" sz="4400" b="0" dirty="0">
                <a:solidFill>
                  <a:schemeClr val="tx1"/>
                </a:solidFill>
              </a:rPr>
              <a:t> computing integration</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accent4">
                    <a:lumMod val="75000"/>
                  </a:schemeClr>
                </a:solidFill>
              </a:rPr>
              <a:t>Server-side</a:t>
            </a:r>
            <a:r>
              <a:rPr lang="en-GB" sz="4400" b="0" dirty="0">
                <a:solidFill>
                  <a:schemeClr val="tx1"/>
                </a:solidFill>
              </a:rPr>
              <a:t> programming languages</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accent4">
                    <a:lumMod val="75000"/>
                  </a:schemeClr>
                </a:solidFill>
              </a:rPr>
              <a:t>API</a:t>
            </a:r>
            <a:r>
              <a:rPr lang="en-GB" sz="4400" b="0" dirty="0">
                <a:solidFill>
                  <a:schemeClr val="tx1"/>
                </a:solidFill>
              </a:rPr>
              <a:t> integration</a:t>
            </a:r>
          </a:p>
          <a:p>
            <a:pPr marL="685800" lvl="0" indent="-685800" algn="l" rtl="0">
              <a:lnSpc>
                <a:spcPct val="120000"/>
              </a:lnSpc>
              <a:spcBef>
                <a:spcPts val="0"/>
              </a:spcBef>
              <a:spcAft>
                <a:spcPts val="0"/>
              </a:spcAft>
              <a:buClr>
                <a:schemeClr val="dk2"/>
              </a:buClr>
              <a:buSzPts val="3200"/>
              <a:buFont typeface="Noto Sans Symbols"/>
              <a:buChar char="❖"/>
            </a:pPr>
            <a:endParaRPr lang="en-GB" sz="4400" b="0" dirty="0">
              <a:solidFill>
                <a:schemeClr val="tx1"/>
              </a:solidFill>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rgbClr val="5E5E5E"/>
              </a:buClr>
              <a:buSzPts val="3200"/>
              <a:buFont typeface="Noto Sans Symbols"/>
              <a:buNone/>
            </a:pPr>
            <a:endParaRPr sz="3200" b="0" dirty="0">
              <a:solidFill>
                <a:schemeClr val="dk2"/>
              </a:solidFill>
            </a:endParaRPr>
          </a:p>
        </p:txBody>
      </p:sp>
      <p:sp>
        <p:nvSpPr>
          <p:cNvPr id="4" name="Google Shape;141;p11">
            <a:extLst>
              <a:ext uri="{FF2B5EF4-FFF2-40B4-BE49-F238E27FC236}">
                <a16:creationId xmlns:a16="http://schemas.microsoft.com/office/drawing/2014/main" id="{D088CCB0-5ED3-CC41-930C-33A9F73B2DCF}"/>
              </a:ext>
            </a:extLst>
          </p:cNvPr>
          <p:cNvSpPr txBox="1">
            <a:spLocks/>
          </p:cNvSpPr>
          <p:nvPr/>
        </p:nvSpPr>
        <p:spPr>
          <a:xfrm>
            <a:off x="13737663" y="3739526"/>
            <a:ext cx="9808137" cy="7995274"/>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L="457200" marR="0" lvl="0"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1pPr>
            <a:lvl2pPr marL="914400" marR="0" lvl="1"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2pPr>
            <a:lvl3pPr marL="1371600" marR="0" lvl="2"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3pPr>
            <a:lvl4pPr marL="1828800" marR="0" lvl="3"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4pPr>
            <a:lvl5pPr marL="2286000" marR="0" lvl="4" indent="-228600" algn="r" rtl="1">
              <a:lnSpc>
                <a:spcPct val="100000"/>
              </a:lnSpc>
              <a:spcBef>
                <a:spcPts val="0"/>
              </a:spcBef>
              <a:spcAft>
                <a:spcPts val="0"/>
              </a:spcAft>
              <a:buClr>
                <a:srgbClr val="5E5E5E"/>
              </a:buClr>
              <a:buSzPts val="5500"/>
              <a:buFont typeface="Helvetica Neue"/>
              <a:buNone/>
              <a:defRPr sz="5500" b="1" i="0" u="none" strike="noStrike" cap="none">
                <a:solidFill>
                  <a:srgbClr val="5E5E5E"/>
                </a:solidFill>
                <a:latin typeface="Helvetica Neue"/>
                <a:ea typeface="Helvetica Neue"/>
                <a:cs typeface="Helvetica Neue"/>
                <a:sym typeface="Helvetica Neue"/>
              </a:defRPr>
            </a:lvl5pPr>
            <a:lvl6pPr marL="2743200" marR="0" lvl="5" indent="-369189" algn="l" rtl="0">
              <a:lnSpc>
                <a:spcPct val="90000"/>
              </a:lnSpc>
              <a:spcBef>
                <a:spcPts val="4500"/>
              </a:spcBef>
              <a:spcAft>
                <a:spcPts val="0"/>
              </a:spcAft>
              <a:buClr>
                <a:srgbClr val="5E5E5E"/>
              </a:buClr>
              <a:buSzPts val="2214"/>
              <a:buFont typeface="Helvetica Neue"/>
              <a:buChar char="•"/>
              <a:defRPr sz="3000" b="0" i="0" u="none" strike="noStrike" cap="none">
                <a:solidFill>
                  <a:srgbClr val="5E5E5E"/>
                </a:solidFill>
                <a:latin typeface="Helvetica Neue"/>
                <a:ea typeface="Helvetica Neue"/>
                <a:cs typeface="Helvetica Neue"/>
                <a:sym typeface="Helvetica Neue"/>
              </a:defRPr>
            </a:lvl6pPr>
            <a:lvl7pPr marL="3200400" marR="0" lvl="6" indent="-369189" algn="l" rtl="0">
              <a:lnSpc>
                <a:spcPct val="90000"/>
              </a:lnSpc>
              <a:spcBef>
                <a:spcPts val="4500"/>
              </a:spcBef>
              <a:spcAft>
                <a:spcPts val="0"/>
              </a:spcAft>
              <a:buClr>
                <a:srgbClr val="5E5E5E"/>
              </a:buClr>
              <a:buSzPts val="2214"/>
              <a:buFont typeface="Helvetica Neue"/>
              <a:buChar char="•"/>
              <a:defRPr sz="3000" b="0" i="0" u="none" strike="noStrike" cap="none">
                <a:solidFill>
                  <a:srgbClr val="5E5E5E"/>
                </a:solidFill>
                <a:latin typeface="Helvetica Neue"/>
                <a:ea typeface="Helvetica Neue"/>
                <a:cs typeface="Helvetica Neue"/>
                <a:sym typeface="Helvetica Neue"/>
              </a:defRPr>
            </a:lvl7pPr>
            <a:lvl8pPr marL="3657600" marR="0" lvl="7" indent="-369189" algn="l" rtl="0">
              <a:lnSpc>
                <a:spcPct val="90000"/>
              </a:lnSpc>
              <a:spcBef>
                <a:spcPts val="4500"/>
              </a:spcBef>
              <a:spcAft>
                <a:spcPts val="0"/>
              </a:spcAft>
              <a:buClr>
                <a:srgbClr val="5E5E5E"/>
              </a:buClr>
              <a:buSzPts val="2214"/>
              <a:buFont typeface="Helvetica Neue"/>
              <a:buChar char="•"/>
              <a:defRPr sz="3000" b="0" i="0" u="none" strike="noStrike" cap="none">
                <a:solidFill>
                  <a:srgbClr val="5E5E5E"/>
                </a:solidFill>
                <a:latin typeface="Helvetica Neue"/>
                <a:ea typeface="Helvetica Neue"/>
                <a:cs typeface="Helvetica Neue"/>
                <a:sym typeface="Helvetica Neue"/>
              </a:defRPr>
            </a:lvl8pPr>
            <a:lvl9pPr marL="4114800" marR="0" lvl="8" indent="-369189" algn="l" rtl="0">
              <a:lnSpc>
                <a:spcPct val="90000"/>
              </a:lnSpc>
              <a:spcBef>
                <a:spcPts val="4500"/>
              </a:spcBef>
              <a:spcAft>
                <a:spcPts val="0"/>
              </a:spcAft>
              <a:buClr>
                <a:srgbClr val="5E5E5E"/>
              </a:buClr>
              <a:buSzPts val="2214"/>
              <a:buFont typeface="Helvetica Neue"/>
              <a:buChar char="•"/>
              <a:defRPr sz="3000" b="0" i="0" u="none" strike="noStrike" cap="none">
                <a:solidFill>
                  <a:srgbClr val="5E5E5E"/>
                </a:solidFill>
                <a:latin typeface="Helvetica Neue"/>
                <a:ea typeface="Helvetica Neue"/>
                <a:cs typeface="Helvetica Neue"/>
                <a:sym typeface="Helvetica Neue"/>
              </a:defRPr>
            </a:lvl9pPr>
          </a:lstStyle>
          <a:p>
            <a:pPr marL="0" indent="0" algn="l" rtl="0">
              <a:lnSpc>
                <a:spcPct val="120000"/>
              </a:lnSpc>
              <a:buClr>
                <a:schemeClr val="dk2"/>
              </a:buClr>
              <a:buSzPts val="3200"/>
            </a:pPr>
            <a:endParaRPr lang="en-GB" sz="4400" b="0" dirty="0">
              <a:solidFill>
                <a:schemeClr val="accent4">
                  <a:lumMod val="75000"/>
                </a:schemeClr>
              </a:solidFill>
            </a:endParaRPr>
          </a:p>
          <a:p>
            <a:pPr marL="685800" indent="-685800" algn="l" rtl="0">
              <a:lnSpc>
                <a:spcPct val="120000"/>
              </a:lnSpc>
              <a:buClr>
                <a:schemeClr val="dk2"/>
              </a:buClr>
              <a:buSzPts val="3200"/>
              <a:buFont typeface="Noto Sans Symbols"/>
              <a:buChar char="❖"/>
            </a:pPr>
            <a:r>
              <a:rPr lang="en-GB" sz="4400" b="0" dirty="0">
                <a:solidFill>
                  <a:schemeClr val="accent4">
                    <a:lumMod val="75000"/>
                  </a:schemeClr>
                </a:solidFill>
              </a:rPr>
              <a:t>Content management </a:t>
            </a:r>
            <a:r>
              <a:rPr lang="en-GB" sz="4400" b="0" dirty="0">
                <a:solidFill>
                  <a:schemeClr val="tx1"/>
                </a:solidFill>
              </a:rPr>
              <a:t>system development, deployment and maintenance</a:t>
            </a:r>
          </a:p>
          <a:p>
            <a:pPr marL="685800" indent="-685800" algn="l" rtl="0">
              <a:lnSpc>
                <a:spcPct val="120000"/>
              </a:lnSpc>
              <a:buClr>
                <a:schemeClr val="dk2"/>
              </a:buClr>
              <a:buSzPts val="3200"/>
              <a:buFont typeface="Noto Sans Symbols"/>
              <a:buChar char="❖"/>
            </a:pPr>
            <a:r>
              <a:rPr lang="en-GB" sz="4400" b="0" dirty="0">
                <a:solidFill>
                  <a:schemeClr val="accent4">
                    <a:lumMod val="75000"/>
                  </a:schemeClr>
                </a:solidFill>
              </a:rPr>
              <a:t>Security</a:t>
            </a:r>
            <a:r>
              <a:rPr lang="en-GB" sz="4400" b="0" dirty="0">
                <a:solidFill>
                  <a:schemeClr val="tx1"/>
                </a:solidFill>
              </a:rPr>
              <a:t> settings and hack prevents</a:t>
            </a:r>
          </a:p>
          <a:p>
            <a:pPr marL="685800" indent="-685800" algn="l" rtl="0">
              <a:lnSpc>
                <a:spcPct val="120000"/>
              </a:lnSpc>
              <a:buClr>
                <a:schemeClr val="dk2"/>
              </a:buClr>
              <a:buSzPts val="3200"/>
              <a:buFont typeface="Noto Sans Symbols"/>
              <a:buChar char="❖"/>
            </a:pPr>
            <a:r>
              <a:rPr lang="en-GB" sz="4400" b="0" dirty="0">
                <a:solidFill>
                  <a:schemeClr val="tx1"/>
                </a:solidFill>
              </a:rPr>
              <a:t>Reporting, generating </a:t>
            </a:r>
            <a:r>
              <a:rPr lang="en-GB" sz="4400" b="0" dirty="0">
                <a:solidFill>
                  <a:schemeClr val="accent4">
                    <a:lumMod val="75000"/>
                  </a:schemeClr>
                </a:solidFill>
              </a:rPr>
              <a:t>analytics</a:t>
            </a:r>
            <a:r>
              <a:rPr lang="en-GB" sz="4400" b="0" dirty="0">
                <a:solidFill>
                  <a:schemeClr val="tx1"/>
                </a:solidFill>
              </a:rPr>
              <a:t> and </a:t>
            </a:r>
            <a:r>
              <a:rPr lang="en-GB" sz="4400" b="0" dirty="0">
                <a:solidFill>
                  <a:schemeClr val="accent4">
                    <a:lumMod val="75000"/>
                  </a:schemeClr>
                </a:solidFill>
              </a:rPr>
              <a:t>statistics</a:t>
            </a:r>
          </a:p>
          <a:p>
            <a:pPr marL="685800" indent="-685800" algn="l" rtl="0">
              <a:lnSpc>
                <a:spcPct val="120000"/>
              </a:lnSpc>
              <a:buClr>
                <a:schemeClr val="dk2"/>
              </a:buClr>
              <a:buSzPts val="3200"/>
              <a:buFont typeface="Noto Sans Symbols"/>
              <a:buChar char="❖"/>
            </a:pPr>
            <a:r>
              <a:rPr lang="en-GB" sz="4400" b="0" dirty="0">
                <a:solidFill>
                  <a:schemeClr val="accent4">
                    <a:lumMod val="75000"/>
                  </a:schemeClr>
                </a:solidFill>
              </a:rPr>
              <a:t>Backup and restore </a:t>
            </a:r>
            <a:r>
              <a:rPr lang="en-GB" sz="4400" b="0" dirty="0">
                <a:solidFill>
                  <a:schemeClr val="tx1"/>
                </a:solidFill>
              </a:rPr>
              <a:t>technologies for a website’s </a:t>
            </a:r>
            <a:r>
              <a:rPr lang="en-GB" sz="4400" dirty="0">
                <a:solidFill>
                  <a:srgbClr val="FFFFFF"/>
                </a:solidFill>
              </a:rPr>
              <a:t>files and database</a:t>
            </a:r>
          </a:p>
          <a:p>
            <a:pPr marL="685800" indent="-685800" algn="l" rtl="0">
              <a:lnSpc>
                <a:spcPct val="120000"/>
              </a:lnSpc>
              <a:buClr>
                <a:schemeClr val="dk2"/>
              </a:buClr>
              <a:buSzPts val="3200"/>
              <a:buFont typeface="Noto Sans Symbols"/>
              <a:buChar char="❖"/>
            </a:pPr>
            <a:endParaRPr lang="en-GB" sz="4400" b="0" dirty="0">
              <a:solidFill>
                <a:schemeClr val="tx1"/>
              </a:solidFill>
            </a:endParaRPr>
          </a:p>
          <a:p>
            <a:pPr marL="685800" indent="-482600" algn="l" rtl="0">
              <a:buClr>
                <a:schemeClr val="dk2"/>
              </a:buClr>
              <a:buSzPts val="3200"/>
              <a:buFont typeface="Noto Sans Symbols"/>
              <a:buNone/>
            </a:pPr>
            <a:endParaRPr lang="en-GB" sz="3200" b="0" dirty="0">
              <a:solidFill>
                <a:schemeClr val="dk2"/>
              </a:solidFill>
              <a:latin typeface="Trebuchet MS"/>
              <a:ea typeface="Trebuchet MS"/>
              <a:cs typeface="Trebuchet MS"/>
              <a:sym typeface="Trebuchet MS"/>
            </a:endParaRPr>
          </a:p>
          <a:p>
            <a:pPr marL="685800" indent="-482600" algn="l" rtl="0">
              <a:buClr>
                <a:schemeClr val="dk2"/>
              </a:buClr>
              <a:buSzPts val="3200"/>
              <a:buFont typeface="Noto Sans Symbols"/>
              <a:buNone/>
            </a:pPr>
            <a:endParaRPr lang="en-GB" sz="3200" b="0" dirty="0">
              <a:solidFill>
                <a:schemeClr val="dk2"/>
              </a:solidFill>
              <a:latin typeface="Trebuchet MS"/>
              <a:ea typeface="Trebuchet MS"/>
              <a:cs typeface="Trebuchet MS"/>
              <a:sym typeface="Trebuchet MS"/>
            </a:endParaRPr>
          </a:p>
          <a:p>
            <a:pPr marL="685800" indent="-482600" algn="l" rtl="0">
              <a:buClr>
                <a:schemeClr val="dk2"/>
              </a:buClr>
              <a:buSzPts val="3200"/>
              <a:buFont typeface="Noto Sans Symbols"/>
              <a:buNone/>
            </a:pPr>
            <a:endParaRPr lang="en-GB" sz="3200" b="0" dirty="0">
              <a:solidFill>
                <a:schemeClr val="dk2"/>
              </a:solidFill>
              <a:latin typeface="Trebuchet MS"/>
              <a:ea typeface="Trebuchet MS"/>
              <a:cs typeface="Trebuchet MS"/>
              <a:sym typeface="Trebuchet MS"/>
            </a:endParaRPr>
          </a:p>
          <a:p>
            <a:pPr marL="685800" indent="-482600" algn="l" rtl="0">
              <a:buClr>
                <a:schemeClr val="dk2"/>
              </a:buClr>
              <a:buSzPts val="3200"/>
              <a:buFont typeface="Noto Sans Symbols"/>
              <a:buNone/>
            </a:pPr>
            <a:endParaRPr lang="en-GB" sz="3200" b="0" dirty="0">
              <a:solidFill>
                <a:schemeClr val="dk2"/>
              </a:solidFill>
              <a:latin typeface="Trebuchet MS"/>
              <a:ea typeface="Trebuchet MS"/>
              <a:cs typeface="Trebuchet MS"/>
              <a:sym typeface="Trebuchet MS"/>
            </a:endParaRPr>
          </a:p>
          <a:p>
            <a:pPr marL="685800" indent="-482600" algn="l" rtl="0">
              <a:buClr>
                <a:schemeClr val="dk2"/>
              </a:buClr>
              <a:buSzPts val="3200"/>
              <a:buFont typeface="Noto Sans Symbols"/>
              <a:buNone/>
            </a:pPr>
            <a:endParaRPr lang="en-GB" sz="3200" b="0" dirty="0">
              <a:solidFill>
                <a:schemeClr val="dk2"/>
              </a:solidFill>
              <a:latin typeface="Trebuchet MS"/>
              <a:ea typeface="Trebuchet MS"/>
              <a:cs typeface="Trebuchet MS"/>
              <a:sym typeface="Trebuchet MS"/>
            </a:endParaRPr>
          </a:p>
          <a:p>
            <a:pPr marL="685800" indent="-482600" algn="l" rtl="0">
              <a:buClr>
                <a:schemeClr val="dk2"/>
              </a:buClr>
              <a:buSzPts val="3200"/>
              <a:buFont typeface="Noto Sans Symbols"/>
              <a:buNone/>
            </a:pPr>
            <a:endParaRPr lang="en-GB" sz="3200" b="0" dirty="0">
              <a:solidFill>
                <a:schemeClr val="dk2"/>
              </a:solidFill>
              <a:latin typeface="Trebuchet MS"/>
              <a:ea typeface="Trebuchet MS"/>
              <a:cs typeface="Trebuchet MS"/>
              <a:sym typeface="Trebuchet MS"/>
            </a:endParaRPr>
          </a:p>
          <a:p>
            <a:pPr marL="685800" indent="-482600" algn="l" rtl="0">
              <a:buSzPts val="3200"/>
              <a:buFont typeface="Noto Sans Symbols"/>
              <a:buNone/>
            </a:pPr>
            <a:endParaRPr lang="en-GB" sz="3200" b="0" dirty="0">
              <a:solidFill>
                <a:schemeClr val="dk2"/>
              </a:solidFill>
            </a:endParaRPr>
          </a:p>
        </p:txBody>
      </p:sp>
    </p:spTree>
    <p:extLst>
      <p:ext uri="{BB962C8B-B14F-4D97-AF65-F5344CB8AC3E}">
        <p14:creationId xmlns:p14="http://schemas.microsoft.com/office/powerpoint/2010/main" val="27410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2" name="Google Shape;186;p24">
            <a:extLst>
              <a:ext uri="{FF2B5EF4-FFF2-40B4-BE49-F238E27FC236}">
                <a16:creationId xmlns:a16="http://schemas.microsoft.com/office/drawing/2014/main" id="{D9A56943-D3EB-4448-94CD-F37CDF0B137D}"/>
              </a:ext>
            </a:extLst>
          </p:cNvPr>
          <p:cNvSpPr txBox="1">
            <a:spLocks/>
          </p:cNvSpPr>
          <p:nvPr/>
        </p:nvSpPr>
        <p:spPr>
          <a:xfrm>
            <a:off x="3550979" y="545740"/>
            <a:ext cx="17282042" cy="1840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1">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1800"/>
              <a:buFont typeface="Helvetica Neue"/>
              <a:buNone/>
              <a:defRPr sz="8500" b="1" i="0" u="none" strike="noStrike" cap="none">
                <a:solidFill>
                  <a:srgbClr val="5E5E5E"/>
                </a:solidFill>
                <a:latin typeface="Helvetica Neue"/>
                <a:ea typeface="Helvetica Neue"/>
                <a:cs typeface="Helvetica Neue"/>
                <a:sym typeface="Helvetica Neue"/>
              </a:defRPr>
            </a:lvl9pPr>
          </a:lstStyle>
          <a:p>
            <a:pPr algn="ctr" rtl="0">
              <a:buClr>
                <a:srgbClr val="C2AE4B"/>
              </a:buClr>
              <a:buSzPts val="2800"/>
            </a:pPr>
            <a:r>
              <a:rPr lang="en-GB" dirty="0">
                <a:solidFill>
                  <a:schemeClr val="accent4">
                    <a:lumMod val="75000"/>
                  </a:schemeClr>
                </a:solidFill>
              </a:rPr>
              <a:t>Web Developer Responsibilities</a:t>
            </a:r>
          </a:p>
        </p:txBody>
      </p:sp>
      <p:sp>
        <p:nvSpPr>
          <p:cNvPr id="9" name="Google Shape;141;p11">
            <a:extLst>
              <a:ext uri="{FF2B5EF4-FFF2-40B4-BE49-F238E27FC236}">
                <a16:creationId xmlns:a16="http://schemas.microsoft.com/office/drawing/2014/main" id="{4163BCEF-D461-2345-B7CC-31CB66B0ADDF}"/>
              </a:ext>
            </a:extLst>
          </p:cNvPr>
          <p:cNvSpPr txBox="1">
            <a:spLocks noGrp="1"/>
          </p:cNvSpPr>
          <p:nvPr>
            <p:ph type="body" idx="1"/>
          </p:nvPr>
        </p:nvSpPr>
        <p:spPr>
          <a:xfrm>
            <a:off x="1596463" y="3409326"/>
            <a:ext cx="21239473" cy="7995274"/>
          </a:xfrm>
          <a:prstGeom prst="rect">
            <a:avLst/>
          </a:prstGeom>
          <a:noFill/>
          <a:ln>
            <a:noFill/>
          </a:ln>
        </p:spPr>
        <p:txBody>
          <a:bodyPr spcFirstLastPara="1" wrap="square" lIns="50800" tIns="50800" rIns="50800" bIns="50800" anchor="t" anchorCtr="0">
            <a:normAutofit/>
          </a:bodyPr>
          <a:lstStyle/>
          <a:p>
            <a:pPr marL="0" lvl="0" indent="0" algn="l" rtl="0"/>
            <a:r>
              <a:rPr lang="en-GB" sz="4400" u="sng" dirty="0">
                <a:solidFill>
                  <a:schemeClr val="accent4">
                    <a:lumMod val="75000"/>
                  </a:schemeClr>
                </a:solidFill>
              </a:rPr>
              <a:t>Full Stack Developer: </a:t>
            </a:r>
          </a:p>
          <a:p>
            <a:pPr marL="0" lvl="0" indent="0" algn="l" rtl="0">
              <a:lnSpc>
                <a:spcPct val="120000"/>
              </a:lnSpc>
              <a:spcBef>
                <a:spcPts val="0"/>
              </a:spcBef>
              <a:spcAft>
                <a:spcPts val="0"/>
              </a:spcAft>
              <a:buClr>
                <a:schemeClr val="dk2"/>
              </a:buClr>
              <a:buSzPts val="3200"/>
            </a:pPr>
            <a:endParaRPr lang="en-GB" sz="4400" b="0" dirty="0">
              <a:solidFill>
                <a:schemeClr val="accent4">
                  <a:lumMod val="75000"/>
                </a:schemeClr>
              </a:solidFill>
            </a:endParaRP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Server, Network and Hosting Environments</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Data modelling </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Business Logic</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User Interface</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User experience</a:t>
            </a:r>
          </a:p>
          <a:p>
            <a:pPr marL="685800" lvl="0" indent="-685800" algn="l" rtl="0">
              <a:lnSpc>
                <a:spcPct val="120000"/>
              </a:lnSpc>
              <a:spcBef>
                <a:spcPts val="0"/>
              </a:spcBef>
              <a:spcAft>
                <a:spcPts val="0"/>
              </a:spcAft>
              <a:buClr>
                <a:schemeClr val="dk2"/>
              </a:buClr>
              <a:buSzPts val="3200"/>
              <a:buFont typeface="Noto Sans Symbols"/>
              <a:buChar char="❖"/>
            </a:pPr>
            <a:r>
              <a:rPr lang="en-GB" sz="4400" b="0" dirty="0">
                <a:solidFill>
                  <a:schemeClr val="tx1"/>
                </a:solidFill>
              </a:rPr>
              <a:t>Customer and business needs</a:t>
            </a:r>
          </a:p>
          <a:p>
            <a:pPr marL="685800" lvl="0" indent="-685800" algn="l" rtl="0">
              <a:lnSpc>
                <a:spcPct val="120000"/>
              </a:lnSpc>
              <a:spcBef>
                <a:spcPts val="0"/>
              </a:spcBef>
              <a:spcAft>
                <a:spcPts val="0"/>
              </a:spcAft>
              <a:buClr>
                <a:schemeClr val="dk2"/>
              </a:buClr>
              <a:buSzPts val="3200"/>
              <a:buFont typeface="Noto Sans Symbols"/>
              <a:buChar char="❖"/>
            </a:pPr>
            <a:endParaRPr lang="en-GB" sz="4400" b="0" dirty="0">
              <a:solidFill>
                <a:schemeClr val="tx1"/>
              </a:solidFill>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chemeClr val="dk2"/>
              </a:buClr>
              <a:buSzPts val="3200"/>
              <a:buFont typeface="Noto Sans Symbols"/>
              <a:buNone/>
            </a:pPr>
            <a:endParaRPr sz="3200" b="0" dirty="0">
              <a:solidFill>
                <a:schemeClr val="dk2"/>
              </a:solidFill>
              <a:latin typeface="Trebuchet MS"/>
              <a:ea typeface="Trebuchet MS"/>
              <a:cs typeface="Trebuchet MS"/>
              <a:sym typeface="Trebuchet MS"/>
            </a:endParaRPr>
          </a:p>
          <a:p>
            <a:pPr marL="685800" lvl="0" indent="-482600" algn="l" rtl="0">
              <a:lnSpc>
                <a:spcPct val="100000"/>
              </a:lnSpc>
              <a:spcBef>
                <a:spcPts val="0"/>
              </a:spcBef>
              <a:spcAft>
                <a:spcPts val="0"/>
              </a:spcAft>
              <a:buClr>
                <a:srgbClr val="5E5E5E"/>
              </a:buClr>
              <a:buSzPts val="3200"/>
              <a:buFont typeface="Noto Sans Symbols"/>
              <a:buNone/>
            </a:pPr>
            <a:endParaRPr sz="3200" b="0" dirty="0">
              <a:solidFill>
                <a:schemeClr val="dk2"/>
              </a:solidFill>
            </a:endParaRPr>
          </a:p>
        </p:txBody>
      </p:sp>
    </p:spTree>
    <p:extLst>
      <p:ext uri="{BB962C8B-B14F-4D97-AF65-F5344CB8AC3E}">
        <p14:creationId xmlns:p14="http://schemas.microsoft.com/office/powerpoint/2010/main" val="148342280"/>
      </p:ext>
    </p:extLst>
  </p:cSld>
  <p:clrMapOvr>
    <a:masterClrMapping/>
  </p:clrMapOvr>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2180</Words>
  <Application>Microsoft Macintosh PowerPoint</Application>
  <PresentationFormat>Custom</PresentationFormat>
  <Paragraphs>252</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Trebuchet MS</vt:lpstr>
      <vt:lpstr>Montserrat</vt:lpstr>
      <vt:lpstr>Montserrat Light</vt:lpstr>
      <vt:lpstr>Helvetica Neue</vt:lpstr>
      <vt:lpstr>Wingdings</vt:lpstr>
      <vt:lpstr>Noto Sans Symbols</vt:lpstr>
      <vt:lpstr>Arial</vt:lpstr>
      <vt:lpstr>21_BasicWhite</vt:lpstr>
      <vt:lpstr>   Introduction to Full Stack Web Development </vt:lpstr>
      <vt:lpstr>Objective  </vt:lpstr>
      <vt:lpstr>PowerPoint Presentation</vt:lpstr>
      <vt:lpstr>Full Stack Web Development</vt:lpstr>
      <vt:lpstr>The MERN Stack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Full Stack Web Development </dc:title>
  <cp:lastModifiedBy>Maryam Balabeed</cp:lastModifiedBy>
  <cp:revision>4</cp:revision>
  <dcterms:modified xsi:type="dcterms:W3CDTF">2021-10-23T19:57:19Z</dcterms:modified>
</cp:coreProperties>
</file>