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A240-44CD-40BA-A830-F1AF76499AF0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395D-8331-4F1F-9AB7-58E656E7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Validation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testing if </a:t>
            </a:r>
            <a:r>
              <a:rPr lang="en-US" smtClean="0"/>
              <a:t>this thing works…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8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File Validation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Validation Testing</dc:title>
  <dc:creator>Jason Chen</dc:creator>
  <cp:lastModifiedBy>Jason Chen</cp:lastModifiedBy>
  <cp:revision>1</cp:revision>
  <dcterms:created xsi:type="dcterms:W3CDTF">2014-12-13T07:41:22Z</dcterms:created>
  <dcterms:modified xsi:type="dcterms:W3CDTF">2014-12-13T07:41:42Z</dcterms:modified>
</cp:coreProperties>
</file>