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63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Air Defense</a:t>
            </a:r>
            <a:endParaRPr lang="en-US" dirty="0"/>
          </a:p>
        </p:txBody>
      </p:sp>
      <p:sp>
        <p:nvSpPr>
          <p:cNvPr id="5" name="Subtitle 4"/>
          <p:cNvSpPr>
            <a:spLocks noGrp="1"/>
          </p:cNvSpPr>
          <p:nvPr>
            <p:ph type="subTitle" idx="1"/>
          </p:nvPr>
        </p:nvSpPr>
        <p:spPr/>
        <p:txBody>
          <a:bodyPr/>
          <a:lstStyle/>
          <a:p>
            <a:r>
              <a:rPr lang="en-US" dirty="0">
                <a:effectLst/>
              </a:rPr>
              <a:t>JavaScript DOM &amp; UI: Teamwork </a:t>
            </a:r>
          </a:p>
        </p:txBody>
      </p:sp>
      <p:pic>
        <p:nvPicPr>
          <p:cNvPr id="2" name="Picture Placeholder 1"/>
          <p:cNvPicPr>
            <a:picLocks noGrp="1" noChangeAspect="1"/>
          </p:cNvPicPr>
          <p:nvPr>
            <p:ph type="pic" sz="quarter" idx="16"/>
          </p:nvPr>
        </p:nvPicPr>
        <p:blipFill>
          <a:blip r:embed="rId2"/>
          <a:srcRect t="8302" b="8302"/>
          <a:stretch>
            <a:fillRect/>
          </a:stretch>
        </p:blipFill>
        <p:spPr>
          <a:prstGeom prst="rect">
            <a:avLst/>
          </a:prstGeom>
        </p:spPr>
      </p:pic>
    </p:spTree>
    <p:extLst>
      <p:ext uri="{BB962C8B-B14F-4D97-AF65-F5344CB8AC3E}">
        <p14:creationId xmlns:p14="http://schemas.microsoft.com/office/powerpoint/2010/main" val="1250881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lstStyle/>
          <a:p>
            <a:r>
              <a:rPr lang="en-US" dirty="0" smtClean="0"/>
              <a:t>All team members:</a:t>
            </a:r>
          </a:p>
          <a:p>
            <a:pPr lvl="1"/>
            <a:r>
              <a:rPr lang="en-US" dirty="0" smtClean="0"/>
              <a:t>Proposed ideas</a:t>
            </a:r>
          </a:p>
          <a:p>
            <a:pPr lvl="1"/>
            <a:r>
              <a:rPr lang="en-US" dirty="0" smtClean="0"/>
              <a:t>Continues code improvement</a:t>
            </a:r>
          </a:p>
          <a:p>
            <a:pPr lvl="1"/>
            <a:r>
              <a:rPr lang="en-US" dirty="0" smtClean="0"/>
              <a:t>Shared global implementation</a:t>
            </a:r>
          </a:p>
          <a:p>
            <a:pPr lvl="1"/>
            <a:r>
              <a:rPr lang="en-US" dirty="0" smtClean="0"/>
              <a:t>Very active skype communication</a:t>
            </a:r>
          </a:p>
          <a:p>
            <a:pPr lvl="1"/>
            <a:r>
              <a:rPr lang="en-US" dirty="0" smtClean="0"/>
              <a:t>Helped in task planning and organization</a:t>
            </a:r>
          </a:p>
          <a:p>
            <a:pPr lvl="1"/>
            <a:r>
              <a:rPr lang="en-US" dirty="0" smtClean="0"/>
              <a:t>Promised to drink beer after project defense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113949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t>
            </a:r>
            <a:r>
              <a:rPr lang="en-US" dirty="0" smtClean="0"/>
              <a:t>requirements</a:t>
            </a:r>
            <a:endParaRPr lang="en-US" dirty="0"/>
          </a:p>
        </p:txBody>
      </p:sp>
      <p:sp>
        <p:nvSpPr>
          <p:cNvPr id="3" name="Content Placeholder 2"/>
          <p:cNvSpPr>
            <a:spLocks noGrp="1"/>
          </p:cNvSpPr>
          <p:nvPr>
            <p:ph idx="1"/>
          </p:nvPr>
        </p:nvSpPr>
        <p:spPr/>
        <p:txBody>
          <a:bodyPr/>
          <a:lstStyle/>
          <a:p>
            <a:r>
              <a:rPr lang="en-US" sz="2800" dirty="0" err="1" smtClean="0"/>
              <a:t>Git</a:t>
            </a:r>
            <a:r>
              <a:rPr lang="en-US" sz="2800" dirty="0" smtClean="0"/>
              <a:t> separated in issues and milestones with fixed dates (architecture complete, code complete, code freeze)</a:t>
            </a:r>
          </a:p>
          <a:p>
            <a:r>
              <a:rPr lang="en-US" sz="2800" dirty="0" smtClean="0"/>
              <a:t>Different views combined in single game</a:t>
            </a:r>
          </a:p>
          <a:p>
            <a:r>
              <a:rPr lang="en-US" sz="2800" dirty="0" smtClean="0"/>
              <a:t>OOP principles followed through the complete lifecycle</a:t>
            </a:r>
          </a:p>
          <a:p>
            <a:r>
              <a:rPr lang="en-US" sz="2800" dirty="0" smtClean="0"/>
              <a:t>High quality code rules followed and continues code reviews done between all participants</a:t>
            </a:r>
          </a:p>
          <a:p>
            <a:r>
              <a:rPr lang="en-US" sz="2800" dirty="0" smtClean="0"/>
              <a:t>Complete JS DOM implementation</a:t>
            </a:r>
          </a:p>
          <a:p>
            <a:r>
              <a:rPr lang="en-US" sz="2800" dirty="0" smtClean="0"/>
              <a:t>Unit tests to prove correct game behavior</a:t>
            </a:r>
            <a:endParaRPr lang="en-US" sz="2800" dirty="0"/>
          </a:p>
        </p:txBody>
      </p:sp>
    </p:spTree>
    <p:extLst>
      <p:ext uri="{BB962C8B-B14F-4D97-AF65-F5344CB8AC3E}">
        <p14:creationId xmlns:p14="http://schemas.microsoft.com/office/powerpoint/2010/main" val="108231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issues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506732"/>
            <a:ext cx="3886200" cy="4517947"/>
          </a:xfrm>
        </p:spPr>
      </p:pic>
    </p:spTree>
    <p:extLst>
      <p:ext uri="{BB962C8B-B14F-4D97-AF65-F5344CB8AC3E}">
        <p14:creationId xmlns:p14="http://schemas.microsoft.com/office/powerpoint/2010/main" val="333318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Game description</a:t>
            </a:r>
          </a:p>
          <a:p>
            <a:r>
              <a:rPr lang="en-US" dirty="0" smtClean="0"/>
              <a:t>Game architecture</a:t>
            </a:r>
            <a:endParaRPr lang="en-US" dirty="0" smtClean="0"/>
          </a:p>
          <a:p>
            <a:r>
              <a:rPr lang="en-US" dirty="0" smtClean="0"/>
              <a:t>Model design</a:t>
            </a:r>
          </a:p>
          <a:p>
            <a:r>
              <a:rPr lang="en-US" dirty="0" smtClean="0"/>
              <a:t>View design</a:t>
            </a:r>
          </a:p>
          <a:p>
            <a:r>
              <a:rPr lang="en-US" dirty="0" smtClean="0"/>
              <a:t>Control </a:t>
            </a:r>
            <a:r>
              <a:rPr lang="en-US" dirty="0" smtClean="0"/>
              <a:t>design</a:t>
            </a:r>
          </a:p>
          <a:p>
            <a:r>
              <a:rPr lang="en-US" dirty="0" smtClean="0"/>
              <a:t>Participants and organization</a:t>
            </a:r>
            <a:endParaRPr lang="en-US" dirty="0" smtClean="0"/>
          </a:p>
          <a:p>
            <a:r>
              <a:rPr lang="en-US" dirty="0" smtClean="0"/>
              <a:t>Additional requirements </a:t>
            </a:r>
            <a:r>
              <a:rPr lang="en-US" dirty="0" smtClean="0"/>
              <a:t>covered</a:t>
            </a:r>
          </a:p>
          <a:p>
            <a:r>
              <a:rPr lang="en-US" dirty="0" smtClean="0"/>
              <a:t>Remaining issues</a:t>
            </a:r>
            <a:endParaRPr lang="en-US" dirty="0" smtClean="0"/>
          </a:p>
          <a:p>
            <a:endParaRPr lang="en-US" dirty="0" smtClean="0"/>
          </a:p>
          <a:p>
            <a:endParaRPr lang="en-US" dirty="0" smtClean="0"/>
          </a:p>
        </p:txBody>
      </p:sp>
    </p:spTree>
    <p:extLst>
      <p:ext uri="{BB962C8B-B14F-4D97-AF65-F5344CB8AC3E}">
        <p14:creationId xmlns:p14="http://schemas.microsoft.com/office/powerpoint/2010/main" val="278059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description</a:t>
            </a:r>
            <a:endParaRPr lang="en-US" dirty="0"/>
          </a:p>
        </p:txBody>
      </p:sp>
      <p:sp>
        <p:nvSpPr>
          <p:cNvPr id="3" name="Content Placeholder 2"/>
          <p:cNvSpPr>
            <a:spLocks noGrp="1"/>
          </p:cNvSpPr>
          <p:nvPr>
            <p:ph idx="1"/>
          </p:nvPr>
        </p:nvSpPr>
        <p:spPr/>
        <p:txBody>
          <a:bodyPr/>
          <a:lstStyle/>
          <a:p>
            <a:pPr marL="0" indent="0" algn="just">
              <a:buNone/>
            </a:pPr>
            <a:r>
              <a:rPr lang="en-US" sz="3600" b="0" dirty="0">
                <a:effectLst/>
              </a:rPr>
              <a:t>"Air </a:t>
            </a:r>
            <a:r>
              <a:rPr lang="en-US" sz="3600" b="0" dirty="0" smtClean="0">
                <a:effectLst/>
              </a:rPr>
              <a:t>Defense</a:t>
            </a:r>
            <a:r>
              <a:rPr lang="en-US" sz="3600" b="0" dirty="0">
                <a:effectLst/>
              </a:rPr>
              <a:t>" is a game where you </a:t>
            </a:r>
            <a:r>
              <a:rPr lang="en-US" sz="3600" b="0" dirty="0" smtClean="0">
                <a:effectLst/>
              </a:rPr>
              <a:t>have to defense from continues incoming targets. The player have to fix the target with its radar and destroy it. Each destroyed target add points to the current player. If the target is not destroyed within some time, it destroys the player and game is over. The game keeps a scoreboard with top 5 players.</a:t>
            </a:r>
          </a:p>
        </p:txBody>
      </p:sp>
    </p:spTree>
    <p:extLst>
      <p:ext uri="{BB962C8B-B14F-4D97-AF65-F5344CB8AC3E}">
        <p14:creationId xmlns:p14="http://schemas.microsoft.com/office/powerpoint/2010/main" val="314068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endParaRPr lang="en-US" dirty="0" smtClean="0"/>
          </a:p>
          <a:p>
            <a:r>
              <a:rPr lang="en-US" dirty="0" smtClean="0"/>
              <a:t>Implemented </a:t>
            </a:r>
            <a:r>
              <a:rPr lang="en-US" dirty="0" smtClean="0"/>
              <a:t>completely in Vanilla JavaScript</a:t>
            </a:r>
          </a:p>
          <a:p>
            <a:r>
              <a:rPr lang="en-US" dirty="0" smtClean="0"/>
              <a:t>No HTML tags used (only dynamic DOM manipulation</a:t>
            </a:r>
            <a:r>
              <a:rPr lang="en-US" dirty="0" smtClean="0"/>
              <a:t>)</a:t>
            </a:r>
          </a:p>
          <a:p>
            <a:r>
              <a:rPr lang="en-US" dirty="0" smtClean="0"/>
              <a:t>OOP </a:t>
            </a:r>
            <a:r>
              <a:rPr lang="en-US" dirty="0" smtClean="0"/>
              <a:t>Model-View-Controller design</a:t>
            </a:r>
          </a:p>
          <a:p>
            <a:r>
              <a:rPr lang="en-US" dirty="0" smtClean="0"/>
              <a:t>Different views (Canvas, SVG, </a:t>
            </a:r>
            <a:r>
              <a:rPr lang="en-US" dirty="0" smtClean="0"/>
              <a:t>animation</a:t>
            </a:r>
            <a:r>
              <a:rPr lang="en-US" dirty="0"/>
              <a:t>)</a:t>
            </a:r>
            <a:endParaRPr lang="en-US" dirty="0" smtClean="0"/>
          </a:p>
        </p:txBody>
      </p:sp>
    </p:spTree>
    <p:extLst>
      <p:ext uri="{BB962C8B-B14F-4D97-AF65-F5344CB8AC3E}">
        <p14:creationId xmlns:p14="http://schemas.microsoft.com/office/powerpoint/2010/main" val="130892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design</a:t>
            </a:r>
            <a:endParaRPr lang="en-US" dirty="0"/>
          </a:p>
        </p:txBody>
      </p:sp>
      <p:pic>
        <p:nvPicPr>
          <p:cNvPr id="4" name="Content Placeholder 3"/>
          <p:cNvPicPr>
            <a:picLocks noGrp="1" noChangeAspect="1"/>
          </p:cNvPicPr>
          <p:nvPr>
            <p:ph idx="1"/>
          </p:nvPr>
        </p:nvPicPr>
        <p:blipFill>
          <a:blip r:embed="rId2"/>
          <a:stretch>
            <a:fillRect/>
          </a:stretch>
        </p:blipFill>
        <p:spPr>
          <a:xfrm>
            <a:off x="818309" y="914400"/>
            <a:ext cx="7507381" cy="5791200"/>
          </a:xfrm>
          <a:prstGeom prst="rect">
            <a:avLst/>
          </a:prstGeom>
        </p:spPr>
      </p:pic>
    </p:spTree>
    <p:extLst>
      <p:ext uri="{BB962C8B-B14F-4D97-AF65-F5344CB8AC3E}">
        <p14:creationId xmlns:p14="http://schemas.microsoft.com/office/powerpoint/2010/main" val="381575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Design</a:t>
            </a:r>
            <a:endParaRPr lang="en-US" dirty="0"/>
          </a:p>
        </p:txBody>
      </p:sp>
      <p:pic>
        <p:nvPicPr>
          <p:cNvPr id="4" name="Content Placeholder 3"/>
          <p:cNvPicPr>
            <a:picLocks noGrp="1" noChangeAspect="1"/>
          </p:cNvPicPr>
          <p:nvPr>
            <p:ph idx="1"/>
          </p:nvPr>
        </p:nvPicPr>
        <p:blipFill>
          <a:blip r:embed="rId2"/>
          <a:stretch>
            <a:fillRect/>
          </a:stretch>
        </p:blipFill>
        <p:spPr>
          <a:xfrm>
            <a:off x="1104900" y="1109662"/>
            <a:ext cx="6934200" cy="5400675"/>
          </a:xfrm>
          <a:prstGeom prst="rect">
            <a:avLst/>
          </a:prstGeom>
        </p:spPr>
      </p:pic>
    </p:spTree>
    <p:extLst>
      <p:ext uri="{BB962C8B-B14F-4D97-AF65-F5344CB8AC3E}">
        <p14:creationId xmlns:p14="http://schemas.microsoft.com/office/powerpoint/2010/main" val="6405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design</a:t>
            </a:r>
            <a:endParaRPr lang="en-US" dirty="0"/>
          </a:p>
        </p:txBody>
      </p:sp>
      <p:pic>
        <p:nvPicPr>
          <p:cNvPr id="5" name="Content Placeholder 4"/>
          <p:cNvPicPr>
            <a:picLocks noGrp="1" noChangeAspect="1"/>
          </p:cNvPicPr>
          <p:nvPr>
            <p:ph idx="1"/>
          </p:nvPr>
        </p:nvPicPr>
        <p:blipFill>
          <a:blip r:embed="rId2"/>
          <a:stretch>
            <a:fillRect/>
          </a:stretch>
        </p:blipFill>
        <p:spPr>
          <a:xfrm>
            <a:off x="652462" y="1333500"/>
            <a:ext cx="7839075" cy="4953000"/>
          </a:xfrm>
          <a:prstGeom prst="rect">
            <a:avLst/>
          </a:prstGeom>
        </p:spPr>
      </p:pic>
    </p:spTree>
    <p:extLst>
      <p:ext uri="{BB962C8B-B14F-4D97-AF65-F5344CB8AC3E}">
        <p14:creationId xmlns:p14="http://schemas.microsoft.com/office/powerpoint/2010/main" val="217942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a:t>
            </a:r>
            <a:endParaRPr lang="en-US" dirty="0"/>
          </a:p>
        </p:txBody>
      </p:sp>
      <p:sp>
        <p:nvSpPr>
          <p:cNvPr id="3" name="Content Placeholder 2"/>
          <p:cNvSpPr>
            <a:spLocks noGrp="1"/>
          </p:cNvSpPr>
          <p:nvPr>
            <p:ph idx="1"/>
          </p:nvPr>
        </p:nvSpPr>
        <p:spPr/>
        <p:txBody>
          <a:bodyPr/>
          <a:lstStyle/>
          <a:p>
            <a:r>
              <a:rPr lang="en-US" dirty="0" smtClean="0"/>
              <a:t>Atanas Georgiev – global architecture creation, project organization, control view implementation</a:t>
            </a:r>
          </a:p>
          <a:p>
            <a:r>
              <a:rPr lang="en-US" dirty="0" smtClean="0"/>
              <a:t>Nikola </a:t>
            </a:r>
            <a:r>
              <a:rPr lang="en-US" dirty="0" err="1" smtClean="0"/>
              <a:t>Vushkov</a:t>
            </a:r>
            <a:r>
              <a:rPr lang="en-US" dirty="0" smtClean="0"/>
              <a:t> – proposed game idea, game laser logic and fight target implementation</a:t>
            </a:r>
          </a:p>
          <a:p>
            <a:r>
              <a:rPr lang="en-US" dirty="0" err="1" smtClean="0"/>
              <a:t>Todor</a:t>
            </a:r>
            <a:r>
              <a:rPr lang="en-US" dirty="0" smtClean="0"/>
              <a:t> </a:t>
            </a:r>
            <a:r>
              <a:rPr lang="en-US" dirty="0" err="1" smtClean="0"/>
              <a:t>Dakov</a:t>
            </a:r>
            <a:r>
              <a:rPr lang="en-US" dirty="0" smtClean="0"/>
              <a:t> – SVG view implementation</a:t>
            </a:r>
          </a:p>
          <a:p>
            <a:endParaRPr lang="en-US" dirty="0"/>
          </a:p>
        </p:txBody>
      </p:sp>
    </p:spTree>
    <p:extLst>
      <p:ext uri="{BB962C8B-B14F-4D97-AF65-F5344CB8AC3E}">
        <p14:creationId xmlns:p14="http://schemas.microsoft.com/office/powerpoint/2010/main" val="244303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lstStyle/>
          <a:p>
            <a:r>
              <a:rPr lang="en-US" dirty="0" err="1"/>
              <a:t>Stanimira</a:t>
            </a:r>
            <a:r>
              <a:rPr lang="en-US" dirty="0"/>
              <a:t> </a:t>
            </a:r>
            <a:r>
              <a:rPr lang="en-US" dirty="0" err="1"/>
              <a:t>Kormeva</a:t>
            </a:r>
            <a:r>
              <a:rPr lang="en-US" dirty="0"/>
              <a:t> – object models improvement and validation implementation, Unit Tests </a:t>
            </a:r>
            <a:r>
              <a:rPr lang="en-US" dirty="0" smtClean="0"/>
              <a:t>creation</a:t>
            </a:r>
          </a:p>
          <a:p>
            <a:r>
              <a:rPr lang="en-US" dirty="0" err="1" smtClean="0"/>
              <a:t>Dimo</a:t>
            </a:r>
            <a:r>
              <a:rPr lang="en-US" dirty="0" smtClean="0"/>
              <a:t> </a:t>
            </a:r>
            <a:r>
              <a:rPr lang="en-US" dirty="0" err="1" smtClean="0"/>
              <a:t>Milkovski</a:t>
            </a:r>
            <a:r>
              <a:rPr lang="en-US" dirty="0" smtClean="0"/>
              <a:t> – canvas implementation, design and game responsiveness implementation</a:t>
            </a:r>
          </a:p>
          <a:p>
            <a:r>
              <a:rPr lang="en-US" dirty="0" smtClean="0"/>
              <a:t>Valentin </a:t>
            </a:r>
            <a:r>
              <a:rPr lang="en-US" dirty="0" err="1" smtClean="0"/>
              <a:t>Rangelov</a:t>
            </a:r>
            <a:r>
              <a:rPr lang="en-US" dirty="0" smtClean="0"/>
              <a:t> – scoreboard and player model implementation. Documentation creation</a:t>
            </a:r>
            <a:endParaRPr lang="en-US" dirty="0"/>
          </a:p>
        </p:txBody>
      </p:sp>
    </p:spTree>
    <p:extLst>
      <p:ext uri="{BB962C8B-B14F-4D97-AF65-F5344CB8AC3E}">
        <p14:creationId xmlns:p14="http://schemas.microsoft.com/office/powerpoint/2010/main" val="2179408398"/>
      </p:ext>
    </p:extLst>
  </p:cSld>
  <p:clrMapOvr>
    <a:masterClrMapping/>
  </p:clrMapOvr>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1545</TotalTime>
  <Words>296</Words>
  <Application>Microsoft Office PowerPoint</Application>
  <PresentationFormat>On-screen Show (4:3)</PresentationFormat>
  <Paragraphs>46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Cambria</vt:lpstr>
      <vt:lpstr>Consolas</vt:lpstr>
      <vt:lpstr>Corbel</vt:lpstr>
      <vt:lpstr>Wingdings</vt:lpstr>
      <vt:lpstr>Wingdings 2</vt:lpstr>
      <vt:lpstr>Telerik Academy</vt:lpstr>
      <vt:lpstr>Air Defense</vt:lpstr>
      <vt:lpstr>Table of Contents</vt:lpstr>
      <vt:lpstr>Game description</vt:lpstr>
      <vt:lpstr>Architecture</vt:lpstr>
      <vt:lpstr>Model design</vt:lpstr>
      <vt:lpstr>View Design</vt:lpstr>
      <vt:lpstr>Control design</vt:lpstr>
      <vt:lpstr>Participants</vt:lpstr>
      <vt:lpstr>Participants</vt:lpstr>
      <vt:lpstr>Participants</vt:lpstr>
      <vt:lpstr>Additional requirements</vt:lpstr>
      <vt:lpstr>Remaining issues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Display</dc:title>
  <dc:creator>Doncho Minkov</dc:creator>
  <cp:lastModifiedBy>Georgiev, Atanas Vladimirov (A.)</cp:lastModifiedBy>
  <cp:revision>173</cp:revision>
  <dcterms:created xsi:type="dcterms:W3CDTF">2006-08-16T00:00:00Z</dcterms:created>
  <dcterms:modified xsi:type="dcterms:W3CDTF">2015-07-30T11:48:23Z</dcterms:modified>
</cp:coreProperties>
</file>