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Defense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JavaScript DOM &amp; UI: Teamwork 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8302" b="830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 smtClean="0"/>
          </a:p>
          <a:p>
            <a:r>
              <a:rPr lang="en-US" dirty="0" smtClean="0"/>
              <a:t>Participants</a:t>
            </a:r>
            <a:endParaRPr lang="en-US" dirty="0" smtClean="0"/>
          </a:p>
          <a:p>
            <a:r>
              <a:rPr lang="en-US" dirty="0" smtClean="0"/>
              <a:t>Game Architecture</a:t>
            </a:r>
          </a:p>
          <a:p>
            <a:r>
              <a:rPr lang="en-US" dirty="0" smtClean="0"/>
              <a:t>Model design</a:t>
            </a:r>
          </a:p>
          <a:p>
            <a:r>
              <a:rPr lang="en-US" dirty="0" smtClean="0"/>
              <a:t>View design</a:t>
            </a:r>
          </a:p>
          <a:p>
            <a:r>
              <a:rPr lang="en-US" dirty="0" smtClean="0"/>
              <a:t>Control design</a:t>
            </a:r>
          </a:p>
          <a:p>
            <a:r>
              <a:rPr lang="en-US" dirty="0" smtClean="0"/>
              <a:t>Additional requirements covered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Implemented completely in Vanilla JavaScript</a:t>
            </a:r>
          </a:p>
          <a:p>
            <a:r>
              <a:rPr lang="en-US" sz="2800" dirty="0" smtClean="0"/>
              <a:t>No HTML tags used (only dynamic DOM manipulation)</a:t>
            </a:r>
          </a:p>
          <a:p>
            <a:r>
              <a:rPr lang="en-US" sz="2800" dirty="0" smtClean="0"/>
              <a:t>No CSS used</a:t>
            </a:r>
          </a:p>
          <a:p>
            <a:r>
              <a:rPr lang="en-US" sz="2800" dirty="0" smtClean="0"/>
              <a:t>OOP Model-View-Controller design</a:t>
            </a:r>
          </a:p>
          <a:p>
            <a:r>
              <a:rPr lang="en-US" sz="2800" dirty="0" smtClean="0"/>
              <a:t>Different views (Canvas, SVG, animation)</a:t>
            </a:r>
          </a:p>
          <a:p>
            <a:r>
              <a:rPr lang="en-US" sz="2800" dirty="0" smtClean="0"/>
              <a:t>High-quality code (naming, formatting, s</a:t>
            </a:r>
            <a:r>
              <a:rPr lang="en-US" sz="2800" dirty="0" smtClean="0">
                <a:effectLst/>
              </a:rPr>
              <a:t>trong cohesion</a:t>
            </a:r>
            <a:r>
              <a:rPr lang="en-US" sz="2800" b="0" dirty="0" smtClean="0">
                <a:effectLst/>
              </a:rPr>
              <a:t>, </a:t>
            </a:r>
            <a:r>
              <a:rPr lang="en-US" sz="2800" dirty="0">
                <a:effectLst/>
              </a:rPr>
              <a:t>loose </a:t>
            </a:r>
            <a:r>
              <a:rPr lang="en-US" sz="2800" dirty="0" smtClean="0">
                <a:effectLst/>
              </a:rPr>
              <a:t>coupling)</a:t>
            </a:r>
          </a:p>
          <a:p>
            <a:r>
              <a:rPr lang="en-US" sz="2800" dirty="0" smtClean="0">
                <a:effectLst/>
              </a:rPr>
              <a:t>Unit tests</a:t>
            </a:r>
          </a:p>
          <a:p>
            <a:r>
              <a:rPr lang="en-US" sz="2800" dirty="0" smtClean="0">
                <a:effectLst/>
              </a:rPr>
              <a:t>Stored and organized in GitHub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89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09" y="914400"/>
            <a:ext cx="750738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109662"/>
            <a:ext cx="6934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333500"/>
            <a:ext cx="7839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419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85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</vt:lpstr>
      <vt:lpstr>Consolas</vt:lpstr>
      <vt:lpstr>Corbel</vt:lpstr>
      <vt:lpstr>Wingdings 2</vt:lpstr>
      <vt:lpstr>Telerik Academy</vt:lpstr>
      <vt:lpstr>Air Defense</vt:lpstr>
      <vt:lpstr>Table of Contents</vt:lpstr>
      <vt:lpstr>Game description</vt:lpstr>
      <vt:lpstr>Participants</vt:lpstr>
      <vt:lpstr>Architecture</vt:lpstr>
      <vt:lpstr>Model design</vt:lpstr>
      <vt:lpstr>View Design</vt:lpstr>
      <vt:lpstr>Control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Atanas Georgiev</cp:lastModifiedBy>
  <cp:revision>159</cp:revision>
  <dcterms:created xsi:type="dcterms:W3CDTF">2006-08-16T00:00:00Z</dcterms:created>
  <dcterms:modified xsi:type="dcterms:W3CDTF">2015-07-29T20:06:23Z</dcterms:modified>
</cp:coreProperties>
</file>