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1"/>
  </p:normalViewPr>
  <p:slideViewPr>
    <p:cSldViewPr snapToGrid="0" snapToObjects="1" showGuides="1">
      <p:cViewPr varScale="1">
        <p:scale>
          <a:sx n="97" d="100"/>
          <a:sy n="97" d="100"/>
        </p:scale>
        <p:origin x="1064" y="19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9C5A-31FE-2347-B6ED-C426EFA17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72563-BDF1-664D-9018-2E369CF32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743AA-F116-2D44-A897-D1190BEC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14AD-8788-2C43-B94F-164BD8783EB4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1DFF-9DBA-7F4E-8F1A-5C70A4E8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55F10-7CE6-2543-9125-3DD51F6E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5277-916A-8E4B-900C-E7345936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4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B372-F5B4-9A40-ACE5-2482456E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E6D74-3BA8-E64E-91D9-55127E574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78BE3-78CE-984B-9BCB-93FE72AB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14AD-8788-2C43-B94F-164BD8783EB4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79B3-DB97-C848-B57A-325C24B9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5D002-045C-9B47-89D3-6FF65459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5277-916A-8E4B-900C-E7345936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9399C-717E-1D40-A159-FEC2144DC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2DF91-EC43-8149-B2B0-F00095450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7D470-91CA-0A4A-99BA-348EB2AA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14AD-8788-2C43-B94F-164BD8783EB4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8F2D-EF98-764C-B973-CD950017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C5A8E-D7AC-DB4D-B1C1-88361BBE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5277-916A-8E4B-900C-E7345936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7D9C-5901-A34E-8CF2-B173A606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76FD1-C7D4-CD41-B654-C6F24C19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69DE7-23B8-1047-898E-C22C9FD0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14AD-8788-2C43-B94F-164BD8783EB4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46D7D-1649-6145-9618-B8D13534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EB97A-1FAC-7E49-9667-71899B92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5277-916A-8E4B-900C-E7345936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2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81E3-145B-0D4F-84B0-37031A96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F060D-D39C-264C-9746-F36F85546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43F04-0CBA-9C45-B4F8-4186942D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14AD-8788-2C43-B94F-164BD8783EB4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B4D2-4FDC-F343-8E98-FF5C9688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5C4C6-E80E-0345-9FD5-DAD6B528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5277-916A-8E4B-900C-E7345936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4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B216-90FF-704F-B297-5A46F799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C9E1A-47DE-BA49-B0EC-E10B55B9F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2AC23-79ED-1146-B008-8BFE19F56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F8134-B24E-7A4B-89D7-39ADE6AE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14AD-8788-2C43-B94F-164BD8783EB4}" type="datetimeFigureOut">
              <a:rPr lang="en-US" smtClean="0"/>
              <a:t>3/15/20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328BF-1AC5-724E-B37D-8AD497AF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B3114-25AD-494C-8FA5-FC9E9B7C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5277-916A-8E4B-900C-E7345936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4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FDB9-EB19-D540-AC67-722DF5BC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42E78-529B-C641-A235-3B444380F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C06AF-71AE-BB48-B115-117E8154B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A3E07-7344-144B-BB3D-F817ADF63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0B550-8BE4-2B45-A4C6-FE4C98795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11DAB-FF8E-564B-958B-30654277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14AD-8788-2C43-B94F-164BD8783EB4}" type="datetimeFigureOut">
              <a:rPr lang="en-US" smtClean="0"/>
              <a:t>3/15/20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D7D34-7FBF-7E4D-A09C-B0FF8486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E2DB8-886F-D543-AB9F-12561BD6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5277-916A-8E4B-900C-E7345936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9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AE78-EFBA-334C-A341-D51458CA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0A4FD-CDA6-B44B-8FF1-ABC6B011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14AD-8788-2C43-B94F-164BD8783EB4}" type="datetimeFigureOut">
              <a:rPr lang="en-US" smtClean="0"/>
              <a:t>3/15/20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C6371-556C-3946-A116-B3CD16B5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AF4AE-6AF0-B946-8F41-113E2CC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5277-916A-8E4B-900C-E7345936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4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CAD33-ED0E-554D-855D-CD759D47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14AD-8788-2C43-B94F-164BD8783EB4}" type="datetimeFigureOut">
              <a:rPr lang="en-US" smtClean="0"/>
              <a:t>3/15/20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0DFEC-EC29-094A-BCFA-AE19C8FF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9CC3F-D25C-C44A-A354-14C8E8B2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5277-916A-8E4B-900C-E7345936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4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93DB-7C00-084D-B015-ECC14B8A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0AA2D-91AD-8042-8B2B-6CA64F75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04720-0C31-F44C-BC82-11B8587AA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53CE6-66C4-C749-90E3-F36A7166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14AD-8788-2C43-B94F-164BD8783EB4}" type="datetimeFigureOut">
              <a:rPr lang="en-US" smtClean="0"/>
              <a:t>3/15/20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20800-1745-4541-BF54-4DC81CC3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DA25C-D69E-AA4A-B547-8A8BA788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5277-916A-8E4B-900C-E7345936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6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E6D5-522D-BC49-A1C6-F9CB291E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C85C0-B1C2-CA40-981A-9D54FBC37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42DEC-4914-974F-8FBF-B4E388FFE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54126-4E32-E048-AEC6-783D3D50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14AD-8788-2C43-B94F-164BD8783EB4}" type="datetimeFigureOut">
              <a:rPr lang="en-US" smtClean="0"/>
              <a:t>3/15/20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55EC2-528A-EA4E-B0D4-E92C5FAB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0EBA9-7FE9-944C-829F-845603E3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5277-916A-8E4B-900C-E7345936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1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19ADB6-D231-084D-AFE8-0710C4CF5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DF584-525E-8E47-9329-DF80B5DDA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CCF0-A1B3-234C-9565-573090469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C14AD-8788-2C43-B94F-164BD8783EB4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C87C5-9712-D84F-9850-E81C86AC2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6E4EE-8738-8B41-9E8D-ACDA92C3E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C5277-916A-8E4B-900C-E7345936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1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2EF2314-4DA8-5C47-901D-27039099A739}"/>
              </a:ext>
            </a:extLst>
          </p:cNvPr>
          <p:cNvGrpSpPr/>
          <p:nvPr/>
        </p:nvGrpSpPr>
        <p:grpSpPr>
          <a:xfrm>
            <a:off x="1749589" y="-49335"/>
            <a:ext cx="6771559" cy="6771559"/>
            <a:chOff x="1749589" y="-49335"/>
            <a:chExt cx="6771559" cy="67715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648664-5063-DD49-A194-95E2D7F6AE13}"/>
                </a:ext>
              </a:extLst>
            </p:cNvPr>
            <p:cNvSpPr/>
            <p:nvPr/>
          </p:nvSpPr>
          <p:spPr>
            <a:xfrm>
              <a:off x="1749589" y="-49335"/>
              <a:ext cx="6771559" cy="67715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681B378-3E1A-8F40-B8BF-EBAEC6601331}"/>
                </a:ext>
              </a:extLst>
            </p:cNvPr>
            <p:cNvGrpSpPr/>
            <p:nvPr/>
          </p:nvGrpSpPr>
          <p:grpSpPr>
            <a:xfrm>
              <a:off x="1986442" y="1758711"/>
              <a:ext cx="6297852" cy="3155467"/>
              <a:chOff x="-374235" y="175177"/>
              <a:chExt cx="6297852" cy="3155467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FA0160D-07BA-2045-9E8D-CEF06D6B899C}"/>
                  </a:ext>
                </a:extLst>
              </p:cNvPr>
              <p:cNvGrpSpPr/>
              <p:nvPr/>
            </p:nvGrpSpPr>
            <p:grpSpPr>
              <a:xfrm>
                <a:off x="-374235" y="175177"/>
                <a:ext cx="6297852" cy="3155467"/>
                <a:chOff x="4495534" y="2259289"/>
                <a:chExt cx="6297852" cy="3155467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22FCDF8-7820-7649-804D-C190858736B9}"/>
                    </a:ext>
                  </a:extLst>
                </p:cNvPr>
                <p:cNvSpPr/>
                <p:nvPr/>
              </p:nvSpPr>
              <p:spPr>
                <a:xfrm>
                  <a:off x="7264166" y="3790121"/>
                  <a:ext cx="682211" cy="344557"/>
                </a:xfrm>
                <a:custGeom>
                  <a:avLst/>
                  <a:gdLst>
                    <a:gd name="connsiteX0" fmla="*/ 0 w 682211"/>
                    <a:gd name="connsiteY0" fmla="*/ 0 h 344557"/>
                    <a:gd name="connsiteX1" fmla="*/ 682211 w 682211"/>
                    <a:gd name="connsiteY1" fmla="*/ 0 h 344557"/>
                    <a:gd name="connsiteX2" fmla="*/ 682211 w 682211"/>
                    <a:gd name="connsiteY2" fmla="*/ 344557 h 344557"/>
                    <a:gd name="connsiteX3" fmla="*/ 0 w 682211"/>
                    <a:gd name="connsiteY3" fmla="*/ 344557 h 344557"/>
                    <a:gd name="connsiteX4" fmla="*/ 0 w 682211"/>
                    <a:gd name="connsiteY4" fmla="*/ 0 h 344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2211" h="344557" fill="none" extrusionOk="0">
                      <a:moveTo>
                        <a:pt x="0" y="0"/>
                      </a:moveTo>
                      <a:cubicBezTo>
                        <a:pt x="174321" y="-13596"/>
                        <a:pt x="346377" y="4577"/>
                        <a:pt x="682211" y="0"/>
                      </a:cubicBezTo>
                      <a:cubicBezTo>
                        <a:pt x="697253" y="80010"/>
                        <a:pt x="692010" y="220528"/>
                        <a:pt x="682211" y="344557"/>
                      </a:cubicBezTo>
                      <a:cubicBezTo>
                        <a:pt x="377726" y="355095"/>
                        <a:pt x="172073" y="366954"/>
                        <a:pt x="0" y="344557"/>
                      </a:cubicBezTo>
                      <a:cubicBezTo>
                        <a:pt x="-1587" y="203766"/>
                        <a:pt x="12691" y="137587"/>
                        <a:pt x="0" y="0"/>
                      </a:cubicBezTo>
                      <a:close/>
                    </a:path>
                    <a:path w="682211" h="344557" stroke="0" extrusionOk="0">
                      <a:moveTo>
                        <a:pt x="0" y="0"/>
                      </a:moveTo>
                      <a:cubicBezTo>
                        <a:pt x="283686" y="-1693"/>
                        <a:pt x="436376" y="31192"/>
                        <a:pt x="682211" y="0"/>
                      </a:cubicBezTo>
                      <a:cubicBezTo>
                        <a:pt x="688026" y="110313"/>
                        <a:pt x="692927" y="186400"/>
                        <a:pt x="682211" y="344557"/>
                      </a:cubicBezTo>
                      <a:cubicBezTo>
                        <a:pt x="382364" y="343360"/>
                        <a:pt x="175534" y="374694"/>
                        <a:pt x="0" y="344557"/>
                      </a:cubicBezTo>
                      <a:cubicBezTo>
                        <a:pt x="2136" y="231408"/>
                        <a:pt x="-8975" y="80236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50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693468787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A6D36D24-5897-F648-B541-3DF9B89AB87B}"/>
                    </a:ext>
                  </a:extLst>
                </p:cNvPr>
                <p:cNvSpPr/>
                <p:nvPr/>
              </p:nvSpPr>
              <p:spPr>
                <a:xfrm>
                  <a:off x="6202017" y="2570922"/>
                  <a:ext cx="2835966" cy="808382"/>
                </a:xfrm>
                <a:custGeom>
                  <a:avLst/>
                  <a:gdLst>
                    <a:gd name="connsiteX0" fmla="*/ 66261 w 2835966"/>
                    <a:gd name="connsiteY0" fmla="*/ 13252 h 808382"/>
                    <a:gd name="connsiteX1" fmla="*/ 730990 w 2835966"/>
                    <a:gd name="connsiteY1" fmla="*/ 13252 h 808382"/>
                    <a:gd name="connsiteX2" fmla="*/ 1423416 w 2835966"/>
                    <a:gd name="connsiteY2" fmla="*/ 13252 h 808382"/>
                    <a:gd name="connsiteX3" fmla="*/ 2171237 w 2835966"/>
                    <a:gd name="connsiteY3" fmla="*/ 13252 h 808382"/>
                    <a:gd name="connsiteX4" fmla="*/ 2835966 w 2835966"/>
                    <a:gd name="connsiteY4" fmla="*/ 13252 h 808382"/>
                    <a:gd name="connsiteX5" fmla="*/ 2505192 w 2835966"/>
                    <a:gd name="connsiteY5" fmla="*/ 172278 h 808382"/>
                    <a:gd name="connsiteX6" fmla="*/ 2146853 w 2835966"/>
                    <a:gd name="connsiteY6" fmla="*/ 344556 h 808382"/>
                    <a:gd name="connsiteX7" fmla="*/ 1828800 w 2835966"/>
                    <a:gd name="connsiteY7" fmla="*/ 808382 h 808382"/>
                    <a:gd name="connsiteX8" fmla="*/ 1404731 w 2835966"/>
                    <a:gd name="connsiteY8" fmla="*/ 543339 h 808382"/>
                    <a:gd name="connsiteX9" fmla="*/ 980661 w 2835966"/>
                    <a:gd name="connsiteY9" fmla="*/ 795130 h 808382"/>
                    <a:gd name="connsiteX10" fmla="*/ 689113 w 2835966"/>
                    <a:gd name="connsiteY10" fmla="*/ 384313 h 808382"/>
                    <a:gd name="connsiteX11" fmla="*/ 358339 w 2835966"/>
                    <a:gd name="connsiteY11" fmla="*/ 199843 h 808382"/>
                    <a:gd name="connsiteX12" fmla="*/ 0 w 2835966"/>
                    <a:gd name="connsiteY12" fmla="*/ 0 h 808382"/>
                    <a:gd name="connsiteX13" fmla="*/ 66261 w 2835966"/>
                    <a:gd name="connsiteY13" fmla="*/ 13252 h 808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35966" h="808382" fill="none" extrusionOk="0">
                      <a:moveTo>
                        <a:pt x="66261" y="13252"/>
                      </a:moveTo>
                      <a:cubicBezTo>
                        <a:pt x="270966" y="29866"/>
                        <a:pt x="557295" y="19165"/>
                        <a:pt x="730990" y="13252"/>
                      </a:cubicBezTo>
                      <a:cubicBezTo>
                        <a:pt x="904685" y="7339"/>
                        <a:pt x="1190905" y="-11734"/>
                        <a:pt x="1423416" y="13252"/>
                      </a:cubicBezTo>
                      <a:cubicBezTo>
                        <a:pt x="1655927" y="38238"/>
                        <a:pt x="1887180" y="-18774"/>
                        <a:pt x="2171237" y="13252"/>
                      </a:cubicBezTo>
                      <a:cubicBezTo>
                        <a:pt x="2455294" y="45278"/>
                        <a:pt x="2658851" y="-12706"/>
                        <a:pt x="2835966" y="13252"/>
                      </a:cubicBezTo>
                      <a:cubicBezTo>
                        <a:pt x="2676849" y="88094"/>
                        <a:pt x="2580404" y="146738"/>
                        <a:pt x="2505192" y="172278"/>
                      </a:cubicBezTo>
                      <a:cubicBezTo>
                        <a:pt x="2429980" y="197818"/>
                        <a:pt x="2221616" y="306273"/>
                        <a:pt x="2146853" y="344556"/>
                      </a:cubicBezTo>
                      <a:cubicBezTo>
                        <a:pt x="1986625" y="572538"/>
                        <a:pt x="1963055" y="576568"/>
                        <a:pt x="1828800" y="808382"/>
                      </a:cubicBezTo>
                      <a:cubicBezTo>
                        <a:pt x="1663712" y="726653"/>
                        <a:pt x="1564648" y="661927"/>
                        <a:pt x="1404731" y="543339"/>
                      </a:cubicBezTo>
                      <a:cubicBezTo>
                        <a:pt x="1249895" y="651976"/>
                        <a:pt x="1084868" y="744287"/>
                        <a:pt x="980661" y="795130"/>
                      </a:cubicBezTo>
                      <a:cubicBezTo>
                        <a:pt x="910171" y="683999"/>
                        <a:pt x="735352" y="477297"/>
                        <a:pt x="689113" y="384313"/>
                      </a:cubicBezTo>
                      <a:cubicBezTo>
                        <a:pt x="529990" y="291836"/>
                        <a:pt x="483165" y="282269"/>
                        <a:pt x="358339" y="199843"/>
                      </a:cubicBezTo>
                      <a:cubicBezTo>
                        <a:pt x="233513" y="117417"/>
                        <a:pt x="141297" y="64141"/>
                        <a:pt x="0" y="0"/>
                      </a:cubicBezTo>
                      <a:cubicBezTo>
                        <a:pt x="20797" y="2653"/>
                        <a:pt x="48642" y="8634"/>
                        <a:pt x="66261" y="13252"/>
                      </a:cubicBezTo>
                      <a:close/>
                    </a:path>
                    <a:path w="2835966" h="808382" stroke="0" extrusionOk="0">
                      <a:moveTo>
                        <a:pt x="66261" y="13252"/>
                      </a:moveTo>
                      <a:cubicBezTo>
                        <a:pt x="255414" y="33028"/>
                        <a:pt x="532559" y="-9831"/>
                        <a:pt x="675596" y="13252"/>
                      </a:cubicBezTo>
                      <a:cubicBezTo>
                        <a:pt x="818633" y="36335"/>
                        <a:pt x="1096627" y="-5595"/>
                        <a:pt x="1423416" y="13252"/>
                      </a:cubicBezTo>
                      <a:cubicBezTo>
                        <a:pt x="1750205" y="32099"/>
                        <a:pt x="1956212" y="25604"/>
                        <a:pt x="2143540" y="13252"/>
                      </a:cubicBezTo>
                      <a:cubicBezTo>
                        <a:pt x="2330868" y="900"/>
                        <a:pt x="2598050" y="8700"/>
                        <a:pt x="2835966" y="13252"/>
                      </a:cubicBezTo>
                      <a:cubicBezTo>
                        <a:pt x="2687294" y="83684"/>
                        <a:pt x="2609017" y="126865"/>
                        <a:pt x="2498301" y="175591"/>
                      </a:cubicBezTo>
                      <a:cubicBezTo>
                        <a:pt x="2387585" y="224317"/>
                        <a:pt x="2240556" y="305582"/>
                        <a:pt x="2146853" y="344556"/>
                      </a:cubicBezTo>
                      <a:cubicBezTo>
                        <a:pt x="2042331" y="456457"/>
                        <a:pt x="1947024" y="626121"/>
                        <a:pt x="1828800" y="808382"/>
                      </a:cubicBezTo>
                      <a:cubicBezTo>
                        <a:pt x="1635258" y="715608"/>
                        <a:pt x="1564526" y="624070"/>
                        <a:pt x="1404731" y="543339"/>
                      </a:cubicBezTo>
                      <a:cubicBezTo>
                        <a:pt x="1258077" y="633367"/>
                        <a:pt x="1077009" y="736270"/>
                        <a:pt x="980661" y="795130"/>
                      </a:cubicBezTo>
                      <a:cubicBezTo>
                        <a:pt x="826296" y="604374"/>
                        <a:pt x="840777" y="560666"/>
                        <a:pt x="689113" y="384313"/>
                      </a:cubicBezTo>
                      <a:cubicBezTo>
                        <a:pt x="549434" y="327009"/>
                        <a:pt x="419218" y="248776"/>
                        <a:pt x="344557" y="192157"/>
                      </a:cubicBezTo>
                      <a:cubicBezTo>
                        <a:pt x="269896" y="135538"/>
                        <a:pt x="110266" y="50056"/>
                        <a:pt x="0" y="0"/>
                      </a:cubicBezTo>
                      <a:cubicBezTo>
                        <a:pt x="25167" y="4647"/>
                        <a:pt x="39639" y="7362"/>
                        <a:pt x="66261" y="13252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50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2137358570">
                        <a:custGeom>
                          <a:avLst/>
                          <a:gdLst>
                            <a:gd name="connsiteX0" fmla="*/ 66261 w 2835966"/>
                            <a:gd name="connsiteY0" fmla="*/ 13252 h 808382"/>
                            <a:gd name="connsiteX1" fmla="*/ 2835966 w 2835966"/>
                            <a:gd name="connsiteY1" fmla="*/ 13252 h 808382"/>
                            <a:gd name="connsiteX2" fmla="*/ 2146853 w 2835966"/>
                            <a:gd name="connsiteY2" fmla="*/ 344556 h 808382"/>
                            <a:gd name="connsiteX3" fmla="*/ 1828800 w 2835966"/>
                            <a:gd name="connsiteY3" fmla="*/ 808382 h 808382"/>
                            <a:gd name="connsiteX4" fmla="*/ 1404731 w 2835966"/>
                            <a:gd name="connsiteY4" fmla="*/ 543339 h 808382"/>
                            <a:gd name="connsiteX5" fmla="*/ 980661 w 2835966"/>
                            <a:gd name="connsiteY5" fmla="*/ 795130 h 808382"/>
                            <a:gd name="connsiteX6" fmla="*/ 689113 w 2835966"/>
                            <a:gd name="connsiteY6" fmla="*/ 384313 h 808382"/>
                            <a:gd name="connsiteX7" fmla="*/ 0 w 2835966"/>
                            <a:gd name="connsiteY7" fmla="*/ 0 h 808382"/>
                            <a:gd name="connsiteX8" fmla="*/ 66261 w 2835966"/>
                            <a:gd name="connsiteY8" fmla="*/ 13252 h 80838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835966" h="808382">
                              <a:moveTo>
                                <a:pt x="66261" y="13252"/>
                              </a:moveTo>
                              <a:lnTo>
                                <a:pt x="2835966" y="13252"/>
                              </a:lnTo>
                              <a:lnTo>
                                <a:pt x="2146853" y="344556"/>
                              </a:lnTo>
                              <a:lnTo>
                                <a:pt x="1828800" y="808382"/>
                              </a:lnTo>
                              <a:lnTo>
                                <a:pt x="1404731" y="543339"/>
                              </a:lnTo>
                              <a:lnTo>
                                <a:pt x="980661" y="795130"/>
                              </a:lnTo>
                              <a:lnTo>
                                <a:pt x="689113" y="384313"/>
                              </a:lnTo>
                              <a:lnTo>
                                <a:pt x="0" y="0"/>
                              </a:lnTo>
                              <a:lnTo>
                                <a:pt x="66261" y="13252"/>
                              </a:ln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3C4FA83-21CE-964F-B218-214BCCD65725}"/>
                    </a:ext>
                  </a:extLst>
                </p:cNvPr>
                <p:cNvSpPr/>
                <p:nvPr/>
              </p:nvSpPr>
              <p:spPr>
                <a:xfrm>
                  <a:off x="7264166" y="2259289"/>
                  <a:ext cx="659890" cy="623266"/>
                </a:xfrm>
                <a:custGeom>
                  <a:avLst/>
                  <a:gdLst>
                    <a:gd name="connsiteX0" fmla="*/ 0 w 659890"/>
                    <a:gd name="connsiteY0" fmla="*/ 311633 h 623266"/>
                    <a:gd name="connsiteX1" fmla="*/ 329945 w 659890"/>
                    <a:gd name="connsiteY1" fmla="*/ 0 h 623266"/>
                    <a:gd name="connsiteX2" fmla="*/ 659890 w 659890"/>
                    <a:gd name="connsiteY2" fmla="*/ 311633 h 623266"/>
                    <a:gd name="connsiteX3" fmla="*/ 329945 w 659890"/>
                    <a:gd name="connsiteY3" fmla="*/ 623266 h 623266"/>
                    <a:gd name="connsiteX4" fmla="*/ 0 w 659890"/>
                    <a:gd name="connsiteY4" fmla="*/ 311633 h 623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9890" h="623266" fill="none" extrusionOk="0">
                      <a:moveTo>
                        <a:pt x="0" y="311633"/>
                      </a:moveTo>
                      <a:cubicBezTo>
                        <a:pt x="29478" y="107550"/>
                        <a:pt x="145427" y="4914"/>
                        <a:pt x="329945" y="0"/>
                      </a:cubicBezTo>
                      <a:cubicBezTo>
                        <a:pt x="549508" y="-13520"/>
                        <a:pt x="669153" y="127309"/>
                        <a:pt x="659890" y="311633"/>
                      </a:cubicBezTo>
                      <a:cubicBezTo>
                        <a:pt x="634217" y="477675"/>
                        <a:pt x="510536" y="633734"/>
                        <a:pt x="329945" y="623266"/>
                      </a:cubicBezTo>
                      <a:cubicBezTo>
                        <a:pt x="130233" y="643197"/>
                        <a:pt x="7506" y="492220"/>
                        <a:pt x="0" y="311633"/>
                      </a:cubicBezTo>
                      <a:close/>
                    </a:path>
                    <a:path w="659890" h="623266" stroke="0" extrusionOk="0">
                      <a:moveTo>
                        <a:pt x="0" y="311633"/>
                      </a:moveTo>
                      <a:cubicBezTo>
                        <a:pt x="12564" y="129609"/>
                        <a:pt x="115298" y="1929"/>
                        <a:pt x="329945" y="0"/>
                      </a:cubicBezTo>
                      <a:cubicBezTo>
                        <a:pt x="515691" y="10381"/>
                        <a:pt x="670741" y="129999"/>
                        <a:pt x="659890" y="311633"/>
                      </a:cubicBezTo>
                      <a:cubicBezTo>
                        <a:pt x="660024" y="473816"/>
                        <a:pt x="522490" y="602311"/>
                        <a:pt x="329945" y="623266"/>
                      </a:cubicBezTo>
                      <a:cubicBezTo>
                        <a:pt x="174760" y="631116"/>
                        <a:pt x="24984" y="509102"/>
                        <a:pt x="0" y="311633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50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033243501">
                        <a:prstGeom prst="ellipse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97B995D-50D8-1242-B842-4C8D4C1996AB}"/>
                    </a:ext>
                  </a:extLst>
                </p:cNvPr>
                <p:cNvGrpSpPr/>
                <p:nvPr/>
              </p:nvGrpSpPr>
              <p:grpSpPr>
                <a:xfrm>
                  <a:off x="7946377" y="2530751"/>
                  <a:ext cx="2847009" cy="2866611"/>
                  <a:chOff x="7946377" y="2530751"/>
                  <a:chExt cx="2847009" cy="2866611"/>
                </a:xfrm>
                <a:solidFill>
                  <a:schemeClr val="bg2">
                    <a:lumMod val="75000"/>
                  </a:schemeClr>
                </a:solidFill>
              </p:grpSpPr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EC1E53DC-28ED-4D4D-8DF9-91C93FB177CB}"/>
                      </a:ext>
                    </a:extLst>
                  </p:cNvPr>
                  <p:cNvSpPr/>
                  <p:nvPr/>
                </p:nvSpPr>
                <p:spPr>
                  <a:xfrm>
                    <a:off x="7946377" y="2530751"/>
                    <a:ext cx="2847009" cy="2866611"/>
                  </a:xfrm>
                  <a:custGeom>
                    <a:avLst/>
                    <a:gdLst>
                      <a:gd name="connsiteX0" fmla="*/ 0 w 2847009"/>
                      <a:gd name="connsiteY0" fmla="*/ 1433306 h 2866611"/>
                      <a:gd name="connsiteX1" fmla="*/ 1423505 w 2847009"/>
                      <a:gd name="connsiteY1" fmla="*/ 0 h 2866611"/>
                      <a:gd name="connsiteX2" fmla="*/ 2847010 w 2847009"/>
                      <a:gd name="connsiteY2" fmla="*/ 1433306 h 2866611"/>
                      <a:gd name="connsiteX3" fmla="*/ 1423505 w 2847009"/>
                      <a:gd name="connsiteY3" fmla="*/ 2866612 h 2866611"/>
                      <a:gd name="connsiteX4" fmla="*/ 0 w 2847009"/>
                      <a:gd name="connsiteY4" fmla="*/ 1433306 h 2866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47009" h="2866611" fill="none" extrusionOk="0">
                        <a:moveTo>
                          <a:pt x="0" y="1433306"/>
                        </a:moveTo>
                        <a:cubicBezTo>
                          <a:pt x="-60163" y="550668"/>
                          <a:pt x="596293" y="126848"/>
                          <a:pt x="1423505" y="0"/>
                        </a:cubicBezTo>
                        <a:cubicBezTo>
                          <a:pt x="2174067" y="1054"/>
                          <a:pt x="3008637" y="622764"/>
                          <a:pt x="2847010" y="1433306"/>
                        </a:cubicBezTo>
                        <a:cubicBezTo>
                          <a:pt x="2736284" y="2254356"/>
                          <a:pt x="2261256" y="2850279"/>
                          <a:pt x="1423505" y="2866612"/>
                        </a:cubicBezTo>
                        <a:cubicBezTo>
                          <a:pt x="688118" y="2719254"/>
                          <a:pt x="31864" y="2138125"/>
                          <a:pt x="0" y="1433306"/>
                        </a:cubicBezTo>
                        <a:close/>
                      </a:path>
                      <a:path w="2847009" h="2866611" stroke="0" extrusionOk="0">
                        <a:moveTo>
                          <a:pt x="0" y="1433306"/>
                        </a:moveTo>
                        <a:cubicBezTo>
                          <a:pt x="-400" y="748801"/>
                          <a:pt x="620911" y="-21866"/>
                          <a:pt x="1423505" y="0"/>
                        </a:cubicBezTo>
                        <a:cubicBezTo>
                          <a:pt x="2225475" y="91607"/>
                          <a:pt x="2833116" y="615721"/>
                          <a:pt x="2847010" y="1433306"/>
                        </a:cubicBezTo>
                        <a:cubicBezTo>
                          <a:pt x="2972632" y="2127250"/>
                          <a:pt x="2184143" y="2742368"/>
                          <a:pt x="1423505" y="2866612"/>
                        </a:cubicBezTo>
                        <a:cubicBezTo>
                          <a:pt x="702063" y="2935840"/>
                          <a:pt x="67789" y="2217906"/>
                          <a:pt x="0" y="1433306"/>
                        </a:cubicBezTo>
                        <a:close/>
                      </a:path>
                    </a:pathLst>
                  </a:custGeom>
                  <a:grpFill/>
                  <a:ln w="38100">
                    <a:solidFill>
                      <a:schemeClr val="bg2">
                        <a:lumMod val="50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788805680">
                          <a:prstGeom prst="ellipse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C563170B-1B29-1844-9BE2-66C13536E1ED}"/>
                      </a:ext>
                    </a:extLst>
                  </p:cNvPr>
                  <p:cNvSpPr/>
                  <p:nvPr/>
                </p:nvSpPr>
                <p:spPr>
                  <a:xfrm>
                    <a:off x="8410755" y="3004930"/>
                    <a:ext cx="1918253" cy="1918253"/>
                  </a:xfrm>
                  <a:custGeom>
                    <a:avLst/>
                    <a:gdLst>
                      <a:gd name="connsiteX0" fmla="*/ 0 w 1918253"/>
                      <a:gd name="connsiteY0" fmla="*/ 959127 h 1918253"/>
                      <a:gd name="connsiteX1" fmla="*/ 959127 w 1918253"/>
                      <a:gd name="connsiteY1" fmla="*/ 0 h 1918253"/>
                      <a:gd name="connsiteX2" fmla="*/ 1918254 w 1918253"/>
                      <a:gd name="connsiteY2" fmla="*/ 959127 h 1918253"/>
                      <a:gd name="connsiteX3" fmla="*/ 959127 w 1918253"/>
                      <a:gd name="connsiteY3" fmla="*/ 1918254 h 1918253"/>
                      <a:gd name="connsiteX4" fmla="*/ 0 w 1918253"/>
                      <a:gd name="connsiteY4" fmla="*/ 959127 h 1918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253" h="1918253" fill="none" extrusionOk="0">
                        <a:moveTo>
                          <a:pt x="0" y="959127"/>
                        </a:moveTo>
                        <a:cubicBezTo>
                          <a:pt x="25218" y="360353"/>
                          <a:pt x="476342" y="-26792"/>
                          <a:pt x="959127" y="0"/>
                        </a:cubicBezTo>
                        <a:cubicBezTo>
                          <a:pt x="1538957" y="-78611"/>
                          <a:pt x="2001823" y="445354"/>
                          <a:pt x="1918254" y="959127"/>
                        </a:cubicBezTo>
                        <a:cubicBezTo>
                          <a:pt x="1931454" y="1505749"/>
                          <a:pt x="1465267" y="1927225"/>
                          <a:pt x="959127" y="1918254"/>
                        </a:cubicBezTo>
                        <a:cubicBezTo>
                          <a:pt x="394944" y="1862963"/>
                          <a:pt x="-84571" y="1392045"/>
                          <a:pt x="0" y="959127"/>
                        </a:cubicBezTo>
                        <a:close/>
                      </a:path>
                      <a:path w="1918253" h="1918253" stroke="0" extrusionOk="0">
                        <a:moveTo>
                          <a:pt x="0" y="959127"/>
                        </a:moveTo>
                        <a:cubicBezTo>
                          <a:pt x="101853" y="401505"/>
                          <a:pt x="459439" y="-2605"/>
                          <a:pt x="959127" y="0"/>
                        </a:cubicBezTo>
                        <a:cubicBezTo>
                          <a:pt x="1434255" y="-87956"/>
                          <a:pt x="2045022" y="454217"/>
                          <a:pt x="1918254" y="959127"/>
                        </a:cubicBezTo>
                        <a:cubicBezTo>
                          <a:pt x="1896427" y="1370742"/>
                          <a:pt x="1433908" y="1842962"/>
                          <a:pt x="959127" y="1918254"/>
                        </a:cubicBezTo>
                        <a:cubicBezTo>
                          <a:pt x="357173" y="1902495"/>
                          <a:pt x="-83976" y="1451237"/>
                          <a:pt x="0" y="95912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3482831721">
                          <a:prstGeom prst="ellipse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0879843C-CB66-CB44-BC21-9BE339149764}"/>
                    </a:ext>
                  </a:extLst>
                </p:cNvPr>
                <p:cNvGrpSpPr/>
                <p:nvPr/>
              </p:nvGrpSpPr>
              <p:grpSpPr>
                <a:xfrm>
                  <a:off x="4495534" y="2548145"/>
                  <a:ext cx="2847009" cy="2866611"/>
                  <a:chOff x="7946377" y="2530751"/>
                  <a:chExt cx="2847009" cy="2866611"/>
                </a:xfrm>
                <a:solidFill>
                  <a:schemeClr val="bg2">
                    <a:lumMod val="75000"/>
                  </a:schemeClr>
                </a:solidFill>
              </p:grpSpPr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3BAE4C78-5D7B-AA4E-B6A8-417F06BEC74C}"/>
                      </a:ext>
                    </a:extLst>
                  </p:cNvPr>
                  <p:cNvSpPr/>
                  <p:nvPr/>
                </p:nvSpPr>
                <p:spPr>
                  <a:xfrm>
                    <a:off x="7946377" y="2530751"/>
                    <a:ext cx="2847009" cy="2866611"/>
                  </a:xfrm>
                  <a:custGeom>
                    <a:avLst/>
                    <a:gdLst>
                      <a:gd name="connsiteX0" fmla="*/ 0 w 2847009"/>
                      <a:gd name="connsiteY0" fmla="*/ 1433306 h 2866611"/>
                      <a:gd name="connsiteX1" fmla="*/ 1423505 w 2847009"/>
                      <a:gd name="connsiteY1" fmla="*/ 0 h 2866611"/>
                      <a:gd name="connsiteX2" fmla="*/ 2847010 w 2847009"/>
                      <a:gd name="connsiteY2" fmla="*/ 1433306 h 2866611"/>
                      <a:gd name="connsiteX3" fmla="*/ 1423505 w 2847009"/>
                      <a:gd name="connsiteY3" fmla="*/ 2866612 h 2866611"/>
                      <a:gd name="connsiteX4" fmla="*/ 0 w 2847009"/>
                      <a:gd name="connsiteY4" fmla="*/ 1433306 h 2866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47009" h="2866611" fill="none" extrusionOk="0">
                        <a:moveTo>
                          <a:pt x="0" y="1433306"/>
                        </a:moveTo>
                        <a:cubicBezTo>
                          <a:pt x="-91836" y="565973"/>
                          <a:pt x="717851" y="-81230"/>
                          <a:pt x="1423505" y="0"/>
                        </a:cubicBezTo>
                        <a:cubicBezTo>
                          <a:pt x="2254321" y="5932"/>
                          <a:pt x="2774883" y="735984"/>
                          <a:pt x="2847010" y="1433306"/>
                        </a:cubicBezTo>
                        <a:cubicBezTo>
                          <a:pt x="2858465" y="2116011"/>
                          <a:pt x="2249121" y="3001892"/>
                          <a:pt x="1423505" y="2866612"/>
                        </a:cubicBezTo>
                        <a:cubicBezTo>
                          <a:pt x="787812" y="2863730"/>
                          <a:pt x="-125536" y="2132225"/>
                          <a:pt x="0" y="1433306"/>
                        </a:cubicBezTo>
                        <a:close/>
                      </a:path>
                      <a:path w="2847009" h="2866611" stroke="0" extrusionOk="0">
                        <a:moveTo>
                          <a:pt x="0" y="1433306"/>
                        </a:moveTo>
                        <a:cubicBezTo>
                          <a:pt x="159382" y="746336"/>
                          <a:pt x="606091" y="-88998"/>
                          <a:pt x="1423505" y="0"/>
                        </a:cubicBezTo>
                        <a:cubicBezTo>
                          <a:pt x="2261890" y="10538"/>
                          <a:pt x="2898913" y="710001"/>
                          <a:pt x="2847010" y="1433306"/>
                        </a:cubicBezTo>
                        <a:cubicBezTo>
                          <a:pt x="2820027" y="2199627"/>
                          <a:pt x="2349869" y="2876537"/>
                          <a:pt x="1423505" y="2866612"/>
                        </a:cubicBezTo>
                        <a:cubicBezTo>
                          <a:pt x="648826" y="2986205"/>
                          <a:pt x="-13508" y="2163218"/>
                          <a:pt x="0" y="1433306"/>
                        </a:cubicBezTo>
                        <a:close/>
                      </a:path>
                    </a:pathLst>
                  </a:custGeom>
                  <a:grpFill/>
                  <a:ln w="38100">
                    <a:solidFill>
                      <a:schemeClr val="bg2">
                        <a:lumMod val="50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912790774">
                          <a:prstGeom prst="ellipse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46AC649-0A4D-904F-99B1-00081B153B9D}"/>
                      </a:ext>
                    </a:extLst>
                  </p:cNvPr>
                  <p:cNvSpPr/>
                  <p:nvPr/>
                </p:nvSpPr>
                <p:spPr>
                  <a:xfrm>
                    <a:off x="8410755" y="3004930"/>
                    <a:ext cx="1918253" cy="1918253"/>
                  </a:xfrm>
                  <a:custGeom>
                    <a:avLst/>
                    <a:gdLst>
                      <a:gd name="connsiteX0" fmla="*/ 0 w 1918253"/>
                      <a:gd name="connsiteY0" fmla="*/ 959127 h 1918253"/>
                      <a:gd name="connsiteX1" fmla="*/ 959127 w 1918253"/>
                      <a:gd name="connsiteY1" fmla="*/ 0 h 1918253"/>
                      <a:gd name="connsiteX2" fmla="*/ 1918254 w 1918253"/>
                      <a:gd name="connsiteY2" fmla="*/ 959127 h 1918253"/>
                      <a:gd name="connsiteX3" fmla="*/ 959127 w 1918253"/>
                      <a:gd name="connsiteY3" fmla="*/ 1918254 h 1918253"/>
                      <a:gd name="connsiteX4" fmla="*/ 0 w 1918253"/>
                      <a:gd name="connsiteY4" fmla="*/ 959127 h 1918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8253" h="1918253" fill="none" extrusionOk="0">
                        <a:moveTo>
                          <a:pt x="0" y="959127"/>
                        </a:moveTo>
                        <a:cubicBezTo>
                          <a:pt x="54315" y="440602"/>
                          <a:pt x="505859" y="96820"/>
                          <a:pt x="959127" y="0"/>
                        </a:cubicBezTo>
                        <a:cubicBezTo>
                          <a:pt x="1544170" y="83916"/>
                          <a:pt x="2023503" y="425168"/>
                          <a:pt x="1918254" y="959127"/>
                        </a:cubicBezTo>
                        <a:cubicBezTo>
                          <a:pt x="1904755" y="1403653"/>
                          <a:pt x="1476194" y="1938745"/>
                          <a:pt x="959127" y="1918254"/>
                        </a:cubicBezTo>
                        <a:cubicBezTo>
                          <a:pt x="506131" y="1909983"/>
                          <a:pt x="13305" y="1466021"/>
                          <a:pt x="0" y="959127"/>
                        </a:cubicBezTo>
                        <a:close/>
                      </a:path>
                      <a:path w="1918253" h="1918253" stroke="0" extrusionOk="0">
                        <a:moveTo>
                          <a:pt x="0" y="959127"/>
                        </a:moveTo>
                        <a:cubicBezTo>
                          <a:pt x="-8941" y="437359"/>
                          <a:pt x="539412" y="1233"/>
                          <a:pt x="959127" y="0"/>
                        </a:cubicBezTo>
                        <a:cubicBezTo>
                          <a:pt x="1461487" y="3190"/>
                          <a:pt x="1877944" y="447822"/>
                          <a:pt x="1918254" y="959127"/>
                        </a:cubicBezTo>
                        <a:cubicBezTo>
                          <a:pt x="1839592" y="1578480"/>
                          <a:pt x="1381465" y="1948298"/>
                          <a:pt x="959127" y="1918254"/>
                        </a:cubicBezTo>
                        <a:cubicBezTo>
                          <a:pt x="320078" y="1859135"/>
                          <a:pt x="-14016" y="1592046"/>
                          <a:pt x="0" y="95912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bg2">
                        <a:lumMod val="50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970283225">
                          <a:prstGeom prst="ellipse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45B94BD-AA46-2745-9FA5-089D263D74DD}"/>
                  </a:ext>
                </a:extLst>
              </p:cNvPr>
              <p:cNvSpPr/>
              <p:nvPr/>
            </p:nvSpPr>
            <p:spPr>
              <a:xfrm rot="703486">
                <a:off x="4198870" y="1276500"/>
                <a:ext cx="575726" cy="1384853"/>
              </a:xfrm>
              <a:custGeom>
                <a:avLst/>
                <a:gdLst>
                  <a:gd name="connsiteX0" fmla="*/ 124481 w 575726"/>
                  <a:gd name="connsiteY0" fmla="*/ 1384853 h 1384853"/>
                  <a:gd name="connsiteX1" fmla="*/ 186721 w 575726"/>
                  <a:gd name="connsiteY1" fmla="*/ 1275931 h 1384853"/>
                  <a:gd name="connsiteX2" fmla="*/ 202282 w 575726"/>
                  <a:gd name="connsiteY2" fmla="*/ 1167010 h 1384853"/>
                  <a:gd name="connsiteX3" fmla="*/ 155601 w 575726"/>
                  <a:gd name="connsiteY3" fmla="*/ 622405 h 1384853"/>
                  <a:gd name="connsiteX4" fmla="*/ 93360 w 575726"/>
                  <a:gd name="connsiteY4" fmla="*/ 637965 h 1384853"/>
                  <a:gd name="connsiteX5" fmla="*/ 77800 w 575726"/>
                  <a:gd name="connsiteY5" fmla="*/ 715766 h 1384853"/>
                  <a:gd name="connsiteX6" fmla="*/ 93360 w 575726"/>
                  <a:gd name="connsiteY6" fmla="*/ 1058089 h 1384853"/>
                  <a:gd name="connsiteX7" fmla="*/ 140041 w 575726"/>
                  <a:gd name="connsiteY7" fmla="*/ 1026969 h 1384853"/>
                  <a:gd name="connsiteX8" fmla="*/ 155601 w 575726"/>
                  <a:gd name="connsiteY8" fmla="*/ 964729 h 1384853"/>
                  <a:gd name="connsiteX9" fmla="*/ 186721 w 575726"/>
                  <a:gd name="connsiteY9" fmla="*/ 855808 h 1384853"/>
                  <a:gd name="connsiteX10" fmla="*/ 171161 w 575726"/>
                  <a:gd name="connsiteY10" fmla="*/ 544605 h 1384853"/>
                  <a:gd name="connsiteX11" fmla="*/ 140041 w 575726"/>
                  <a:gd name="connsiteY11" fmla="*/ 497924 h 1384853"/>
                  <a:gd name="connsiteX12" fmla="*/ 124481 w 575726"/>
                  <a:gd name="connsiteY12" fmla="*/ 451244 h 1384853"/>
                  <a:gd name="connsiteX13" fmla="*/ 108921 w 575726"/>
                  <a:gd name="connsiteY13" fmla="*/ 295642 h 1384853"/>
                  <a:gd name="connsiteX14" fmla="*/ 93360 w 575726"/>
                  <a:gd name="connsiteY14" fmla="*/ 264522 h 1384853"/>
                  <a:gd name="connsiteX15" fmla="*/ 93360 w 575726"/>
                  <a:gd name="connsiteY15" fmla="*/ 31120 h 1384853"/>
                  <a:gd name="connsiteX16" fmla="*/ 0 w 575726"/>
                  <a:gd name="connsiteY16" fmla="*/ 0 h 1384853"/>
                  <a:gd name="connsiteX17" fmla="*/ 31120 w 575726"/>
                  <a:gd name="connsiteY17" fmla="*/ 186721 h 1384853"/>
                  <a:gd name="connsiteX18" fmla="*/ 62240 w 575726"/>
                  <a:gd name="connsiteY18" fmla="*/ 248962 h 1384853"/>
                  <a:gd name="connsiteX19" fmla="*/ 155601 w 575726"/>
                  <a:gd name="connsiteY19" fmla="*/ 342323 h 1384853"/>
                  <a:gd name="connsiteX20" fmla="*/ 233402 w 575726"/>
                  <a:gd name="connsiteY20" fmla="*/ 326763 h 1384853"/>
                  <a:gd name="connsiteX21" fmla="*/ 264522 w 575726"/>
                  <a:gd name="connsiteY21" fmla="*/ 202281 h 1384853"/>
                  <a:gd name="connsiteX22" fmla="*/ 280082 w 575726"/>
                  <a:gd name="connsiteY22" fmla="*/ 248962 h 1384853"/>
                  <a:gd name="connsiteX23" fmla="*/ 295643 w 575726"/>
                  <a:gd name="connsiteY23" fmla="*/ 326763 h 1384853"/>
                  <a:gd name="connsiteX24" fmla="*/ 326763 w 575726"/>
                  <a:gd name="connsiteY24" fmla="*/ 280082 h 1384853"/>
                  <a:gd name="connsiteX25" fmla="*/ 357883 w 575726"/>
                  <a:gd name="connsiteY25" fmla="*/ 217842 h 1384853"/>
                  <a:gd name="connsiteX26" fmla="*/ 373443 w 575726"/>
                  <a:gd name="connsiteY26" fmla="*/ 140041 h 1384853"/>
                  <a:gd name="connsiteX27" fmla="*/ 357883 w 575726"/>
                  <a:gd name="connsiteY27" fmla="*/ 77800 h 1384853"/>
                  <a:gd name="connsiteX28" fmla="*/ 248962 w 575726"/>
                  <a:gd name="connsiteY28" fmla="*/ 140041 h 1384853"/>
                  <a:gd name="connsiteX29" fmla="*/ 233402 w 575726"/>
                  <a:gd name="connsiteY29" fmla="*/ 186721 h 1384853"/>
                  <a:gd name="connsiteX30" fmla="*/ 233402 w 575726"/>
                  <a:gd name="connsiteY30" fmla="*/ 373443 h 1384853"/>
                  <a:gd name="connsiteX31" fmla="*/ 326763 w 575726"/>
                  <a:gd name="connsiteY31" fmla="*/ 420123 h 1384853"/>
                  <a:gd name="connsiteX32" fmla="*/ 404564 w 575726"/>
                  <a:gd name="connsiteY32" fmla="*/ 404563 h 1384853"/>
                  <a:gd name="connsiteX33" fmla="*/ 513485 w 575726"/>
                  <a:gd name="connsiteY33" fmla="*/ 295642 h 1384853"/>
                  <a:gd name="connsiteX34" fmla="*/ 575726 w 575726"/>
                  <a:gd name="connsiteY34" fmla="*/ 202281 h 1384853"/>
                  <a:gd name="connsiteX35" fmla="*/ 544605 w 575726"/>
                  <a:gd name="connsiteY35" fmla="*/ 248962 h 1384853"/>
                  <a:gd name="connsiteX36" fmla="*/ 529045 w 575726"/>
                  <a:gd name="connsiteY36" fmla="*/ 311202 h 1384853"/>
                  <a:gd name="connsiteX37" fmla="*/ 513485 w 575726"/>
                  <a:gd name="connsiteY37" fmla="*/ 389003 h 1384853"/>
                  <a:gd name="connsiteX38" fmla="*/ 466804 w 575726"/>
                  <a:gd name="connsiteY38" fmla="*/ 420123 h 1384853"/>
                  <a:gd name="connsiteX39" fmla="*/ 420124 w 575726"/>
                  <a:gd name="connsiteY39" fmla="*/ 466804 h 1384853"/>
                  <a:gd name="connsiteX40" fmla="*/ 357883 w 575726"/>
                  <a:gd name="connsiteY40" fmla="*/ 560165 h 1384853"/>
                  <a:gd name="connsiteX41" fmla="*/ 326763 w 575726"/>
                  <a:gd name="connsiteY41" fmla="*/ 684646 h 1384853"/>
                  <a:gd name="connsiteX42" fmla="*/ 295643 w 575726"/>
                  <a:gd name="connsiteY42" fmla="*/ 746887 h 1384853"/>
                  <a:gd name="connsiteX43" fmla="*/ 280082 w 575726"/>
                  <a:gd name="connsiteY43" fmla="*/ 809127 h 1384853"/>
                  <a:gd name="connsiteX44" fmla="*/ 248962 w 575726"/>
                  <a:gd name="connsiteY44" fmla="*/ 1011409 h 1384853"/>
                  <a:gd name="connsiteX45" fmla="*/ 389004 w 575726"/>
                  <a:gd name="connsiteY45" fmla="*/ 1275931 h 1384853"/>
                  <a:gd name="connsiteX46" fmla="*/ 435684 w 575726"/>
                  <a:gd name="connsiteY46" fmla="*/ 1244811 h 1384853"/>
                  <a:gd name="connsiteX47" fmla="*/ 466804 w 575726"/>
                  <a:gd name="connsiteY47" fmla="*/ 1198131 h 1384853"/>
                  <a:gd name="connsiteX48" fmla="*/ 497925 w 575726"/>
                  <a:gd name="connsiteY48" fmla="*/ 1104770 h 1384853"/>
                  <a:gd name="connsiteX49" fmla="*/ 482365 w 575726"/>
                  <a:gd name="connsiteY49" fmla="*/ 1058089 h 1384853"/>
                  <a:gd name="connsiteX50" fmla="*/ 404564 w 575726"/>
                  <a:gd name="connsiteY50" fmla="*/ 1120330 h 1384853"/>
                  <a:gd name="connsiteX51" fmla="*/ 389004 w 575726"/>
                  <a:gd name="connsiteY51" fmla="*/ 1384853 h 138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575726" h="1384853" extrusionOk="0">
                    <a:moveTo>
                      <a:pt x="124481" y="1384853"/>
                    </a:moveTo>
                    <a:cubicBezTo>
                      <a:pt x="139335" y="1342898"/>
                      <a:pt x="167449" y="1319742"/>
                      <a:pt x="186721" y="1275931"/>
                    </a:cubicBezTo>
                    <a:cubicBezTo>
                      <a:pt x="204879" y="1239633"/>
                      <a:pt x="210349" y="1197483"/>
                      <a:pt x="202282" y="1167010"/>
                    </a:cubicBezTo>
                    <a:cubicBezTo>
                      <a:pt x="244247" y="667437"/>
                      <a:pt x="282662" y="813133"/>
                      <a:pt x="155601" y="622405"/>
                    </a:cubicBezTo>
                    <a:cubicBezTo>
                      <a:pt x="135482" y="625168"/>
                      <a:pt x="109746" y="621243"/>
                      <a:pt x="93360" y="637965"/>
                    </a:cubicBezTo>
                    <a:cubicBezTo>
                      <a:pt x="70814" y="660250"/>
                      <a:pt x="83019" y="694969"/>
                      <a:pt x="77800" y="715766"/>
                    </a:cubicBezTo>
                    <a:cubicBezTo>
                      <a:pt x="78729" y="822988"/>
                      <a:pt x="66480" y="947383"/>
                      <a:pt x="93360" y="1058089"/>
                    </a:cubicBezTo>
                    <a:cubicBezTo>
                      <a:pt x="106776" y="1048033"/>
                      <a:pt x="130674" y="1040260"/>
                      <a:pt x="140041" y="1026969"/>
                    </a:cubicBezTo>
                    <a:cubicBezTo>
                      <a:pt x="149810" y="1010684"/>
                      <a:pt x="150406" y="984815"/>
                      <a:pt x="155601" y="964729"/>
                    </a:cubicBezTo>
                    <a:cubicBezTo>
                      <a:pt x="247141" y="830447"/>
                      <a:pt x="140596" y="1017346"/>
                      <a:pt x="186721" y="855808"/>
                    </a:cubicBezTo>
                    <a:cubicBezTo>
                      <a:pt x="157200" y="758228"/>
                      <a:pt x="173617" y="661949"/>
                      <a:pt x="171161" y="544605"/>
                    </a:cubicBezTo>
                    <a:cubicBezTo>
                      <a:pt x="169136" y="528544"/>
                      <a:pt x="149267" y="515344"/>
                      <a:pt x="140041" y="497924"/>
                    </a:cubicBezTo>
                    <a:cubicBezTo>
                      <a:pt x="130436" y="486688"/>
                      <a:pt x="129176" y="471004"/>
                      <a:pt x="124481" y="451244"/>
                    </a:cubicBezTo>
                    <a:cubicBezTo>
                      <a:pt x="122782" y="402418"/>
                      <a:pt x="140271" y="348287"/>
                      <a:pt x="108921" y="295642"/>
                    </a:cubicBezTo>
                    <a:cubicBezTo>
                      <a:pt x="118476" y="250299"/>
                      <a:pt x="6178" y="397981"/>
                      <a:pt x="93360" y="264522"/>
                    </a:cubicBezTo>
                    <a:cubicBezTo>
                      <a:pt x="98033" y="202196"/>
                      <a:pt x="134127" y="128923"/>
                      <a:pt x="93360" y="31120"/>
                    </a:cubicBezTo>
                    <a:cubicBezTo>
                      <a:pt x="77808" y="2236"/>
                      <a:pt x="0" y="0"/>
                      <a:pt x="0" y="0"/>
                    </a:cubicBezTo>
                    <a:cubicBezTo>
                      <a:pt x="-1156" y="52240"/>
                      <a:pt x="22550" y="140089"/>
                      <a:pt x="31120" y="186721"/>
                    </a:cubicBezTo>
                    <a:cubicBezTo>
                      <a:pt x="43342" y="211701"/>
                      <a:pt x="47325" y="237383"/>
                      <a:pt x="62240" y="248962"/>
                    </a:cubicBezTo>
                    <a:cubicBezTo>
                      <a:pt x="89733" y="283329"/>
                      <a:pt x="155601" y="342323"/>
                      <a:pt x="155601" y="342323"/>
                    </a:cubicBezTo>
                    <a:cubicBezTo>
                      <a:pt x="178703" y="340996"/>
                      <a:pt x="214978" y="343861"/>
                      <a:pt x="233402" y="326763"/>
                    </a:cubicBezTo>
                    <a:cubicBezTo>
                      <a:pt x="259661" y="293001"/>
                      <a:pt x="264523" y="202281"/>
                      <a:pt x="264522" y="202281"/>
                    </a:cubicBezTo>
                    <a:cubicBezTo>
                      <a:pt x="268782" y="217537"/>
                      <a:pt x="275998" y="230238"/>
                      <a:pt x="280082" y="248962"/>
                    </a:cubicBezTo>
                    <a:cubicBezTo>
                      <a:pt x="286516" y="276643"/>
                      <a:pt x="281065" y="312657"/>
                      <a:pt x="295643" y="326763"/>
                    </a:cubicBezTo>
                    <a:cubicBezTo>
                      <a:pt x="315525" y="337292"/>
                      <a:pt x="315834" y="294081"/>
                      <a:pt x="326763" y="280082"/>
                    </a:cubicBezTo>
                    <a:cubicBezTo>
                      <a:pt x="341572" y="263200"/>
                      <a:pt x="344474" y="236886"/>
                      <a:pt x="357883" y="217842"/>
                    </a:cubicBezTo>
                    <a:cubicBezTo>
                      <a:pt x="362252" y="190681"/>
                      <a:pt x="372322" y="166240"/>
                      <a:pt x="373443" y="140041"/>
                    </a:cubicBezTo>
                    <a:cubicBezTo>
                      <a:pt x="372154" y="119430"/>
                      <a:pt x="378455" y="78398"/>
                      <a:pt x="357883" y="77800"/>
                    </a:cubicBezTo>
                    <a:cubicBezTo>
                      <a:pt x="316018" y="71101"/>
                      <a:pt x="281765" y="111310"/>
                      <a:pt x="248962" y="140041"/>
                    </a:cubicBezTo>
                    <a:cubicBezTo>
                      <a:pt x="243739" y="154670"/>
                      <a:pt x="240070" y="171360"/>
                      <a:pt x="233402" y="186721"/>
                    </a:cubicBezTo>
                    <a:cubicBezTo>
                      <a:pt x="219446" y="245381"/>
                      <a:pt x="199839" y="311100"/>
                      <a:pt x="233402" y="373443"/>
                    </a:cubicBezTo>
                    <a:cubicBezTo>
                      <a:pt x="242879" y="397455"/>
                      <a:pt x="307858" y="417288"/>
                      <a:pt x="326763" y="420123"/>
                    </a:cubicBezTo>
                    <a:cubicBezTo>
                      <a:pt x="352436" y="414121"/>
                      <a:pt x="375204" y="417743"/>
                      <a:pt x="404564" y="404563"/>
                    </a:cubicBezTo>
                    <a:cubicBezTo>
                      <a:pt x="455958" y="379182"/>
                      <a:pt x="483056" y="340987"/>
                      <a:pt x="513485" y="295642"/>
                    </a:cubicBezTo>
                    <a:cubicBezTo>
                      <a:pt x="532246" y="268184"/>
                      <a:pt x="548159" y="229916"/>
                      <a:pt x="575726" y="202281"/>
                    </a:cubicBezTo>
                    <a:cubicBezTo>
                      <a:pt x="566204" y="218224"/>
                      <a:pt x="553135" y="229121"/>
                      <a:pt x="544605" y="248962"/>
                    </a:cubicBezTo>
                    <a:cubicBezTo>
                      <a:pt x="536082" y="273939"/>
                      <a:pt x="534683" y="295249"/>
                      <a:pt x="529045" y="311202"/>
                    </a:cubicBezTo>
                    <a:cubicBezTo>
                      <a:pt x="528648" y="341709"/>
                      <a:pt x="526124" y="366660"/>
                      <a:pt x="513485" y="389003"/>
                    </a:cubicBezTo>
                    <a:cubicBezTo>
                      <a:pt x="499795" y="407684"/>
                      <a:pt x="483396" y="407377"/>
                      <a:pt x="466804" y="420123"/>
                    </a:cubicBezTo>
                    <a:cubicBezTo>
                      <a:pt x="448281" y="434847"/>
                      <a:pt x="431871" y="452443"/>
                      <a:pt x="420124" y="466804"/>
                    </a:cubicBezTo>
                    <a:cubicBezTo>
                      <a:pt x="397161" y="496327"/>
                      <a:pt x="357882" y="560165"/>
                      <a:pt x="357883" y="560165"/>
                    </a:cubicBezTo>
                    <a:cubicBezTo>
                      <a:pt x="356952" y="592245"/>
                      <a:pt x="334865" y="640536"/>
                      <a:pt x="326763" y="684646"/>
                    </a:cubicBezTo>
                    <a:cubicBezTo>
                      <a:pt x="317695" y="709744"/>
                      <a:pt x="301442" y="727733"/>
                      <a:pt x="295643" y="746887"/>
                    </a:cubicBezTo>
                    <a:cubicBezTo>
                      <a:pt x="290771" y="768964"/>
                      <a:pt x="288646" y="784138"/>
                      <a:pt x="280082" y="809127"/>
                    </a:cubicBezTo>
                    <a:cubicBezTo>
                      <a:pt x="260155" y="900847"/>
                      <a:pt x="261990" y="904275"/>
                      <a:pt x="248962" y="1011409"/>
                    </a:cubicBezTo>
                    <a:cubicBezTo>
                      <a:pt x="269039" y="1248111"/>
                      <a:pt x="168104" y="1332570"/>
                      <a:pt x="389004" y="1275931"/>
                    </a:cubicBezTo>
                    <a:cubicBezTo>
                      <a:pt x="403698" y="1275376"/>
                      <a:pt x="420423" y="1254598"/>
                      <a:pt x="435684" y="1244811"/>
                    </a:cubicBezTo>
                    <a:cubicBezTo>
                      <a:pt x="444695" y="1227392"/>
                      <a:pt x="459163" y="1216393"/>
                      <a:pt x="466804" y="1198131"/>
                    </a:cubicBezTo>
                    <a:cubicBezTo>
                      <a:pt x="480127" y="1168154"/>
                      <a:pt x="497926" y="1104770"/>
                      <a:pt x="497925" y="1104770"/>
                    </a:cubicBezTo>
                    <a:cubicBezTo>
                      <a:pt x="491142" y="1089963"/>
                      <a:pt x="500914" y="1066014"/>
                      <a:pt x="482365" y="1058089"/>
                    </a:cubicBezTo>
                    <a:cubicBezTo>
                      <a:pt x="445821" y="1040349"/>
                      <a:pt x="407487" y="1104699"/>
                      <a:pt x="404564" y="1120330"/>
                    </a:cubicBezTo>
                    <a:cubicBezTo>
                      <a:pt x="380812" y="1190491"/>
                      <a:pt x="391286" y="1324960"/>
                      <a:pt x="389004" y="1384853"/>
                    </a:cubicBezTo>
                  </a:path>
                </a:pathLst>
              </a:custGeom>
              <a:noFill/>
              <a:ln w="57150">
                <a:solidFill>
                  <a:schemeClr val="bg2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4114996770">
                      <a:custGeom>
                        <a:avLst/>
                        <a:gdLst>
                          <a:gd name="connsiteX0" fmla="*/ 406400 w 1879600"/>
                          <a:gd name="connsiteY0" fmla="*/ 4521200 h 4521200"/>
                          <a:gd name="connsiteX1" fmla="*/ 609600 w 1879600"/>
                          <a:gd name="connsiteY1" fmla="*/ 4165600 h 4521200"/>
                          <a:gd name="connsiteX2" fmla="*/ 660400 w 1879600"/>
                          <a:gd name="connsiteY2" fmla="*/ 3810000 h 4521200"/>
                          <a:gd name="connsiteX3" fmla="*/ 508000 w 1879600"/>
                          <a:gd name="connsiteY3" fmla="*/ 2032000 h 4521200"/>
                          <a:gd name="connsiteX4" fmla="*/ 304800 w 1879600"/>
                          <a:gd name="connsiteY4" fmla="*/ 2082800 h 4521200"/>
                          <a:gd name="connsiteX5" fmla="*/ 254000 w 1879600"/>
                          <a:gd name="connsiteY5" fmla="*/ 2336800 h 4521200"/>
                          <a:gd name="connsiteX6" fmla="*/ 304800 w 1879600"/>
                          <a:gd name="connsiteY6" fmla="*/ 3454400 h 4521200"/>
                          <a:gd name="connsiteX7" fmla="*/ 457200 w 1879600"/>
                          <a:gd name="connsiteY7" fmla="*/ 3352800 h 4521200"/>
                          <a:gd name="connsiteX8" fmla="*/ 508000 w 1879600"/>
                          <a:gd name="connsiteY8" fmla="*/ 3149600 h 4521200"/>
                          <a:gd name="connsiteX9" fmla="*/ 609600 w 1879600"/>
                          <a:gd name="connsiteY9" fmla="*/ 2794000 h 4521200"/>
                          <a:gd name="connsiteX10" fmla="*/ 558800 w 1879600"/>
                          <a:gd name="connsiteY10" fmla="*/ 1778000 h 4521200"/>
                          <a:gd name="connsiteX11" fmla="*/ 457200 w 1879600"/>
                          <a:gd name="connsiteY11" fmla="*/ 1625600 h 4521200"/>
                          <a:gd name="connsiteX12" fmla="*/ 406400 w 1879600"/>
                          <a:gd name="connsiteY12" fmla="*/ 1473200 h 4521200"/>
                          <a:gd name="connsiteX13" fmla="*/ 355600 w 1879600"/>
                          <a:gd name="connsiteY13" fmla="*/ 965200 h 4521200"/>
                          <a:gd name="connsiteX14" fmla="*/ 304800 w 1879600"/>
                          <a:gd name="connsiteY14" fmla="*/ 863600 h 4521200"/>
                          <a:gd name="connsiteX15" fmla="*/ 304800 w 1879600"/>
                          <a:gd name="connsiteY15" fmla="*/ 101600 h 4521200"/>
                          <a:gd name="connsiteX16" fmla="*/ 0 w 1879600"/>
                          <a:gd name="connsiteY16" fmla="*/ 0 h 4521200"/>
                          <a:gd name="connsiteX17" fmla="*/ 101600 w 1879600"/>
                          <a:gd name="connsiteY17" fmla="*/ 609600 h 4521200"/>
                          <a:gd name="connsiteX18" fmla="*/ 203200 w 1879600"/>
                          <a:gd name="connsiteY18" fmla="*/ 812800 h 4521200"/>
                          <a:gd name="connsiteX19" fmla="*/ 508000 w 1879600"/>
                          <a:gd name="connsiteY19" fmla="*/ 1117600 h 4521200"/>
                          <a:gd name="connsiteX20" fmla="*/ 762000 w 1879600"/>
                          <a:gd name="connsiteY20" fmla="*/ 1066800 h 4521200"/>
                          <a:gd name="connsiteX21" fmla="*/ 863600 w 1879600"/>
                          <a:gd name="connsiteY21" fmla="*/ 660400 h 4521200"/>
                          <a:gd name="connsiteX22" fmla="*/ 914400 w 1879600"/>
                          <a:gd name="connsiteY22" fmla="*/ 812800 h 4521200"/>
                          <a:gd name="connsiteX23" fmla="*/ 965200 w 1879600"/>
                          <a:gd name="connsiteY23" fmla="*/ 1066800 h 4521200"/>
                          <a:gd name="connsiteX24" fmla="*/ 1066800 w 1879600"/>
                          <a:gd name="connsiteY24" fmla="*/ 914400 h 4521200"/>
                          <a:gd name="connsiteX25" fmla="*/ 1168400 w 1879600"/>
                          <a:gd name="connsiteY25" fmla="*/ 711200 h 4521200"/>
                          <a:gd name="connsiteX26" fmla="*/ 1219200 w 1879600"/>
                          <a:gd name="connsiteY26" fmla="*/ 457200 h 4521200"/>
                          <a:gd name="connsiteX27" fmla="*/ 1168400 w 1879600"/>
                          <a:gd name="connsiteY27" fmla="*/ 254000 h 4521200"/>
                          <a:gd name="connsiteX28" fmla="*/ 812800 w 1879600"/>
                          <a:gd name="connsiteY28" fmla="*/ 457200 h 4521200"/>
                          <a:gd name="connsiteX29" fmla="*/ 762000 w 1879600"/>
                          <a:gd name="connsiteY29" fmla="*/ 609600 h 4521200"/>
                          <a:gd name="connsiteX30" fmla="*/ 762000 w 1879600"/>
                          <a:gd name="connsiteY30" fmla="*/ 1219200 h 4521200"/>
                          <a:gd name="connsiteX31" fmla="*/ 1066800 w 1879600"/>
                          <a:gd name="connsiteY31" fmla="*/ 1371600 h 4521200"/>
                          <a:gd name="connsiteX32" fmla="*/ 1320800 w 1879600"/>
                          <a:gd name="connsiteY32" fmla="*/ 1320800 h 4521200"/>
                          <a:gd name="connsiteX33" fmla="*/ 1676400 w 1879600"/>
                          <a:gd name="connsiteY33" fmla="*/ 965200 h 4521200"/>
                          <a:gd name="connsiteX34" fmla="*/ 1879600 w 1879600"/>
                          <a:gd name="connsiteY34" fmla="*/ 660400 h 4521200"/>
                          <a:gd name="connsiteX35" fmla="*/ 1778000 w 1879600"/>
                          <a:gd name="connsiteY35" fmla="*/ 812800 h 4521200"/>
                          <a:gd name="connsiteX36" fmla="*/ 1727200 w 1879600"/>
                          <a:gd name="connsiteY36" fmla="*/ 1016000 h 4521200"/>
                          <a:gd name="connsiteX37" fmla="*/ 1676400 w 1879600"/>
                          <a:gd name="connsiteY37" fmla="*/ 1270000 h 4521200"/>
                          <a:gd name="connsiteX38" fmla="*/ 1524000 w 1879600"/>
                          <a:gd name="connsiteY38" fmla="*/ 1371600 h 4521200"/>
                          <a:gd name="connsiteX39" fmla="*/ 1371600 w 1879600"/>
                          <a:gd name="connsiteY39" fmla="*/ 1524000 h 4521200"/>
                          <a:gd name="connsiteX40" fmla="*/ 1168400 w 1879600"/>
                          <a:gd name="connsiteY40" fmla="*/ 1828800 h 4521200"/>
                          <a:gd name="connsiteX41" fmla="*/ 1066800 w 1879600"/>
                          <a:gd name="connsiteY41" fmla="*/ 2235200 h 4521200"/>
                          <a:gd name="connsiteX42" fmla="*/ 965200 w 1879600"/>
                          <a:gd name="connsiteY42" fmla="*/ 2438400 h 4521200"/>
                          <a:gd name="connsiteX43" fmla="*/ 914400 w 1879600"/>
                          <a:gd name="connsiteY43" fmla="*/ 2641600 h 4521200"/>
                          <a:gd name="connsiteX44" fmla="*/ 812800 w 1879600"/>
                          <a:gd name="connsiteY44" fmla="*/ 3302000 h 4521200"/>
                          <a:gd name="connsiteX45" fmla="*/ 1270000 w 1879600"/>
                          <a:gd name="connsiteY45" fmla="*/ 4165600 h 4521200"/>
                          <a:gd name="connsiteX46" fmla="*/ 1422400 w 1879600"/>
                          <a:gd name="connsiteY46" fmla="*/ 4064000 h 4521200"/>
                          <a:gd name="connsiteX47" fmla="*/ 1524000 w 1879600"/>
                          <a:gd name="connsiteY47" fmla="*/ 3911600 h 4521200"/>
                          <a:gd name="connsiteX48" fmla="*/ 1625600 w 1879600"/>
                          <a:gd name="connsiteY48" fmla="*/ 3606800 h 4521200"/>
                          <a:gd name="connsiteX49" fmla="*/ 1574800 w 1879600"/>
                          <a:gd name="connsiteY49" fmla="*/ 3454400 h 4521200"/>
                          <a:gd name="connsiteX50" fmla="*/ 1320800 w 1879600"/>
                          <a:gd name="connsiteY50" fmla="*/ 3657600 h 4521200"/>
                          <a:gd name="connsiteX51" fmla="*/ 1270000 w 1879600"/>
                          <a:gd name="connsiteY51" fmla="*/ 4521200 h 4521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</a:cxnLst>
                        <a:rect l="l" t="t" r="r" b="b"/>
                        <a:pathLst>
                          <a:path w="1879600" h="4521200">
                            <a:moveTo>
                              <a:pt x="406400" y="4521200"/>
                            </a:moveTo>
                            <a:cubicBezTo>
                              <a:pt x="474133" y="4402667"/>
                              <a:pt x="563683" y="4294167"/>
                              <a:pt x="609600" y="4165600"/>
                            </a:cubicBezTo>
                            <a:cubicBezTo>
                              <a:pt x="649872" y="4052839"/>
                              <a:pt x="660400" y="3929737"/>
                              <a:pt x="660400" y="3810000"/>
                            </a:cubicBezTo>
                            <a:cubicBezTo>
                              <a:pt x="660400" y="2202436"/>
                              <a:pt x="904384" y="2626577"/>
                              <a:pt x="508000" y="2032000"/>
                            </a:cubicBezTo>
                            <a:cubicBezTo>
                              <a:pt x="440267" y="2048933"/>
                              <a:pt x="349496" y="2029164"/>
                              <a:pt x="304800" y="2082800"/>
                            </a:cubicBezTo>
                            <a:cubicBezTo>
                              <a:pt x="249524" y="2149131"/>
                              <a:pt x="254000" y="2250457"/>
                              <a:pt x="254000" y="2336800"/>
                            </a:cubicBezTo>
                            <a:cubicBezTo>
                              <a:pt x="254000" y="2709718"/>
                              <a:pt x="287867" y="3081867"/>
                              <a:pt x="304800" y="3454400"/>
                            </a:cubicBezTo>
                            <a:cubicBezTo>
                              <a:pt x="355600" y="3420533"/>
                              <a:pt x="423333" y="3403600"/>
                              <a:pt x="457200" y="3352800"/>
                            </a:cubicBezTo>
                            <a:cubicBezTo>
                              <a:pt x="495928" y="3294708"/>
                              <a:pt x="488820" y="3216732"/>
                              <a:pt x="508000" y="3149600"/>
                            </a:cubicBezTo>
                            <a:cubicBezTo>
                              <a:pt x="653757" y="2639451"/>
                              <a:pt x="450791" y="3429236"/>
                              <a:pt x="609600" y="2794000"/>
                            </a:cubicBezTo>
                            <a:cubicBezTo>
                              <a:pt x="592667" y="2455333"/>
                              <a:pt x="602658" y="2114242"/>
                              <a:pt x="558800" y="1778000"/>
                            </a:cubicBezTo>
                            <a:cubicBezTo>
                              <a:pt x="550903" y="1717459"/>
                              <a:pt x="484504" y="1680208"/>
                              <a:pt x="457200" y="1625600"/>
                            </a:cubicBezTo>
                            <a:cubicBezTo>
                              <a:pt x="433253" y="1577705"/>
                              <a:pt x="423333" y="1524000"/>
                              <a:pt x="406400" y="1473200"/>
                            </a:cubicBezTo>
                            <a:cubicBezTo>
                              <a:pt x="389467" y="1303867"/>
                              <a:pt x="424716" y="1120711"/>
                              <a:pt x="355600" y="965200"/>
                            </a:cubicBezTo>
                            <a:cubicBezTo>
                              <a:pt x="290167" y="817975"/>
                              <a:pt x="8300" y="1308351"/>
                              <a:pt x="304800" y="863600"/>
                            </a:cubicBezTo>
                            <a:cubicBezTo>
                              <a:pt x="367679" y="612086"/>
                              <a:pt x="451086" y="373273"/>
                              <a:pt x="304800" y="101600"/>
                            </a:cubicBezTo>
                            <a:cubicBezTo>
                              <a:pt x="254026" y="7305"/>
                              <a:pt x="0" y="0"/>
                              <a:pt x="0" y="0"/>
                            </a:cubicBezTo>
                            <a:cubicBezTo>
                              <a:pt x="18440" y="147521"/>
                              <a:pt x="38667" y="441778"/>
                              <a:pt x="101600" y="609600"/>
                            </a:cubicBezTo>
                            <a:cubicBezTo>
                              <a:pt x="128190" y="680506"/>
                              <a:pt x="155893" y="753666"/>
                              <a:pt x="203200" y="812800"/>
                            </a:cubicBezTo>
                            <a:cubicBezTo>
                              <a:pt x="292959" y="924998"/>
                              <a:pt x="508000" y="1117600"/>
                              <a:pt x="508000" y="1117600"/>
                            </a:cubicBezTo>
                            <a:cubicBezTo>
                              <a:pt x="592667" y="1100667"/>
                              <a:pt x="708990" y="1134955"/>
                              <a:pt x="762000" y="1066800"/>
                            </a:cubicBezTo>
                            <a:cubicBezTo>
                              <a:pt x="847728" y="956578"/>
                              <a:pt x="863600" y="660400"/>
                              <a:pt x="863600" y="660400"/>
                            </a:cubicBezTo>
                            <a:cubicBezTo>
                              <a:pt x="880533" y="711200"/>
                              <a:pt x="901413" y="760851"/>
                              <a:pt x="914400" y="812800"/>
                            </a:cubicBezTo>
                            <a:cubicBezTo>
                              <a:pt x="935341" y="896565"/>
                              <a:pt x="893358" y="1018905"/>
                              <a:pt x="965200" y="1066800"/>
                            </a:cubicBezTo>
                            <a:cubicBezTo>
                              <a:pt x="1016000" y="1100667"/>
                              <a:pt x="1036509" y="967410"/>
                              <a:pt x="1066800" y="914400"/>
                            </a:cubicBezTo>
                            <a:cubicBezTo>
                              <a:pt x="1104372" y="848650"/>
                              <a:pt x="1134533" y="778933"/>
                              <a:pt x="1168400" y="711200"/>
                            </a:cubicBezTo>
                            <a:cubicBezTo>
                              <a:pt x="1185333" y="626533"/>
                              <a:pt x="1219200" y="543543"/>
                              <a:pt x="1219200" y="457200"/>
                            </a:cubicBezTo>
                            <a:cubicBezTo>
                              <a:pt x="1219200" y="387382"/>
                              <a:pt x="1238218" y="254000"/>
                              <a:pt x="1168400" y="254000"/>
                            </a:cubicBezTo>
                            <a:cubicBezTo>
                              <a:pt x="1031879" y="254000"/>
                              <a:pt x="931333" y="389467"/>
                              <a:pt x="812800" y="457200"/>
                            </a:cubicBezTo>
                            <a:cubicBezTo>
                              <a:pt x="795867" y="508000"/>
                              <a:pt x="774987" y="557651"/>
                              <a:pt x="762000" y="609600"/>
                            </a:cubicBezTo>
                            <a:cubicBezTo>
                              <a:pt x="710365" y="816139"/>
                              <a:pt x="667583" y="1006761"/>
                              <a:pt x="762000" y="1219200"/>
                            </a:cubicBezTo>
                            <a:cubicBezTo>
                              <a:pt x="796253" y="1296269"/>
                              <a:pt x="999178" y="1349059"/>
                              <a:pt x="1066800" y="1371600"/>
                            </a:cubicBezTo>
                            <a:cubicBezTo>
                              <a:pt x="1151467" y="1354667"/>
                              <a:pt x="1241898" y="1355867"/>
                              <a:pt x="1320800" y="1320800"/>
                            </a:cubicBezTo>
                            <a:cubicBezTo>
                              <a:pt x="1487948" y="1246512"/>
                              <a:pt x="1576985" y="1107222"/>
                              <a:pt x="1676400" y="965200"/>
                            </a:cubicBezTo>
                            <a:cubicBezTo>
                              <a:pt x="1746424" y="865165"/>
                              <a:pt x="1811867" y="762000"/>
                              <a:pt x="1879600" y="660400"/>
                            </a:cubicBezTo>
                            <a:lnTo>
                              <a:pt x="1778000" y="812800"/>
                            </a:lnTo>
                            <a:cubicBezTo>
                              <a:pt x="1761067" y="880533"/>
                              <a:pt x="1742346" y="947845"/>
                              <a:pt x="1727200" y="1016000"/>
                            </a:cubicBezTo>
                            <a:cubicBezTo>
                              <a:pt x="1708469" y="1100287"/>
                              <a:pt x="1719238" y="1195033"/>
                              <a:pt x="1676400" y="1270000"/>
                            </a:cubicBezTo>
                            <a:cubicBezTo>
                              <a:pt x="1646109" y="1323010"/>
                              <a:pt x="1570903" y="1332514"/>
                              <a:pt x="1524000" y="1371600"/>
                            </a:cubicBezTo>
                            <a:cubicBezTo>
                              <a:pt x="1468809" y="1417592"/>
                              <a:pt x="1415707" y="1467291"/>
                              <a:pt x="1371600" y="1524000"/>
                            </a:cubicBezTo>
                            <a:cubicBezTo>
                              <a:pt x="1296633" y="1620386"/>
                              <a:pt x="1168400" y="1828800"/>
                              <a:pt x="1168400" y="1828800"/>
                            </a:cubicBezTo>
                            <a:lnTo>
                              <a:pt x="1066800" y="2235200"/>
                            </a:lnTo>
                            <a:cubicBezTo>
                              <a:pt x="1032933" y="2302933"/>
                              <a:pt x="991790" y="2367494"/>
                              <a:pt x="965200" y="2438400"/>
                            </a:cubicBezTo>
                            <a:cubicBezTo>
                              <a:pt x="940685" y="2503773"/>
                              <a:pt x="929546" y="2573445"/>
                              <a:pt x="914400" y="2641600"/>
                            </a:cubicBezTo>
                            <a:cubicBezTo>
                              <a:pt x="847908" y="2940814"/>
                              <a:pt x="856787" y="2950101"/>
                              <a:pt x="812800" y="3302000"/>
                            </a:cubicBezTo>
                            <a:cubicBezTo>
                              <a:pt x="858350" y="4121902"/>
                              <a:pt x="566422" y="4357485"/>
                              <a:pt x="1270000" y="4165600"/>
                            </a:cubicBezTo>
                            <a:cubicBezTo>
                              <a:pt x="1328903" y="4149536"/>
                              <a:pt x="1371600" y="4097867"/>
                              <a:pt x="1422400" y="4064000"/>
                            </a:cubicBezTo>
                            <a:cubicBezTo>
                              <a:pt x="1456267" y="4013200"/>
                              <a:pt x="1499204" y="3967392"/>
                              <a:pt x="1524000" y="3911600"/>
                            </a:cubicBezTo>
                            <a:cubicBezTo>
                              <a:pt x="1567496" y="3813735"/>
                              <a:pt x="1625600" y="3606800"/>
                              <a:pt x="1625600" y="3606800"/>
                            </a:cubicBezTo>
                            <a:cubicBezTo>
                              <a:pt x="1608667" y="3556000"/>
                              <a:pt x="1622695" y="3478347"/>
                              <a:pt x="1574800" y="3454400"/>
                            </a:cubicBezTo>
                            <a:cubicBezTo>
                              <a:pt x="1457618" y="3395809"/>
                              <a:pt x="1345908" y="3607384"/>
                              <a:pt x="1320800" y="3657600"/>
                            </a:cubicBezTo>
                            <a:cubicBezTo>
                              <a:pt x="1195033" y="3909134"/>
                              <a:pt x="1270000" y="4313247"/>
                              <a:pt x="1270000" y="4521200"/>
                            </a:cubicBez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127F148-CA73-8A45-B9DE-1DB73B641FD2}"/>
                  </a:ext>
                </a:extLst>
              </p:cNvPr>
              <p:cNvSpPr/>
              <p:nvPr/>
            </p:nvSpPr>
            <p:spPr>
              <a:xfrm rot="703486">
                <a:off x="766526" y="1276500"/>
                <a:ext cx="575726" cy="1384853"/>
              </a:xfrm>
              <a:custGeom>
                <a:avLst/>
                <a:gdLst>
                  <a:gd name="connsiteX0" fmla="*/ 124481 w 575726"/>
                  <a:gd name="connsiteY0" fmla="*/ 1384853 h 1384853"/>
                  <a:gd name="connsiteX1" fmla="*/ 186721 w 575726"/>
                  <a:gd name="connsiteY1" fmla="*/ 1275931 h 1384853"/>
                  <a:gd name="connsiteX2" fmla="*/ 202282 w 575726"/>
                  <a:gd name="connsiteY2" fmla="*/ 1167010 h 1384853"/>
                  <a:gd name="connsiteX3" fmla="*/ 155601 w 575726"/>
                  <a:gd name="connsiteY3" fmla="*/ 622405 h 1384853"/>
                  <a:gd name="connsiteX4" fmla="*/ 93360 w 575726"/>
                  <a:gd name="connsiteY4" fmla="*/ 637965 h 1384853"/>
                  <a:gd name="connsiteX5" fmla="*/ 77800 w 575726"/>
                  <a:gd name="connsiteY5" fmla="*/ 715766 h 1384853"/>
                  <a:gd name="connsiteX6" fmla="*/ 93360 w 575726"/>
                  <a:gd name="connsiteY6" fmla="*/ 1058089 h 1384853"/>
                  <a:gd name="connsiteX7" fmla="*/ 140041 w 575726"/>
                  <a:gd name="connsiteY7" fmla="*/ 1026969 h 1384853"/>
                  <a:gd name="connsiteX8" fmla="*/ 155601 w 575726"/>
                  <a:gd name="connsiteY8" fmla="*/ 964729 h 1384853"/>
                  <a:gd name="connsiteX9" fmla="*/ 186721 w 575726"/>
                  <a:gd name="connsiteY9" fmla="*/ 855808 h 1384853"/>
                  <a:gd name="connsiteX10" fmla="*/ 171161 w 575726"/>
                  <a:gd name="connsiteY10" fmla="*/ 544605 h 1384853"/>
                  <a:gd name="connsiteX11" fmla="*/ 140041 w 575726"/>
                  <a:gd name="connsiteY11" fmla="*/ 497924 h 1384853"/>
                  <a:gd name="connsiteX12" fmla="*/ 124481 w 575726"/>
                  <a:gd name="connsiteY12" fmla="*/ 451244 h 1384853"/>
                  <a:gd name="connsiteX13" fmla="*/ 108921 w 575726"/>
                  <a:gd name="connsiteY13" fmla="*/ 295642 h 1384853"/>
                  <a:gd name="connsiteX14" fmla="*/ 93360 w 575726"/>
                  <a:gd name="connsiteY14" fmla="*/ 264522 h 1384853"/>
                  <a:gd name="connsiteX15" fmla="*/ 93360 w 575726"/>
                  <a:gd name="connsiteY15" fmla="*/ 31120 h 1384853"/>
                  <a:gd name="connsiteX16" fmla="*/ 0 w 575726"/>
                  <a:gd name="connsiteY16" fmla="*/ 0 h 1384853"/>
                  <a:gd name="connsiteX17" fmla="*/ 31120 w 575726"/>
                  <a:gd name="connsiteY17" fmla="*/ 186721 h 1384853"/>
                  <a:gd name="connsiteX18" fmla="*/ 62240 w 575726"/>
                  <a:gd name="connsiteY18" fmla="*/ 248962 h 1384853"/>
                  <a:gd name="connsiteX19" fmla="*/ 155601 w 575726"/>
                  <a:gd name="connsiteY19" fmla="*/ 342323 h 1384853"/>
                  <a:gd name="connsiteX20" fmla="*/ 233402 w 575726"/>
                  <a:gd name="connsiteY20" fmla="*/ 326763 h 1384853"/>
                  <a:gd name="connsiteX21" fmla="*/ 264522 w 575726"/>
                  <a:gd name="connsiteY21" fmla="*/ 202281 h 1384853"/>
                  <a:gd name="connsiteX22" fmla="*/ 280082 w 575726"/>
                  <a:gd name="connsiteY22" fmla="*/ 248962 h 1384853"/>
                  <a:gd name="connsiteX23" fmla="*/ 295643 w 575726"/>
                  <a:gd name="connsiteY23" fmla="*/ 326763 h 1384853"/>
                  <a:gd name="connsiteX24" fmla="*/ 326763 w 575726"/>
                  <a:gd name="connsiteY24" fmla="*/ 280082 h 1384853"/>
                  <a:gd name="connsiteX25" fmla="*/ 357883 w 575726"/>
                  <a:gd name="connsiteY25" fmla="*/ 217842 h 1384853"/>
                  <a:gd name="connsiteX26" fmla="*/ 373443 w 575726"/>
                  <a:gd name="connsiteY26" fmla="*/ 140041 h 1384853"/>
                  <a:gd name="connsiteX27" fmla="*/ 357883 w 575726"/>
                  <a:gd name="connsiteY27" fmla="*/ 77800 h 1384853"/>
                  <a:gd name="connsiteX28" fmla="*/ 248962 w 575726"/>
                  <a:gd name="connsiteY28" fmla="*/ 140041 h 1384853"/>
                  <a:gd name="connsiteX29" fmla="*/ 233402 w 575726"/>
                  <a:gd name="connsiteY29" fmla="*/ 186721 h 1384853"/>
                  <a:gd name="connsiteX30" fmla="*/ 233402 w 575726"/>
                  <a:gd name="connsiteY30" fmla="*/ 373443 h 1384853"/>
                  <a:gd name="connsiteX31" fmla="*/ 326763 w 575726"/>
                  <a:gd name="connsiteY31" fmla="*/ 420123 h 1384853"/>
                  <a:gd name="connsiteX32" fmla="*/ 404564 w 575726"/>
                  <a:gd name="connsiteY32" fmla="*/ 404563 h 1384853"/>
                  <a:gd name="connsiteX33" fmla="*/ 513485 w 575726"/>
                  <a:gd name="connsiteY33" fmla="*/ 295642 h 1384853"/>
                  <a:gd name="connsiteX34" fmla="*/ 575726 w 575726"/>
                  <a:gd name="connsiteY34" fmla="*/ 202281 h 1384853"/>
                  <a:gd name="connsiteX35" fmla="*/ 544605 w 575726"/>
                  <a:gd name="connsiteY35" fmla="*/ 248962 h 1384853"/>
                  <a:gd name="connsiteX36" fmla="*/ 529045 w 575726"/>
                  <a:gd name="connsiteY36" fmla="*/ 311202 h 1384853"/>
                  <a:gd name="connsiteX37" fmla="*/ 513485 w 575726"/>
                  <a:gd name="connsiteY37" fmla="*/ 389003 h 1384853"/>
                  <a:gd name="connsiteX38" fmla="*/ 466804 w 575726"/>
                  <a:gd name="connsiteY38" fmla="*/ 420123 h 1384853"/>
                  <a:gd name="connsiteX39" fmla="*/ 420124 w 575726"/>
                  <a:gd name="connsiteY39" fmla="*/ 466804 h 1384853"/>
                  <a:gd name="connsiteX40" fmla="*/ 357883 w 575726"/>
                  <a:gd name="connsiteY40" fmla="*/ 560165 h 1384853"/>
                  <a:gd name="connsiteX41" fmla="*/ 326763 w 575726"/>
                  <a:gd name="connsiteY41" fmla="*/ 684646 h 1384853"/>
                  <a:gd name="connsiteX42" fmla="*/ 295643 w 575726"/>
                  <a:gd name="connsiteY42" fmla="*/ 746887 h 1384853"/>
                  <a:gd name="connsiteX43" fmla="*/ 280082 w 575726"/>
                  <a:gd name="connsiteY43" fmla="*/ 809127 h 1384853"/>
                  <a:gd name="connsiteX44" fmla="*/ 248962 w 575726"/>
                  <a:gd name="connsiteY44" fmla="*/ 1011409 h 1384853"/>
                  <a:gd name="connsiteX45" fmla="*/ 389004 w 575726"/>
                  <a:gd name="connsiteY45" fmla="*/ 1275931 h 1384853"/>
                  <a:gd name="connsiteX46" fmla="*/ 435684 w 575726"/>
                  <a:gd name="connsiteY46" fmla="*/ 1244811 h 1384853"/>
                  <a:gd name="connsiteX47" fmla="*/ 466804 w 575726"/>
                  <a:gd name="connsiteY47" fmla="*/ 1198131 h 1384853"/>
                  <a:gd name="connsiteX48" fmla="*/ 497925 w 575726"/>
                  <a:gd name="connsiteY48" fmla="*/ 1104770 h 1384853"/>
                  <a:gd name="connsiteX49" fmla="*/ 482365 w 575726"/>
                  <a:gd name="connsiteY49" fmla="*/ 1058089 h 1384853"/>
                  <a:gd name="connsiteX50" fmla="*/ 404564 w 575726"/>
                  <a:gd name="connsiteY50" fmla="*/ 1120330 h 1384853"/>
                  <a:gd name="connsiteX51" fmla="*/ 389004 w 575726"/>
                  <a:gd name="connsiteY51" fmla="*/ 1384853 h 138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575726" h="1384853" extrusionOk="0">
                    <a:moveTo>
                      <a:pt x="124481" y="1384853"/>
                    </a:moveTo>
                    <a:cubicBezTo>
                      <a:pt x="139335" y="1342898"/>
                      <a:pt x="167449" y="1319742"/>
                      <a:pt x="186721" y="1275931"/>
                    </a:cubicBezTo>
                    <a:cubicBezTo>
                      <a:pt x="204879" y="1239633"/>
                      <a:pt x="210349" y="1197483"/>
                      <a:pt x="202282" y="1167010"/>
                    </a:cubicBezTo>
                    <a:cubicBezTo>
                      <a:pt x="244247" y="667437"/>
                      <a:pt x="282662" y="813133"/>
                      <a:pt x="155601" y="622405"/>
                    </a:cubicBezTo>
                    <a:cubicBezTo>
                      <a:pt x="135482" y="625168"/>
                      <a:pt x="109746" y="621243"/>
                      <a:pt x="93360" y="637965"/>
                    </a:cubicBezTo>
                    <a:cubicBezTo>
                      <a:pt x="70814" y="660250"/>
                      <a:pt x="83019" y="694969"/>
                      <a:pt x="77800" y="715766"/>
                    </a:cubicBezTo>
                    <a:cubicBezTo>
                      <a:pt x="78729" y="822988"/>
                      <a:pt x="66480" y="947383"/>
                      <a:pt x="93360" y="1058089"/>
                    </a:cubicBezTo>
                    <a:cubicBezTo>
                      <a:pt x="106776" y="1048033"/>
                      <a:pt x="130674" y="1040260"/>
                      <a:pt x="140041" y="1026969"/>
                    </a:cubicBezTo>
                    <a:cubicBezTo>
                      <a:pt x="149810" y="1010684"/>
                      <a:pt x="150406" y="984815"/>
                      <a:pt x="155601" y="964729"/>
                    </a:cubicBezTo>
                    <a:cubicBezTo>
                      <a:pt x="247141" y="830447"/>
                      <a:pt x="140596" y="1017346"/>
                      <a:pt x="186721" y="855808"/>
                    </a:cubicBezTo>
                    <a:cubicBezTo>
                      <a:pt x="157200" y="758228"/>
                      <a:pt x="173617" y="661949"/>
                      <a:pt x="171161" y="544605"/>
                    </a:cubicBezTo>
                    <a:cubicBezTo>
                      <a:pt x="169136" y="528544"/>
                      <a:pt x="149267" y="515344"/>
                      <a:pt x="140041" y="497924"/>
                    </a:cubicBezTo>
                    <a:cubicBezTo>
                      <a:pt x="130436" y="486688"/>
                      <a:pt x="129176" y="471004"/>
                      <a:pt x="124481" y="451244"/>
                    </a:cubicBezTo>
                    <a:cubicBezTo>
                      <a:pt x="122782" y="402418"/>
                      <a:pt x="140271" y="348287"/>
                      <a:pt x="108921" y="295642"/>
                    </a:cubicBezTo>
                    <a:cubicBezTo>
                      <a:pt x="118476" y="250299"/>
                      <a:pt x="6178" y="397981"/>
                      <a:pt x="93360" y="264522"/>
                    </a:cubicBezTo>
                    <a:cubicBezTo>
                      <a:pt x="98033" y="202196"/>
                      <a:pt x="134127" y="128923"/>
                      <a:pt x="93360" y="31120"/>
                    </a:cubicBezTo>
                    <a:cubicBezTo>
                      <a:pt x="77808" y="2236"/>
                      <a:pt x="0" y="0"/>
                      <a:pt x="0" y="0"/>
                    </a:cubicBezTo>
                    <a:cubicBezTo>
                      <a:pt x="-1156" y="52240"/>
                      <a:pt x="22550" y="140089"/>
                      <a:pt x="31120" y="186721"/>
                    </a:cubicBezTo>
                    <a:cubicBezTo>
                      <a:pt x="43342" y="211701"/>
                      <a:pt x="47325" y="237383"/>
                      <a:pt x="62240" y="248962"/>
                    </a:cubicBezTo>
                    <a:cubicBezTo>
                      <a:pt x="89733" y="283329"/>
                      <a:pt x="155601" y="342323"/>
                      <a:pt x="155601" y="342323"/>
                    </a:cubicBezTo>
                    <a:cubicBezTo>
                      <a:pt x="178703" y="340996"/>
                      <a:pt x="214978" y="343861"/>
                      <a:pt x="233402" y="326763"/>
                    </a:cubicBezTo>
                    <a:cubicBezTo>
                      <a:pt x="259661" y="293001"/>
                      <a:pt x="264523" y="202281"/>
                      <a:pt x="264522" y="202281"/>
                    </a:cubicBezTo>
                    <a:cubicBezTo>
                      <a:pt x="268782" y="217537"/>
                      <a:pt x="275998" y="230238"/>
                      <a:pt x="280082" y="248962"/>
                    </a:cubicBezTo>
                    <a:cubicBezTo>
                      <a:pt x="286516" y="276643"/>
                      <a:pt x="281065" y="312657"/>
                      <a:pt x="295643" y="326763"/>
                    </a:cubicBezTo>
                    <a:cubicBezTo>
                      <a:pt x="315525" y="337292"/>
                      <a:pt x="315834" y="294081"/>
                      <a:pt x="326763" y="280082"/>
                    </a:cubicBezTo>
                    <a:cubicBezTo>
                      <a:pt x="341572" y="263200"/>
                      <a:pt x="344474" y="236886"/>
                      <a:pt x="357883" y="217842"/>
                    </a:cubicBezTo>
                    <a:cubicBezTo>
                      <a:pt x="362252" y="190681"/>
                      <a:pt x="372322" y="166240"/>
                      <a:pt x="373443" y="140041"/>
                    </a:cubicBezTo>
                    <a:cubicBezTo>
                      <a:pt x="372154" y="119430"/>
                      <a:pt x="378455" y="78398"/>
                      <a:pt x="357883" y="77800"/>
                    </a:cubicBezTo>
                    <a:cubicBezTo>
                      <a:pt x="316018" y="71101"/>
                      <a:pt x="281765" y="111310"/>
                      <a:pt x="248962" y="140041"/>
                    </a:cubicBezTo>
                    <a:cubicBezTo>
                      <a:pt x="243739" y="154670"/>
                      <a:pt x="240070" y="171360"/>
                      <a:pt x="233402" y="186721"/>
                    </a:cubicBezTo>
                    <a:cubicBezTo>
                      <a:pt x="219446" y="245381"/>
                      <a:pt x="199839" y="311100"/>
                      <a:pt x="233402" y="373443"/>
                    </a:cubicBezTo>
                    <a:cubicBezTo>
                      <a:pt x="242879" y="397455"/>
                      <a:pt x="307858" y="417288"/>
                      <a:pt x="326763" y="420123"/>
                    </a:cubicBezTo>
                    <a:cubicBezTo>
                      <a:pt x="352436" y="414121"/>
                      <a:pt x="375204" y="417743"/>
                      <a:pt x="404564" y="404563"/>
                    </a:cubicBezTo>
                    <a:cubicBezTo>
                      <a:pt x="455958" y="379182"/>
                      <a:pt x="483056" y="340987"/>
                      <a:pt x="513485" y="295642"/>
                    </a:cubicBezTo>
                    <a:cubicBezTo>
                      <a:pt x="532246" y="268184"/>
                      <a:pt x="548159" y="229916"/>
                      <a:pt x="575726" y="202281"/>
                    </a:cubicBezTo>
                    <a:cubicBezTo>
                      <a:pt x="566204" y="218224"/>
                      <a:pt x="553135" y="229121"/>
                      <a:pt x="544605" y="248962"/>
                    </a:cubicBezTo>
                    <a:cubicBezTo>
                      <a:pt x="536082" y="273939"/>
                      <a:pt x="534683" y="295249"/>
                      <a:pt x="529045" y="311202"/>
                    </a:cubicBezTo>
                    <a:cubicBezTo>
                      <a:pt x="528648" y="341709"/>
                      <a:pt x="526124" y="366660"/>
                      <a:pt x="513485" y="389003"/>
                    </a:cubicBezTo>
                    <a:cubicBezTo>
                      <a:pt x="499795" y="407684"/>
                      <a:pt x="483396" y="407377"/>
                      <a:pt x="466804" y="420123"/>
                    </a:cubicBezTo>
                    <a:cubicBezTo>
                      <a:pt x="448281" y="434847"/>
                      <a:pt x="431871" y="452443"/>
                      <a:pt x="420124" y="466804"/>
                    </a:cubicBezTo>
                    <a:cubicBezTo>
                      <a:pt x="397161" y="496327"/>
                      <a:pt x="357882" y="560165"/>
                      <a:pt x="357883" y="560165"/>
                    </a:cubicBezTo>
                    <a:cubicBezTo>
                      <a:pt x="356952" y="592245"/>
                      <a:pt x="334865" y="640536"/>
                      <a:pt x="326763" y="684646"/>
                    </a:cubicBezTo>
                    <a:cubicBezTo>
                      <a:pt x="317695" y="709744"/>
                      <a:pt x="301442" y="727733"/>
                      <a:pt x="295643" y="746887"/>
                    </a:cubicBezTo>
                    <a:cubicBezTo>
                      <a:pt x="290771" y="768964"/>
                      <a:pt x="288646" y="784138"/>
                      <a:pt x="280082" y="809127"/>
                    </a:cubicBezTo>
                    <a:cubicBezTo>
                      <a:pt x="260155" y="900847"/>
                      <a:pt x="261990" y="904275"/>
                      <a:pt x="248962" y="1011409"/>
                    </a:cubicBezTo>
                    <a:cubicBezTo>
                      <a:pt x="269039" y="1248111"/>
                      <a:pt x="168104" y="1332570"/>
                      <a:pt x="389004" y="1275931"/>
                    </a:cubicBezTo>
                    <a:cubicBezTo>
                      <a:pt x="403698" y="1275376"/>
                      <a:pt x="420423" y="1254598"/>
                      <a:pt x="435684" y="1244811"/>
                    </a:cubicBezTo>
                    <a:cubicBezTo>
                      <a:pt x="444695" y="1227392"/>
                      <a:pt x="459163" y="1216393"/>
                      <a:pt x="466804" y="1198131"/>
                    </a:cubicBezTo>
                    <a:cubicBezTo>
                      <a:pt x="480127" y="1168154"/>
                      <a:pt x="497926" y="1104770"/>
                      <a:pt x="497925" y="1104770"/>
                    </a:cubicBezTo>
                    <a:cubicBezTo>
                      <a:pt x="491142" y="1089963"/>
                      <a:pt x="500914" y="1066014"/>
                      <a:pt x="482365" y="1058089"/>
                    </a:cubicBezTo>
                    <a:cubicBezTo>
                      <a:pt x="445821" y="1040349"/>
                      <a:pt x="407487" y="1104699"/>
                      <a:pt x="404564" y="1120330"/>
                    </a:cubicBezTo>
                    <a:cubicBezTo>
                      <a:pt x="380812" y="1190491"/>
                      <a:pt x="391286" y="1324960"/>
                      <a:pt x="389004" y="1384853"/>
                    </a:cubicBezTo>
                  </a:path>
                </a:pathLst>
              </a:custGeom>
              <a:noFill/>
              <a:ln w="57150">
                <a:solidFill>
                  <a:schemeClr val="bg2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4114996770">
                      <a:custGeom>
                        <a:avLst/>
                        <a:gdLst>
                          <a:gd name="connsiteX0" fmla="*/ 406400 w 1879600"/>
                          <a:gd name="connsiteY0" fmla="*/ 4521200 h 4521200"/>
                          <a:gd name="connsiteX1" fmla="*/ 609600 w 1879600"/>
                          <a:gd name="connsiteY1" fmla="*/ 4165600 h 4521200"/>
                          <a:gd name="connsiteX2" fmla="*/ 660400 w 1879600"/>
                          <a:gd name="connsiteY2" fmla="*/ 3810000 h 4521200"/>
                          <a:gd name="connsiteX3" fmla="*/ 508000 w 1879600"/>
                          <a:gd name="connsiteY3" fmla="*/ 2032000 h 4521200"/>
                          <a:gd name="connsiteX4" fmla="*/ 304800 w 1879600"/>
                          <a:gd name="connsiteY4" fmla="*/ 2082800 h 4521200"/>
                          <a:gd name="connsiteX5" fmla="*/ 254000 w 1879600"/>
                          <a:gd name="connsiteY5" fmla="*/ 2336800 h 4521200"/>
                          <a:gd name="connsiteX6" fmla="*/ 304800 w 1879600"/>
                          <a:gd name="connsiteY6" fmla="*/ 3454400 h 4521200"/>
                          <a:gd name="connsiteX7" fmla="*/ 457200 w 1879600"/>
                          <a:gd name="connsiteY7" fmla="*/ 3352800 h 4521200"/>
                          <a:gd name="connsiteX8" fmla="*/ 508000 w 1879600"/>
                          <a:gd name="connsiteY8" fmla="*/ 3149600 h 4521200"/>
                          <a:gd name="connsiteX9" fmla="*/ 609600 w 1879600"/>
                          <a:gd name="connsiteY9" fmla="*/ 2794000 h 4521200"/>
                          <a:gd name="connsiteX10" fmla="*/ 558800 w 1879600"/>
                          <a:gd name="connsiteY10" fmla="*/ 1778000 h 4521200"/>
                          <a:gd name="connsiteX11" fmla="*/ 457200 w 1879600"/>
                          <a:gd name="connsiteY11" fmla="*/ 1625600 h 4521200"/>
                          <a:gd name="connsiteX12" fmla="*/ 406400 w 1879600"/>
                          <a:gd name="connsiteY12" fmla="*/ 1473200 h 4521200"/>
                          <a:gd name="connsiteX13" fmla="*/ 355600 w 1879600"/>
                          <a:gd name="connsiteY13" fmla="*/ 965200 h 4521200"/>
                          <a:gd name="connsiteX14" fmla="*/ 304800 w 1879600"/>
                          <a:gd name="connsiteY14" fmla="*/ 863600 h 4521200"/>
                          <a:gd name="connsiteX15" fmla="*/ 304800 w 1879600"/>
                          <a:gd name="connsiteY15" fmla="*/ 101600 h 4521200"/>
                          <a:gd name="connsiteX16" fmla="*/ 0 w 1879600"/>
                          <a:gd name="connsiteY16" fmla="*/ 0 h 4521200"/>
                          <a:gd name="connsiteX17" fmla="*/ 101600 w 1879600"/>
                          <a:gd name="connsiteY17" fmla="*/ 609600 h 4521200"/>
                          <a:gd name="connsiteX18" fmla="*/ 203200 w 1879600"/>
                          <a:gd name="connsiteY18" fmla="*/ 812800 h 4521200"/>
                          <a:gd name="connsiteX19" fmla="*/ 508000 w 1879600"/>
                          <a:gd name="connsiteY19" fmla="*/ 1117600 h 4521200"/>
                          <a:gd name="connsiteX20" fmla="*/ 762000 w 1879600"/>
                          <a:gd name="connsiteY20" fmla="*/ 1066800 h 4521200"/>
                          <a:gd name="connsiteX21" fmla="*/ 863600 w 1879600"/>
                          <a:gd name="connsiteY21" fmla="*/ 660400 h 4521200"/>
                          <a:gd name="connsiteX22" fmla="*/ 914400 w 1879600"/>
                          <a:gd name="connsiteY22" fmla="*/ 812800 h 4521200"/>
                          <a:gd name="connsiteX23" fmla="*/ 965200 w 1879600"/>
                          <a:gd name="connsiteY23" fmla="*/ 1066800 h 4521200"/>
                          <a:gd name="connsiteX24" fmla="*/ 1066800 w 1879600"/>
                          <a:gd name="connsiteY24" fmla="*/ 914400 h 4521200"/>
                          <a:gd name="connsiteX25" fmla="*/ 1168400 w 1879600"/>
                          <a:gd name="connsiteY25" fmla="*/ 711200 h 4521200"/>
                          <a:gd name="connsiteX26" fmla="*/ 1219200 w 1879600"/>
                          <a:gd name="connsiteY26" fmla="*/ 457200 h 4521200"/>
                          <a:gd name="connsiteX27" fmla="*/ 1168400 w 1879600"/>
                          <a:gd name="connsiteY27" fmla="*/ 254000 h 4521200"/>
                          <a:gd name="connsiteX28" fmla="*/ 812800 w 1879600"/>
                          <a:gd name="connsiteY28" fmla="*/ 457200 h 4521200"/>
                          <a:gd name="connsiteX29" fmla="*/ 762000 w 1879600"/>
                          <a:gd name="connsiteY29" fmla="*/ 609600 h 4521200"/>
                          <a:gd name="connsiteX30" fmla="*/ 762000 w 1879600"/>
                          <a:gd name="connsiteY30" fmla="*/ 1219200 h 4521200"/>
                          <a:gd name="connsiteX31" fmla="*/ 1066800 w 1879600"/>
                          <a:gd name="connsiteY31" fmla="*/ 1371600 h 4521200"/>
                          <a:gd name="connsiteX32" fmla="*/ 1320800 w 1879600"/>
                          <a:gd name="connsiteY32" fmla="*/ 1320800 h 4521200"/>
                          <a:gd name="connsiteX33" fmla="*/ 1676400 w 1879600"/>
                          <a:gd name="connsiteY33" fmla="*/ 965200 h 4521200"/>
                          <a:gd name="connsiteX34" fmla="*/ 1879600 w 1879600"/>
                          <a:gd name="connsiteY34" fmla="*/ 660400 h 4521200"/>
                          <a:gd name="connsiteX35" fmla="*/ 1778000 w 1879600"/>
                          <a:gd name="connsiteY35" fmla="*/ 812800 h 4521200"/>
                          <a:gd name="connsiteX36" fmla="*/ 1727200 w 1879600"/>
                          <a:gd name="connsiteY36" fmla="*/ 1016000 h 4521200"/>
                          <a:gd name="connsiteX37" fmla="*/ 1676400 w 1879600"/>
                          <a:gd name="connsiteY37" fmla="*/ 1270000 h 4521200"/>
                          <a:gd name="connsiteX38" fmla="*/ 1524000 w 1879600"/>
                          <a:gd name="connsiteY38" fmla="*/ 1371600 h 4521200"/>
                          <a:gd name="connsiteX39" fmla="*/ 1371600 w 1879600"/>
                          <a:gd name="connsiteY39" fmla="*/ 1524000 h 4521200"/>
                          <a:gd name="connsiteX40" fmla="*/ 1168400 w 1879600"/>
                          <a:gd name="connsiteY40" fmla="*/ 1828800 h 4521200"/>
                          <a:gd name="connsiteX41" fmla="*/ 1066800 w 1879600"/>
                          <a:gd name="connsiteY41" fmla="*/ 2235200 h 4521200"/>
                          <a:gd name="connsiteX42" fmla="*/ 965200 w 1879600"/>
                          <a:gd name="connsiteY42" fmla="*/ 2438400 h 4521200"/>
                          <a:gd name="connsiteX43" fmla="*/ 914400 w 1879600"/>
                          <a:gd name="connsiteY43" fmla="*/ 2641600 h 4521200"/>
                          <a:gd name="connsiteX44" fmla="*/ 812800 w 1879600"/>
                          <a:gd name="connsiteY44" fmla="*/ 3302000 h 4521200"/>
                          <a:gd name="connsiteX45" fmla="*/ 1270000 w 1879600"/>
                          <a:gd name="connsiteY45" fmla="*/ 4165600 h 4521200"/>
                          <a:gd name="connsiteX46" fmla="*/ 1422400 w 1879600"/>
                          <a:gd name="connsiteY46" fmla="*/ 4064000 h 4521200"/>
                          <a:gd name="connsiteX47" fmla="*/ 1524000 w 1879600"/>
                          <a:gd name="connsiteY47" fmla="*/ 3911600 h 4521200"/>
                          <a:gd name="connsiteX48" fmla="*/ 1625600 w 1879600"/>
                          <a:gd name="connsiteY48" fmla="*/ 3606800 h 4521200"/>
                          <a:gd name="connsiteX49" fmla="*/ 1574800 w 1879600"/>
                          <a:gd name="connsiteY49" fmla="*/ 3454400 h 4521200"/>
                          <a:gd name="connsiteX50" fmla="*/ 1320800 w 1879600"/>
                          <a:gd name="connsiteY50" fmla="*/ 3657600 h 4521200"/>
                          <a:gd name="connsiteX51" fmla="*/ 1270000 w 1879600"/>
                          <a:gd name="connsiteY51" fmla="*/ 4521200 h 4521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</a:cxnLst>
                        <a:rect l="l" t="t" r="r" b="b"/>
                        <a:pathLst>
                          <a:path w="1879600" h="4521200">
                            <a:moveTo>
                              <a:pt x="406400" y="4521200"/>
                            </a:moveTo>
                            <a:cubicBezTo>
                              <a:pt x="474133" y="4402667"/>
                              <a:pt x="563683" y="4294167"/>
                              <a:pt x="609600" y="4165600"/>
                            </a:cubicBezTo>
                            <a:cubicBezTo>
                              <a:pt x="649872" y="4052839"/>
                              <a:pt x="660400" y="3929737"/>
                              <a:pt x="660400" y="3810000"/>
                            </a:cubicBezTo>
                            <a:cubicBezTo>
                              <a:pt x="660400" y="2202436"/>
                              <a:pt x="904384" y="2626577"/>
                              <a:pt x="508000" y="2032000"/>
                            </a:cubicBezTo>
                            <a:cubicBezTo>
                              <a:pt x="440267" y="2048933"/>
                              <a:pt x="349496" y="2029164"/>
                              <a:pt x="304800" y="2082800"/>
                            </a:cubicBezTo>
                            <a:cubicBezTo>
                              <a:pt x="249524" y="2149131"/>
                              <a:pt x="254000" y="2250457"/>
                              <a:pt x="254000" y="2336800"/>
                            </a:cubicBezTo>
                            <a:cubicBezTo>
                              <a:pt x="254000" y="2709718"/>
                              <a:pt x="287867" y="3081867"/>
                              <a:pt x="304800" y="3454400"/>
                            </a:cubicBezTo>
                            <a:cubicBezTo>
                              <a:pt x="355600" y="3420533"/>
                              <a:pt x="423333" y="3403600"/>
                              <a:pt x="457200" y="3352800"/>
                            </a:cubicBezTo>
                            <a:cubicBezTo>
                              <a:pt x="495928" y="3294708"/>
                              <a:pt x="488820" y="3216732"/>
                              <a:pt x="508000" y="3149600"/>
                            </a:cubicBezTo>
                            <a:cubicBezTo>
                              <a:pt x="653757" y="2639451"/>
                              <a:pt x="450791" y="3429236"/>
                              <a:pt x="609600" y="2794000"/>
                            </a:cubicBezTo>
                            <a:cubicBezTo>
                              <a:pt x="592667" y="2455333"/>
                              <a:pt x="602658" y="2114242"/>
                              <a:pt x="558800" y="1778000"/>
                            </a:cubicBezTo>
                            <a:cubicBezTo>
                              <a:pt x="550903" y="1717459"/>
                              <a:pt x="484504" y="1680208"/>
                              <a:pt x="457200" y="1625600"/>
                            </a:cubicBezTo>
                            <a:cubicBezTo>
                              <a:pt x="433253" y="1577705"/>
                              <a:pt x="423333" y="1524000"/>
                              <a:pt x="406400" y="1473200"/>
                            </a:cubicBezTo>
                            <a:cubicBezTo>
                              <a:pt x="389467" y="1303867"/>
                              <a:pt x="424716" y="1120711"/>
                              <a:pt x="355600" y="965200"/>
                            </a:cubicBezTo>
                            <a:cubicBezTo>
                              <a:pt x="290167" y="817975"/>
                              <a:pt x="8300" y="1308351"/>
                              <a:pt x="304800" y="863600"/>
                            </a:cubicBezTo>
                            <a:cubicBezTo>
                              <a:pt x="367679" y="612086"/>
                              <a:pt x="451086" y="373273"/>
                              <a:pt x="304800" y="101600"/>
                            </a:cubicBezTo>
                            <a:cubicBezTo>
                              <a:pt x="254026" y="7305"/>
                              <a:pt x="0" y="0"/>
                              <a:pt x="0" y="0"/>
                            </a:cubicBezTo>
                            <a:cubicBezTo>
                              <a:pt x="18440" y="147521"/>
                              <a:pt x="38667" y="441778"/>
                              <a:pt x="101600" y="609600"/>
                            </a:cubicBezTo>
                            <a:cubicBezTo>
                              <a:pt x="128190" y="680506"/>
                              <a:pt x="155893" y="753666"/>
                              <a:pt x="203200" y="812800"/>
                            </a:cubicBezTo>
                            <a:cubicBezTo>
                              <a:pt x="292959" y="924998"/>
                              <a:pt x="508000" y="1117600"/>
                              <a:pt x="508000" y="1117600"/>
                            </a:cubicBezTo>
                            <a:cubicBezTo>
                              <a:pt x="592667" y="1100667"/>
                              <a:pt x="708990" y="1134955"/>
                              <a:pt x="762000" y="1066800"/>
                            </a:cubicBezTo>
                            <a:cubicBezTo>
                              <a:pt x="847728" y="956578"/>
                              <a:pt x="863600" y="660400"/>
                              <a:pt x="863600" y="660400"/>
                            </a:cubicBezTo>
                            <a:cubicBezTo>
                              <a:pt x="880533" y="711200"/>
                              <a:pt x="901413" y="760851"/>
                              <a:pt x="914400" y="812800"/>
                            </a:cubicBezTo>
                            <a:cubicBezTo>
                              <a:pt x="935341" y="896565"/>
                              <a:pt x="893358" y="1018905"/>
                              <a:pt x="965200" y="1066800"/>
                            </a:cubicBezTo>
                            <a:cubicBezTo>
                              <a:pt x="1016000" y="1100667"/>
                              <a:pt x="1036509" y="967410"/>
                              <a:pt x="1066800" y="914400"/>
                            </a:cubicBezTo>
                            <a:cubicBezTo>
                              <a:pt x="1104372" y="848650"/>
                              <a:pt x="1134533" y="778933"/>
                              <a:pt x="1168400" y="711200"/>
                            </a:cubicBezTo>
                            <a:cubicBezTo>
                              <a:pt x="1185333" y="626533"/>
                              <a:pt x="1219200" y="543543"/>
                              <a:pt x="1219200" y="457200"/>
                            </a:cubicBezTo>
                            <a:cubicBezTo>
                              <a:pt x="1219200" y="387382"/>
                              <a:pt x="1238218" y="254000"/>
                              <a:pt x="1168400" y="254000"/>
                            </a:cubicBezTo>
                            <a:cubicBezTo>
                              <a:pt x="1031879" y="254000"/>
                              <a:pt x="931333" y="389467"/>
                              <a:pt x="812800" y="457200"/>
                            </a:cubicBezTo>
                            <a:cubicBezTo>
                              <a:pt x="795867" y="508000"/>
                              <a:pt x="774987" y="557651"/>
                              <a:pt x="762000" y="609600"/>
                            </a:cubicBezTo>
                            <a:cubicBezTo>
                              <a:pt x="710365" y="816139"/>
                              <a:pt x="667583" y="1006761"/>
                              <a:pt x="762000" y="1219200"/>
                            </a:cubicBezTo>
                            <a:cubicBezTo>
                              <a:pt x="796253" y="1296269"/>
                              <a:pt x="999178" y="1349059"/>
                              <a:pt x="1066800" y="1371600"/>
                            </a:cubicBezTo>
                            <a:cubicBezTo>
                              <a:pt x="1151467" y="1354667"/>
                              <a:pt x="1241898" y="1355867"/>
                              <a:pt x="1320800" y="1320800"/>
                            </a:cubicBezTo>
                            <a:cubicBezTo>
                              <a:pt x="1487948" y="1246512"/>
                              <a:pt x="1576985" y="1107222"/>
                              <a:pt x="1676400" y="965200"/>
                            </a:cubicBezTo>
                            <a:cubicBezTo>
                              <a:pt x="1746424" y="865165"/>
                              <a:pt x="1811867" y="762000"/>
                              <a:pt x="1879600" y="660400"/>
                            </a:cubicBezTo>
                            <a:lnTo>
                              <a:pt x="1778000" y="812800"/>
                            </a:lnTo>
                            <a:cubicBezTo>
                              <a:pt x="1761067" y="880533"/>
                              <a:pt x="1742346" y="947845"/>
                              <a:pt x="1727200" y="1016000"/>
                            </a:cubicBezTo>
                            <a:cubicBezTo>
                              <a:pt x="1708469" y="1100287"/>
                              <a:pt x="1719238" y="1195033"/>
                              <a:pt x="1676400" y="1270000"/>
                            </a:cubicBezTo>
                            <a:cubicBezTo>
                              <a:pt x="1646109" y="1323010"/>
                              <a:pt x="1570903" y="1332514"/>
                              <a:pt x="1524000" y="1371600"/>
                            </a:cubicBezTo>
                            <a:cubicBezTo>
                              <a:pt x="1468809" y="1417592"/>
                              <a:pt x="1415707" y="1467291"/>
                              <a:pt x="1371600" y="1524000"/>
                            </a:cubicBezTo>
                            <a:cubicBezTo>
                              <a:pt x="1296633" y="1620386"/>
                              <a:pt x="1168400" y="1828800"/>
                              <a:pt x="1168400" y="1828800"/>
                            </a:cubicBezTo>
                            <a:lnTo>
                              <a:pt x="1066800" y="2235200"/>
                            </a:lnTo>
                            <a:cubicBezTo>
                              <a:pt x="1032933" y="2302933"/>
                              <a:pt x="991790" y="2367494"/>
                              <a:pt x="965200" y="2438400"/>
                            </a:cubicBezTo>
                            <a:cubicBezTo>
                              <a:pt x="940685" y="2503773"/>
                              <a:pt x="929546" y="2573445"/>
                              <a:pt x="914400" y="2641600"/>
                            </a:cubicBezTo>
                            <a:cubicBezTo>
                              <a:pt x="847908" y="2940814"/>
                              <a:pt x="856787" y="2950101"/>
                              <a:pt x="812800" y="3302000"/>
                            </a:cubicBezTo>
                            <a:cubicBezTo>
                              <a:pt x="858350" y="4121902"/>
                              <a:pt x="566422" y="4357485"/>
                              <a:pt x="1270000" y="4165600"/>
                            </a:cubicBezTo>
                            <a:cubicBezTo>
                              <a:pt x="1328903" y="4149536"/>
                              <a:pt x="1371600" y="4097867"/>
                              <a:pt x="1422400" y="4064000"/>
                            </a:cubicBezTo>
                            <a:cubicBezTo>
                              <a:pt x="1456267" y="4013200"/>
                              <a:pt x="1499204" y="3967392"/>
                              <a:pt x="1524000" y="3911600"/>
                            </a:cubicBezTo>
                            <a:cubicBezTo>
                              <a:pt x="1567496" y="3813735"/>
                              <a:pt x="1625600" y="3606800"/>
                              <a:pt x="1625600" y="3606800"/>
                            </a:cubicBezTo>
                            <a:cubicBezTo>
                              <a:pt x="1608667" y="3556000"/>
                              <a:pt x="1622695" y="3478347"/>
                              <a:pt x="1574800" y="3454400"/>
                            </a:cubicBezTo>
                            <a:cubicBezTo>
                              <a:pt x="1457618" y="3395809"/>
                              <a:pt x="1345908" y="3607384"/>
                              <a:pt x="1320800" y="3657600"/>
                            </a:cubicBezTo>
                            <a:cubicBezTo>
                              <a:pt x="1195033" y="3909134"/>
                              <a:pt x="1270000" y="4313247"/>
                              <a:pt x="1270000" y="4521200"/>
                            </a:cubicBez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969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skhilton</dc:creator>
  <cp:lastModifiedBy>skhilton</cp:lastModifiedBy>
  <cp:revision>3</cp:revision>
  <dcterms:created xsi:type="dcterms:W3CDTF">2020-03-11T00:38:53Z</dcterms:created>
  <dcterms:modified xsi:type="dcterms:W3CDTF">2020-03-16T01:04:35Z</dcterms:modified>
</cp:coreProperties>
</file>