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0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5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81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6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0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3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7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D8C4-BFD7-49CB-B619-4D2CFE9A9051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4059CA-220E-444C-8CFA-140B2C9C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6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954741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华中农业大学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第四届程序设计大赛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7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4353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模型改成：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堆石子，每堆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个，从中取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个的代价是</a:t>
            </a:r>
            <a:r>
              <a:rPr lang="en-US" altLang="zh-CN" dirty="0" smtClean="0"/>
              <a:t>x*x*b[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要求一共取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个，使代价最小</a:t>
            </a:r>
            <a:endParaRPr lang="en-US" altLang="zh-CN" dirty="0" smtClean="0"/>
          </a:p>
          <a:p>
            <a:r>
              <a:rPr lang="zh-CN" altLang="en-US" dirty="0" smtClean="0"/>
              <a:t>考虑取每个石子的代价，</a:t>
            </a:r>
            <a:r>
              <a:rPr lang="en-US" altLang="zh-CN" dirty="0" smtClean="0"/>
              <a:t>1*b[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3*b[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5*b[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7*b[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]…….</a:t>
            </a:r>
          </a:p>
          <a:p>
            <a:r>
              <a:rPr lang="zh-CN" altLang="en-US" dirty="0" smtClean="0"/>
              <a:t>石子一共不超过</a:t>
            </a:r>
            <a:r>
              <a:rPr lang="en-US" altLang="zh-CN" dirty="0" smtClean="0"/>
              <a:t>n*a[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个，不超过</a:t>
            </a:r>
            <a:r>
              <a:rPr lang="en-US" altLang="zh-CN" dirty="0" smtClean="0"/>
              <a:t>1e5</a:t>
            </a:r>
            <a:r>
              <a:rPr lang="zh-CN" altLang="en-US" dirty="0" smtClean="0"/>
              <a:t>，排序，累加前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02" y="2947150"/>
            <a:ext cx="9376804" cy="36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0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3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为了好写一点，判断人与狗是相向而行还是同向而行</a:t>
            </a:r>
            <a:endParaRPr lang="en-US" altLang="zh-CN" dirty="0" smtClean="0"/>
          </a:p>
          <a:p>
            <a:r>
              <a:rPr lang="zh-CN" altLang="en-US" dirty="0" smtClean="0"/>
              <a:t>记录从开始到现在的总时间，从而求出狗在当前时刻的位置</a:t>
            </a:r>
            <a:endParaRPr lang="en-US" altLang="zh-CN" dirty="0" smtClean="0"/>
          </a:p>
          <a:p>
            <a:r>
              <a:rPr lang="zh-CN" altLang="en-US" dirty="0" smtClean="0"/>
              <a:t>模拟即可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1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动态规划，一般转移即可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5" y="2782479"/>
            <a:ext cx="9725697" cy="26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题意：给一个推箱子游戏的初始界面，求达成目标需要的最少步数。</a:t>
            </a:r>
            <a:endParaRPr lang="en-US" altLang="zh-CN" dirty="0" smtClean="0"/>
          </a:p>
          <a:p>
            <a:r>
              <a:rPr lang="zh-CN" altLang="en-US" dirty="0" smtClean="0"/>
              <a:t>解法：</a:t>
            </a:r>
            <a:r>
              <a:rPr lang="en-US" altLang="zh-CN" dirty="0" err="1" smtClean="0"/>
              <a:t>bfs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状态压缩</a:t>
            </a:r>
            <a:r>
              <a:rPr lang="en-US" altLang="zh-CN" dirty="0" smtClean="0"/>
              <a:t>+</a:t>
            </a:r>
            <a:r>
              <a:rPr lang="zh-CN" altLang="en-US" dirty="0" smtClean="0"/>
              <a:t>哈希</a:t>
            </a:r>
            <a:endParaRPr lang="en-US" altLang="zh-CN" dirty="0" smtClean="0"/>
          </a:p>
          <a:p>
            <a:r>
              <a:rPr lang="zh-CN" altLang="en-US" dirty="0" smtClean="0"/>
              <a:t>考虑到仓库和障碍格是不会移动的，所以可以对每个格子是否有箱子，以及人所在的位置进行状态压缩，考虑到状态值会非常大，可以用哈希处理。达到目标的状态就是初始局面将所以仓库所处的位置状态置为</a:t>
            </a:r>
            <a:r>
              <a:rPr lang="en-US" altLang="zh-CN" dirty="0" smtClean="0"/>
              <a:t>1.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74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题意：给两个数字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和正整数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，问是否存在一个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位数，只由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/>
              <a:t>两个</a:t>
            </a:r>
            <a:r>
              <a:rPr lang="zh-CN" altLang="en-US" dirty="0" smtClean="0"/>
              <a:t>数字组成且能被</a:t>
            </a:r>
            <a:r>
              <a:rPr lang="en-US" altLang="zh-CN" dirty="0" smtClean="0"/>
              <a:t>2^k</a:t>
            </a:r>
            <a:r>
              <a:rPr lang="zh-CN" altLang="en-US" dirty="0" smtClean="0"/>
              <a:t>整除。存在多个取最小，不存在输出无解。</a:t>
            </a:r>
            <a:endParaRPr lang="en-US" altLang="zh-CN" dirty="0" smtClean="0"/>
          </a:p>
          <a:p>
            <a:r>
              <a:rPr lang="zh-CN" altLang="en-US" dirty="0" smtClean="0"/>
              <a:t>解法：</a:t>
            </a:r>
            <a:r>
              <a:rPr lang="zh-CN" altLang="en-US" dirty="0"/>
              <a:t>先</a:t>
            </a:r>
            <a:r>
              <a:rPr lang="zh-CN" altLang="en-US" dirty="0" smtClean="0"/>
              <a:t>证明一个结论：如果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是一奇一偶，则一定且唯一存在这样的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位数。证明方法用数学归纳法：当</a:t>
            </a:r>
            <a:r>
              <a:rPr lang="en-US" altLang="zh-CN" dirty="0" smtClean="0"/>
              <a:t>k=1</a:t>
            </a:r>
            <a:r>
              <a:rPr lang="zh-CN" altLang="en-US" dirty="0" smtClean="0"/>
              <a:t>时，取偶数即可。设当</a:t>
            </a:r>
            <a:r>
              <a:rPr lang="en-US" altLang="zh-CN" dirty="0" smtClean="0"/>
              <a:t>k=m</a:t>
            </a:r>
            <a:r>
              <a:rPr lang="zh-CN" altLang="en-US" dirty="0" smtClean="0"/>
              <a:t>时已找出符合条件的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位数，由于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2^k</a:t>
            </a:r>
            <a:r>
              <a:rPr lang="zh-CN" altLang="en-US" dirty="0" smtClean="0"/>
              <a:t>整除，所以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2^(k+1)</a:t>
            </a:r>
            <a:r>
              <a:rPr lang="zh-CN" altLang="en-US" dirty="0" smtClean="0"/>
              <a:t>的余数只能是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2^k</a:t>
            </a:r>
            <a:r>
              <a:rPr lang="zh-CN" altLang="en-US" dirty="0" smtClean="0"/>
              <a:t>。现在来确定第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位数</a:t>
            </a:r>
            <a:r>
              <a:rPr lang="en-US" altLang="zh-CN" dirty="0"/>
              <a:t>N</a:t>
            </a:r>
            <a:r>
              <a:rPr lang="en-US" altLang="zh-CN" dirty="0" smtClean="0"/>
              <a:t>(m+1)</a:t>
            </a:r>
            <a:r>
              <a:rPr lang="zh-CN" altLang="en-US" dirty="0" smtClean="0"/>
              <a:t>。它实际表示的值是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m+1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10^m</a:t>
            </a:r>
            <a:r>
              <a:rPr lang="zh-CN" altLang="en-US" dirty="0" smtClean="0"/>
              <a:t>，显然这个数是能被</a:t>
            </a:r>
            <a:r>
              <a:rPr lang="en-US" altLang="zh-CN" dirty="0" smtClean="0"/>
              <a:t>2^m</a:t>
            </a:r>
            <a:r>
              <a:rPr lang="zh-CN" altLang="en-US" dirty="0" smtClean="0"/>
              <a:t>整除的。所以这个数除以</a:t>
            </a:r>
            <a:r>
              <a:rPr lang="en-US" altLang="zh-CN" dirty="0" smtClean="0"/>
              <a:t>2^(m+1)</a:t>
            </a:r>
            <a:r>
              <a:rPr lang="zh-CN" altLang="en-US" dirty="0" smtClean="0"/>
              <a:t>的余数也只能等于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2^m</a:t>
            </a:r>
            <a:r>
              <a:rPr lang="zh-CN" altLang="en-US" dirty="0" smtClean="0"/>
              <a:t>。取决于</a:t>
            </a:r>
            <a:r>
              <a:rPr lang="en-US" altLang="zh-CN" dirty="0" smtClean="0"/>
              <a:t>N(m+1)</a:t>
            </a:r>
            <a:r>
              <a:rPr lang="zh-CN" altLang="en-US" dirty="0" smtClean="0"/>
              <a:t>的奇偶性。</a:t>
            </a:r>
            <a:r>
              <a:rPr lang="en-US" altLang="zh-CN" dirty="0" smtClean="0"/>
              <a:t>N(m+1)</a:t>
            </a:r>
            <a:r>
              <a:rPr lang="zh-CN" altLang="en-US" dirty="0" smtClean="0"/>
              <a:t>是奇数则余数是</a:t>
            </a:r>
            <a:r>
              <a:rPr lang="en-US" altLang="zh-CN" dirty="0" smtClean="0"/>
              <a:t>2^m</a:t>
            </a:r>
            <a:r>
              <a:rPr lang="zh-CN" altLang="en-US" dirty="0" smtClean="0"/>
              <a:t>否则余数是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，所以如果构造出的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位数除以</a:t>
            </a:r>
            <a:r>
              <a:rPr lang="en-US" altLang="zh-CN" dirty="0" smtClean="0"/>
              <a:t>2^(m+1)</a:t>
            </a:r>
            <a:r>
              <a:rPr lang="zh-CN" altLang="en-US" dirty="0" smtClean="0"/>
              <a:t>余数是</a:t>
            </a:r>
            <a:r>
              <a:rPr lang="en-US" altLang="zh-CN" dirty="0" smtClean="0"/>
              <a:t>2^m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N(m+1)</a:t>
            </a:r>
            <a:r>
              <a:rPr lang="zh-CN" altLang="en-US" dirty="0" smtClean="0"/>
              <a:t>取奇数，它在原来的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位数基础上对</a:t>
            </a:r>
            <a:r>
              <a:rPr lang="en-US" altLang="zh-CN" dirty="0" smtClean="0"/>
              <a:t>2^(m+1)</a:t>
            </a:r>
            <a:r>
              <a:rPr lang="zh-CN" altLang="en-US" dirty="0" smtClean="0"/>
              <a:t>的余数又加上</a:t>
            </a:r>
            <a:r>
              <a:rPr lang="en-US" altLang="zh-CN" dirty="0" smtClean="0"/>
              <a:t>2^m</a:t>
            </a:r>
            <a:r>
              <a:rPr lang="zh-CN" altLang="en-US" dirty="0" smtClean="0"/>
              <a:t>，刚好能被</a:t>
            </a:r>
            <a:r>
              <a:rPr lang="en-US" altLang="zh-CN" dirty="0" smtClean="0"/>
              <a:t>2^(m+1)</a:t>
            </a:r>
            <a:r>
              <a:rPr lang="zh-CN" altLang="en-US" dirty="0" smtClean="0"/>
              <a:t>整除。否则</a:t>
            </a:r>
            <a:r>
              <a:rPr lang="en-US" altLang="zh-CN" dirty="0" smtClean="0"/>
              <a:t>N(m+1)</a:t>
            </a:r>
            <a:r>
              <a:rPr lang="zh-CN" altLang="en-US" dirty="0" smtClean="0"/>
              <a:t>取偶数。这样就可以根据已经构造好的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位数来确定第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位数是多少。而且具有唯一性。如果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给的是两个奇数显然没有解。如果是两个偶数，则先把他们同时除以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直到有一个数变为奇数。如果除以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后变成一奇一偶，因为两个数除了几次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（假设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次）那么实际上这样一奇一偶只需要被</a:t>
            </a:r>
            <a:r>
              <a:rPr lang="en-US" altLang="zh-CN" dirty="0" smtClean="0"/>
              <a:t>2^(k-2)</a:t>
            </a:r>
            <a:r>
              <a:rPr lang="zh-CN" altLang="en-US" dirty="0" smtClean="0"/>
              <a:t>整除。所以这时候只需要构造出后</a:t>
            </a:r>
            <a:r>
              <a:rPr lang="en-US" altLang="zh-CN" dirty="0" smtClean="0"/>
              <a:t>k-2</a:t>
            </a:r>
            <a:r>
              <a:rPr lang="zh-CN" altLang="en-US" dirty="0" smtClean="0"/>
              <a:t>位，前两位取两数中的较小者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位数后，维护当前的数对</a:t>
            </a:r>
            <a:r>
              <a:rPr lang="en-US" altLang="zh-CN" dirty="0" smtClean="0"/>
              <a:t>2^(i+1)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2^k</a:t>
            </a:r>
            <a:r>
              <a:rPr lang="zh-CN" altLang="en-US" dirty="0" smtClean="0"/>
              <a:t>的余数。复杂度</a:t>
            </a:r>
            <a:r>
              <a:rPr lang="en-US" altLang="zh-CN" dirty="0" smtClean="0"/>
              <a:t>O(k^2)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8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题意：对一些球分组，第一个球放在第一组，从第二组开始，与上一个颜色不同则放在同一组，颜色相同放在另一组。求最后两组球数量乘积。</a:t>
            </a:r>
            <a:endParaRPr lang="en-US" altLang="zh-CN" dirty="0" smtClean="0"/>
          </a:p>
          <a:p>
            <a:r>
              <a:rPr lang="zh-CN" altLang="en-US" dirty="0" smtClean="0"/>
              <a:t>解法：模拟即可。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个人抢</a:t>
            </a:r>
            <a:r>
              <a:rPr lang="en-US" altLang="zh-CN" dirty="0" smtClean="0"/>
              <a:t>M</a:t>
            </a:r>
            <a:r>
              <a:rPr lang="zh-CN" altLang="en-US" dirty="0" smtClean="0"/>
              <a:t>块钱红包，最小单位是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块钱。每当一个人抢到钱后，重新随机下一个人的金额。问第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个人抢到的钱的期望。</a:t>
            </a:r>
            <a:endParaRPr lang="en-US" altLang="zh-CN" dirty="0" smtClean="0"/>
          </a:p>
          <a:p>
            <a:r>
              <a:rPr lang="zh-CN" altLang="en-US" dirty="0" smtClean="0"/>
              <a:t>解法：概率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个人抢到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块钱的概率。用一个辅助数组</a:t>
            </a:r>
            <a:r>
              <a:rPr lang="en-US" altLang="zh-CN" dirty="0" smtClean="0"/>
              <a:t>all[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个人一共抢到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块钱的概率。则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][j]=sigma(all[i-1][k]*p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表示当前能抢到的某个金额的概率。这个概率和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有关。（会影响到当前能抢到金额的范围</a:t>
            </a:r>
            <a:r>
              <a:rPr lang="en-US" altLang="zh-CN" dirty="0" smtClean="0"/>
              <a:t>(x</a:t>
            </a:r>
            <a:r>
              <a:rPr lang="zh-CN" altLang="en-US" dirty="0" smtClean="0"/>
              <a:t>种金额，由于是随机，所以概率是</a:t>
            </a:r>
            <a:r>
              <a:rPr lang="en-US" altLang="zh-CN" dirty="0" smtClean="0"/>
              <a:t>1/x)</a:t>
            </a:r>
            <a:r>
              <a:rPr lang="zh-CN" altLang="en-US" dirty="0" smtClean="0"/>
              <a:t>）但是注意，最后一个人抢到金额是确定的。不需要乘以概率。</a:t>
            </a:r>
            <a:r>
              <a:rPr lang="zh-CN" altLang="en-US" dirty="0"/>
              <a:t>算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后，此时相当于前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个人一共抢到</a:t>
            </a:r>
            <a:r>
              <a:rPr lang="en-US" altLang="zh-CN" dirty="0" err="1" smtClean="0"/>
              <a:t>j+k</a:t>
            </a:r>
            <a:r>
              <a:rPr lang="zh-CN" altLang="en-US" dirty="0" smtClean="0"/>
              <a:t>块钱，这个值累加到</a:t>
            </a:r>
            <a:r>
              <a:rPr lang="en-US" altLang="zh-CN" dirty="0" smtClean="0"/>
              <a:t>all[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]</a:t>
            </a:r>
            <a:r>
              <a:rPr lang="zh-CN" altLang="en-US" dirty="0" smtClean="0"/>
              <a:t>上。下次算第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个人时可以直接使用。最后求期望就按照期望公式去求即可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69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题意：一条光线从空气中射向圆形介质，求经过介质折射后最后的出射光线与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轴的的交点。</a:t>
            </a:r>
            <a:endParaRPr lang="en-US" altLang="zh-CN" dirty="0" smtClean="0"/>
          </a:p>
          <a:p>
            <a:r>
              <a:rPr lang="zh-CN" altLang="en-US" dirty="0" smtClean="0"/>
              <a:t>解法：直接计算。需要一些</a:t>
            </a:r>
            <a:r>
              <a:rPr lang="zh-CN" altLang="en-US" smtClean="0"/>
              <a:t>技巧。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762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6" y="2971857"/>
            <a:ext cx="1066667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97" y="1362504"/>
            <a:ext cx="11068770" cy="53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题意：一条光线从空气中射向圆形介质，求经过介质折射后最后的出射光线与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轴的的交点。</a:t>
            </a:r>
            <a:endParaRPr lang="en-US" altLang="zh-CN" dirty="0" smtClean="0"/>
          </a:p>
          <a:p>
            <a:r>
              <a:rPr lang="zh-CN" altLang="en-US" dirty="0" smtClean="0"/>
              <a:t>解法：直接计算。需要一些技巧。用圆与直线求交点会非常麻烦。如图：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6" y="2971857"/>
            <a:ext cx="106666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先考虑朴素的</a:t>
            </a:r>
            <a:r>
              <a:rPr lang="en-US" altLang="zh-CN" sz="2000" dirty="0" smtClean="0"/>
              <a:t>LCS</a:t>
            </a:r>
            <a:r>
              <a:rPr lang="zh-CN" altLang="en-US" sz="2000" dirty="0" smtClean="0"/>
              <a:t>算法，</a:t>
            </a:r>
            <a:r>
              <a:rPr lang="en-US" altLang="zh-CN" sz="2000" dirty="0" smtClean="0"/>
              <a:t>O(N2)</a:t>
            </a:r>
            <a:r>
              <a:rPr lang="zh-CN" altLang="en-US" sz="2000" dirty="0" smtClean="0"/>
              <a:t>即为</a:t>
            </a:r>
            <a:r>
              <a:rPr lang="en-US" altLang="zh-CN" sz="2000" dirty="0" smtClean="0"/>
              <a:t>k=1</a:t>
            </a:r>
            <a:r>
              <a:rPr lang="zh-CN" altLang="en-US" sz="2000" dirty="0" smtClean="0"/>
              <a:t>的情况</a:t>
            </a:r>
            <a:endParaRPr lang="en-US" altLang="zh-CN" sz="2000" dirty="0" smtClean="0"/>
          </a:p>
          <a:p>
            <a:r>
              <a:rPr lang="zh-CN" altLang="en-US" sz="2000" dirty="0" smtClean="0"/>
              <a:t>在其中加入一些新控制，</a:t>
            </a:r>
            <a:r>
              <a:rPr lang="en-US" altLang="zh-CN" sz="2000" dirty="0" smtClean="0"/>
              <a:t>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 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前缀 和 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前缀的最长公共后缀</a:t>
            </a:r>
            <a:endParaRPr lang="en-US" altLang="zh-CN" sz="2000" dirty="0" smtClean="0"/>
          </a:p>
          <a:p>
            <a:r>
              <a:rPr lang="en-US" altLang="zh-CN" sz="2000" dirty="0" err="1"/>
              <a:t>a</a:t>
            </a:r>
            <a:r>
              <a:rPr lang="en-US" altLang="zh-CN" sz="2000" dirty="0" err="1" smtClean="0"/>
              <a:t>bccdef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abcdef</a:t>
            </a:r>
            <a:endParaRPr lang="en-US" altLang="zh-CN" sz="2000" dirty="0" smtClean="0"/>
          </a:p>
          <a:p>
            <a:r>
              <a:rPr lang="zh-CN" altLang="en-US" sz="2000" dirty="0" smtClean="0"/>
              <a:t>枚举</a:t>
            </a:r>
            <a:r>
              <a:rPr lang="en-US" altLang="zh-CN" sz="2000" dirty="0" smtClean="0"/>
              <a:t> 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 </a:t>
            </a:r>
            <a:r>
              <a:rPr lang="zh-CN" altLang="en-US" sz="2000" dirty="0" smtClean="0"/>
              <a:t>长度进行转移</a:t>
            </a:r>
            <a:endParaRPr lang="en-US" altLang="zh-CN" sz="2000" dirty="0" smtClean="0"/>
          </a:p>
          <a:p>
            <a:r>
              <a:rPr lang="zh-CN" altLang="en-US" sz="2000" dirty="0" smtClean="0"/>
              <a:t>压缩一层枚举，压缩到</a:t>
            </a:r>
            <a:r>
              <a:rPr lang="en-US" altLang="zh-CN" sz="2000" dirty="0" smtClean="0"/>
              <a:t>O(N2)</a:t>
            </a:r>
          </a:p>
        </p:txBody>
      </p:sp>
    </p:spTree>
    <p:extLst>
      <p:ext uri="{BB962C8B-B14F-4D97-AF65-F5344CB8AC3E}">
        <p14:creationId xmlns:p14="http://schemas.microsoft.com/office/powerpoint/2010/main" val="410612224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1022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Arial</vt:lpstr>
      <vt:lpstr>Century Gothic</vt:lpstr>
      <vt:lpstr>Consolas</vt:lpstr>
      <vt:lpstr>Wingdings 3</vt:lpstr>
      <vt:lpstr>丝状</vt:lpstr>
      <vt:lpstr>华中农业大学 第四届程序设计大赛</vt:lpstr>
      <vt:lpstr>A</vt:lpstr>
      <vt:lpstr>B</vt:lpstr>
      <vt:lpstr>C</vt:lpstr>
      <vt:lpstr>D</vt:lpstr>
      <vt:lpstr>E</vt:lpstr>
      <vt:lpstr>E</vt:lpstr>
      <vt:lpstr>E</vt:lpstr>
      <vt:lpstr>F</vt:lpstr>
      <vt:lpstr>G</vt:lpstr>
      <vt:lpstr>H</vt:lpstr>
      <vt:lpstr>I</vt:lpstr>
      <vt:lpstr>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华中农业大学 第四届程序设计大赛</dc:title>
  <dc:creator>young take off</dc:creator>
  <cp:lastModifiedBy>young take off</cp:lastModifiedBy>
  <cp:revision>38</cp:revision>
  <dcterms:created xsi:type="dcterms:W3CDTF">2016-05-15T04:53:12Z</dcterms:created>
  <dcterms:modified xsi:type="dcterms:W3CDTF">2016-05-15T07:14:49Z</dcterms:modified>
</cp:coreProperties>
</file>