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3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3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0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5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EB7F-EA89-41C3-9AD5-44BE70EF1CC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1300-E278-4C6C-8F3D-CE93E3B0E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2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一个简单的题解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彭彦毓</a:t>
            </a:r>
            <a:endParaRPr lang="en-US" altLang="zh-CN" dirty="0" smtClean="0"/>
          </a:p>
          <a:p>
            <a:r>
              <a:rPr lang="zh-CN" altLang="en-US" dirty="0"/>
              <a:t>华中科技</a:t>
            </a:r>
            <a:r>
              <a:rPr lang="zh-CN" altLang="en-US" dirty="0" smtClean="0"/>
              <a:t>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协会负责人</a:t>
            </a:r>
            <a:endParaRPr lang="en-US" altLang="zh-CN" dirty="0" smtClean="0"/>
          </a:p>
          <a:p>
            <a:r>
              <a:rPr lang="en-US" altLang="zh-CN" dirty="0" smtClean="0"/>
              <a:t>Dian</a:t>
            </a:r>
            <a:r>
              <a:rPr lang="zh-CN" altLang="en-US" dirty="0" smtClean="0"/>
              <a:t>团队</a:t>
            </a:r>
            <a:r>
              <a:rPr lang="en-US" altLang="zh-CN" dirty="0" smtClean="0"/>
              <a:t>544</a:t>
            </a:r>
            <a:r>
              <a:rPr lang="zh-CN" altLang="en-US" dirty="0" smtClean="0"/>
              <a:t>号队员</a:t>
            </a:r>
            <a:endParaRPr lang="en-US" altLang="zh-CN" dirty="0" smtClean="0"/>
          </a:p>
          <a:p>
            <a:r>
              <a:rPr lang="zh-CN" altLang="en-US" dirty="0" smtClean="0"/>
              <a:t>机械</a:t>
            </a:r>
            <a:r>
              <a:rPr lang="en-US" altLang="zh-CN" dirty="0" smtClean="0"/>
              <a:t>1404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41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 Detector   </a:t>
            </a:r>
            <a:r>
              <a:rPr lang="en-US" altLang="zh-CN" sz="2000" dirty="0" smtClean="0"/>
              <a:t>--Source A Watercolor Pen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计算几何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求某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个点的费马点，使得这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个距离之和最小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模拟退火，或者变步长枚举点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kdtree</a:t>
            </a:r>
            <a:r>
              <a:rPr lang="zh-CN" altLang="en-US" dirty="0"/>
              <a:t>找到</a:t>
            </a:r>
            <a:r>
              <a:rPr lang="en-US" altLang="zh-CN" dirty="0"/>
              <a:t>12</a:t>
            </a:r>
            <a:r>
              <a:rPr lang="zh-CN" altLang="en-US" dirty="0"/>
              <a:t>个最佳的点，直接</a:t>
            </a:r>
            <a:r>
              <a:rPr lang="en-US" altLang="zh-CN" dirty="0"/>
              <a:t>check </a:t>
            </a:r>
            <a:r>
              <a:rPr lang="zh-CN" altLang="en-US" dirty="0"/>
              <a:t>是不是当前最优的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58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 A </a:t>
            </a:r>
            <a:r>
              <a:rPr lang="en-US" altLang="zh-CN" dirty="0"/>
              <a:t>Simple Number </a:t>
            </a:r>
            <a:r>
              <a:rPr lang="en-US" altLang="zh-CN" dirty="0" smtClean="0"/>
              <a:t>Problem  </a:t>
            </a:r>
            <a:r>
              <a:rPr lang="en-US" altLang="zh-CN" sz="2000" dirty="0" smtClean="0"/>
              <a:t>--Source YY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尽量把</a:t>
            </a:r>
            <a:r>
              <a:rPr lang="en-US" altLang="zh-CN" dirty="0" smtClean="0"/>
              <a:t>A+B</a:t>
            </a:r>
            <a:r>
              <a:rPr lang="zh-CN" altLang="en-US" dirty="0" smtClean="0"/>
              <a:t>的高位凑出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枚举由高到低第一位不是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的两个数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</a:p>
          <a:p>
            <a:r>
              <a:rPr lang="en-US" altLang="zh-CN" dirty="0" err="1" smtClean="0"/>
              <a:t>i+j</a:t>
            </a:r>
            <a:r>
              <a:rPr lang="en-US" altLang="zh-CN" dirty="0" smtClean="0"/>
              <a:t>&lt;=9</a:t>
            </a:r>
            <a:r>
              <a:rPr lang="zh-CN" altLang="en-US" dirty="0" smtClean="0"/>
              <a:t>，剩下几位先放大的</a:t>
            </a:r>
            <a:endParaRPr lang="en-US" altLang="zh-CN" dirty="0" smtClean="0"/>
          </a:p>
          <a:p>
            <a:r>
              <a:rPr lang="en-US" altLang="zh-CN" dirty="0" err="1" smtClean="0"/>
              <a:t>i+j</a:t>
            </a:r>
            <a:r>
              <a:rPr lang="en-US" altLang="zh-CN" dirty="0" smtClean="0"/>
              <a:t>&gt;9</a:t>
            </a:r>
            <a:r>
              <a:rPr lang="zh-CN" altLang="en-US" dirty="0" smtClean="0"/>
              <a:t>，剩下既为先放小的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2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3688" y="168186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50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The traffic </a:t>
            </a:r>
            <a:r>
              <a:rPr lang="en-US" altLang="zh-CN" dirty="0" smtClean="0"/>
              <a:t>condition  </a:t>
            </a:r>
            <a:r>
              <a:rPr lang="en-US" altLang="zh-CN" sz="2000" dirty="0" smtClean="0"/>
              <a:t>--Source  </a:t>
            </a:r>
            <a:r>
              <a:rPr lang="zh-CN" altLang="en-US" sz="2000" dirty="0" smtClean="0"/>
              <a:t>鲍佳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树形</a:t>
                </a:r>
                <a:r>
                  <a:rPr lang="en-US" altLang="zh-CN" dirty="0" smtClean="0"/>
                  <a:t>DP</a:t>
                </a: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儿子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-1</m:t>
                            </m:r>
                          </m:e>
                        </m:nary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7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 And </a:t>
            </a:r>
            <a:r>
              <a:rPr lang="en-US" altLang="zh-CN" sz="2000" dirty="0" smtClean="0"/>
              <a:t>--Source  Sheep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分治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，考虑</a:t>
                </a:r>
                <a:r>
                  <a:rPr lang="en-US" altLang="zh-CN" dirty="0" smtClean="0"/>
                  <a:t>u[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], v[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u[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 </a:t>
                </a:r>
                <a:r>
                  <a:rPr lang="en-US" altLang="zh-CN" dirty="0" err="1"/>
                  <a:t>i</a:t>
                </a:r>
                <a:r>
                  <a:rPr lang="en-US" altLang="zh-CN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的个数</a:t>
                </a:r>
                <a:endParaRPr lang="en-US" altLang="zh-CN" dirty="0" smtClean="0"/>
              </a:p>
              <a:p>
                <a:r>
                  <a:rPr lang="en-US" altLang="zh-CN" dirty="0" smtClean="0"/>
                  <a:t>v[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i</a:t>
                </a:r>
                <a:r>
                  <a:rPr lang="en-US" altLang="zh-CN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个数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再以</a:t>
                </a:r>
                <a:r>
                  <a:rPr lang="en-US" altLang="zh-CN" dirty="0" smtClean="0"/>
                  <a:t>u[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], v[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处理，即可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0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dirty="0"/>
              <a:t>Smaller </a:t>
            </a:r>
            <a:r>
              <a:rPr lang="en-US" altLang="zh-CN" dirty="0" smtClean="0"/>
              <a:t>substrings  </a:t>
            </a:r>
            <a:r>
              <a:rPr lang="en-US" altLang="zh-CN" sz="2000" dirty="0" smtClean="0"/>
              <a:t>--Source </a:t>
            </a:r>
            <a:r>
              <a:rPr lang="en-US" altLang="zh-CN" sz="2000" dirty="0" err="1" smtClean="0"/>
              <a:t>Clq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</a:t>
            </a:r>
            <a:r>
              <a:rPr lang="zh-CN" altLang="en-US" dirty="0" smtClean="0"/>
              <a:t>自动机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的后缀自动机上，每个节点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都维护一个类似前缀和的值</a:t>
            </a:r>
            <a:r>
              <a:rPr lang="en-US" altLang="zh-CN" dirty="0" smtClean="0"/>
              <a:t>sum[x][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，统计下一个字符小于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的子串有多少，同理，还可以统计唯一子串的个数。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4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 </a:t>
            </a:r>
            <a:r>
              <a:rPr lang="en-US" altLang="zh-CN" dirty="0"/>
              <a:t>A fearless old driver 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--Source </a:t>
            </a:r>
            <a:r>
              <a:rPr lang="en-US" altLang="zh-CN" sz="2000" dirty="0" err="1" smtClean="0"/>
              <a:t>pyy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</a:p>
          <a:p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个数字分成</a:t>
            </a:r>
            <a:r>
              <a:rPr lang="en-US" altLang="zh-CN" dirty="0" smtClean="0"/>
              <a:t>j</a:t>
            </a:r>
            <a:r>
              <a:rPr lang="zh-CN" altLang="en-US" dirty="0" smtClean="0"/>
              <a:t>组的最大乘积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][j]=Max(f[k][j-1] *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[k+1][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[p][q]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p</a:t>
            </a:r>
            <a:r>
              <a:rPr lang="zh-CN" altLang="en-US" dirty="0" smtClean="0"/>
              <a:t>位到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位的数字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290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 </a:t>
            </a:r>
            <a:r>
              <a:rPr lang="en-US" altLang="zh-CN" dirty="0"/>
              <a:t>Virgo 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--Source </a:t>
            </a:r>
            <a:r>
              <a:rPr lang="en-US" altLang="zh-CN" sz="2000" dirty="0" err="1" smtClean="0"/>
              <a:t>pyy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从后往前，从下到上，从左往右，直接画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 A Sequence  </a:t>
            </a:r>
            <a:r>
              <a:rPr lang="en-US" altLang="zh-CN" sz="2000" dirty="0" smtClean="0"/>
              <a:t>--Source </a:t>
            </a:r>
            <a:r>
              <a:rPr lang="en-US" altLang="zh-CN" sz="2000" dirty="0" err="1" smtClean="0"/>
              <a:t>zk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区间</a:t>
            </a:r>
            <a:r>
              <a:rPr lang="zh-CN" altLang="en-US" dirty="0" smtClean="0"/>
              <a:t>修改，区间查询</a:t>
            </a:r>
            <a:endParaRPr lang="en-US" altLang="zh-CN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标记，区间的除数</a:t>
            </a:r>
            <a:endParaRPr lang="en-US" altLang="zh-CN" dirty="0" smtClean="0"/>
          </a:p>
          <a:p>
            <a:r>
              <a:rPr lang="zh-CN" altLang="en-US" dirty="0" smtClean="0"/>
              <a:t>如果标记为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，则不需要修改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3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 Extended </a:t>
            </a:r>
            <a:r>
              <a:rPr lang="en-US" altLang="zh-CN" dirty="0"/>
              <a:t>Yang Hui's </a:t>
            </a:r>
            <a:r>
              <a:rPr lang="en-US" altLang="zh-CN" dirty="0" smtClean="0"/>
              <a:t>Triangle  </a:t>
            </a:r>
            <a:r>
              <a:rPr lang="en-US" altLang="zh-CN" sz="2000" dirty="0" smtClean="0"/>
              <a:t>--Source </a:t>
            </a:r>
            <a:r>
              <a:rPr lang="en-US" altLang="zh-CN" sz="2000" dirty="0" err="1" smtClean="0"/>
              <a:t>pyy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数学题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𝑒𝑥𝐶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6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 password  </a:t>
            </a:r>
            <a:r>
              <a:rPr lang="en-US" altLang="zh-CN" sz="2000" dirty="0" smtClean="0"/>
              <a:t>--Source </a:t>
            </a:r>
            <a:r>
              <a:rPr lang="en-US" altLang="zh-CN" sz="2000" dirty="0" err="1" smtClean="0"/>
              <a:t>pyy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查分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对于每个数建一个点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Ai &lt; 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，建一条</a:t>
            </a:r>
            <a:r>
              <a:rPr lang="en-US" altLang="zh-CN" dirty="0" smtClean="0"/>
              <a:t>j</a:t>
            </a:r>
            <a:r>
              <a:rPr lang="zh-CN" altLang="en-US" dirty="0" smtClean="0"/>
              <a:t>到</a:t>
            </a:r>
            <a:r>
              <a:rPr lang="en-US" altLang="zh-CN" dirty="0" err="1"/>
              <a:t>i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的边，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Ai = 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，建一条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的边，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Ai &gt; 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，建一条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的边，</a:t>
            </a:r>
            <a:endParaRPr lang="en-US" altLang="zh-CN" dirty="0"/>
          </a:p>
          <a:p>
            <a:r>
              <a:rPr lang="zh-CN" altLang="en-US" dirty="0" smtClean="0"/>
              <a:t>求最长路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426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一个简单的题解</vt:lpstr>
      <vt:lpstr>A The traffic condition  --Source  鲍佳</vt:lpstr>
      <vt:lpstr>B And --Source  Sheep</vt:lpstr>
      <vt:lpstr>C Smaller substrings  --Source Clq </vt:lpstr>
      <vt:lpstr>D A fearless old driver   --Source pyy</vt:lpstr>
      <vt:lpstr>E Virgo   --Source pyy</vt:lpstr>
      <vt:lpstr>F A Sequence  --Source zk</vt:lpstr>
      <vt:lpstr>G Extended Yang Hui's Triangle  --Source pyy</vt:lpstr>
      <vt:lpstr>H password  --Source pyy</vt:lpstr>
      <vt:lpstr>I Detector   --Source A Watercolor Pen</vt:lpstr>
      <vt:lpstr>J A Simple Number Problem  --Source YY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一个简单的题解</dc:title>
  <dc:creator>89艳遇</dc:creator>
  <cp:lastModifiedBy>89艳遇</cp:lastModifiedBy>
  <cp:revision>16</cp:revision>
  <dcterms:created xsi:type="dcterms:W3CDTF">2016-05-28T15:21:34Z</dcterms:created>
  <dcterms:modified xsi:type="dcterms:W3CDTF">2016-05-28T17:53:45Z</dcterms:modified>
</cp:coreProperties>
</file>