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4" r:id="rId4"/>
    <p:sldId id="265" r:id="rId5"/>
    <p:sldId id="257" r:id="rId6"/>
    <p:sldId id="267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CCFF99"/>
    <a:srgbClr val="99FF33"/>
    <a:srgbClr val="669900"/>
    <a:srgbClr val="99CC00"/>
    <a:srgbClr val="CCFFCC"/>
    <a:srgbClr val="FF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2" autoAdjust="0"/>
    <p:restoredTop sz="94180" autoAdjust="0"/>
  </p:normalViewPr>
  <p:slideViewPr>
    <p:cSldViewPr>
      <p:cViewPr varScale="1">
        <p:scale>
          <a:sx n="90" d="100"/>
          <a:sy n="90" d="100"/>
        </p:scale>
        <p:origin x="13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0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C1FC-F0F4-4756-9973-4405FD21FB41}" type="datetimeFigureOut">
              <a:rPr lang="ko-KR" altLang="en-US" smtClean="0"/>
              <a:pPr/>
              <a:t>2024-03-06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AB31-52A5-4474-9325-892C3A770E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8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2E7F3-6AE7-4233-BE3D-96F6DDD29DC9}" type="datetimeFigureOut">
              <a:rPr lang="ko-KR" altLang="en-US" smtClean="0"/>
              <a:pPr/>
              <a:t>2024-03-06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0B751-76F9-4E80-B14F-3F7E41D2A0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0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7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8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0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23528" y="63580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82353"/>
            <a:ext cx="8208912" cy="1226567"/>
          </a:xfrm>
        </p:spPr>
        <p:txBody>
          <a:bodyPr anchor="ctr" anchorCtr="0"/>
          <a:lstStyle/>
          <a:p>
            <a:r>
              <a:rPr lang="ko-KR" altLang="en-US" sz="4800" b="1" dirty="0">
                <a:solidFill>
                  <a:schemeClr val="tx2">
                    <a:lumMod val="50000"/>
                  </a:schemeClr>
                </a:solidFill>
              </a:rPr>
              <a:t>프로젝트 과제명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3608" y="3598130"/>
            <a:ext cx="6656784" cy="2160240"/>
          </a:xfrm>
        </p:spPr>
        <p:txBody>
          <a:bodyPr anchor="ctr" anchorCtr="0"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2024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년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XX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월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XX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일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AI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융합학부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팀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홍길동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1,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홍길동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홍길동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3,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홍길동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4)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1600" y="332656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2">
                    <a:lumMod val="50000"/>
                  </a:schemeClr>
                </a:solidFill>
              </a:rPr>
              <a:t>목 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8" y="1406381"/>
            <a:ext cx="4352474" cy="388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요약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시스템 주요 기능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시스템 설계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4.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전체 일정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5.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팀원 역할 및 활동 내용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수행 소감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67544" y="1268760"/>
            <a:ext cx="8352928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프로젝트 요약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694" y="1268759"/>
            <a:ext cx="1152128" cy="17281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요약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7839" y="1268760"/>
            <a:ext cx="7236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 과제 수행 산출물인 제품 및 서비스에 대한 핵심내용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특장점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차별성 위주로 기술</a:t>
            </a:r>
            <a:endParaRPr lang="ko-KR" altLang="en-US" sz="14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717838" y="1196752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717838" y="3140968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3212976"/>
            <a:ext cx="1152128" cy="28803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기대효과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1680" y="3356992"/>
            <a:ext cx="7236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 과제 추진 목적 및 과제 수행을 통해 얻을 수 있는 기대 효과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23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주요 기능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9592" y="1124744"/>
            <a:ext cx="645080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과제 관련하여 주요 기능 정리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최소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페이지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시스템 전체 기능 이미지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글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그림 등 포함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08BB8D95-B3C6-5F9A-396B-7F463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66" y="2230115"/>
            <a:ext cx="6662468" cy="435026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DDBAFE4-93A3-EC74-8118-B226BFBEB022}"/>
              </a:ext>
            </a:extLst>
          </p:cNvPr>
          <p:cNvSpPr txBox="1"/>
          <p:nvPr/>
        </p:nvSpPr>
        <p:spPr>
          <a:xfrm>
            <a:off x="8244408" y="5373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예시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설계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592" y="1124744"/>
            <a:ext cx="4579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기능 상세 설계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기능별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web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화면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 -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테이블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ERD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등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시스템 구축 환경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(HW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및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SW platform)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2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프로젝트 전체 일정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3528" y="1196752"/>
            <a:ext cx="825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정보수집 등 해결방안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솔루션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활동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해결방안 확정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설계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기본설계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상세설계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),</a:t>
            </a: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시스템 구현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테스트 등 전체 추진 일정 작성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(1~2 page)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B73C06-BE4D-655E-D3DD-CD2DF5C8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76872"/>
            <a:ext cx="6781222" cy="3960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934D6-8FD6-00A0-09F8-708F534DF48C}"/>
              </a:ext>
            </a:extLst>
          </p:cNvPr>
          <p:cNvSpPr txBox="1"/>
          <p:nvPr/>
        </p:nvSpPr>
        <p:spPr>
          <a:xfrm>
            <a:off x="8100392" y="46455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428177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4943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sz="3200" b="1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3200" b="1">
                <a:solidFill>
                  <a:schemeClr val="tx2">
                    <a:lumMod val="75000"/>
                  </a:schemeClr>
                </a:solidFill>
              </a:rPr>
              <a:t>팀원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역할 및 활동 내용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592" y="1124744"/>
            <a:ext cx="36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팀원별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역할 및 활동 내용 기술 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최소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페이지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40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</a:rPr>
              <a:t>프로젝트 수행 소감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3528" y="119675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프로젝트 수행하면서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느낀점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기술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2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11960</TotalTime>
  <Words>217</Words>
  <Application>Microsoft Office PowerPoint</Application>
  <PresentationFormat>화면 슬라이드 쇼(4:3)</PresentationFormat>
  <Paragraphs>46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디자인 사용자 지정</vt:lpstr>
      <vt:lpstr>프로젝트 과제명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XT 사업 모델</dc:title>
  <dc:creator>한용희</dc:creator>
  <cp:lastModifiedBy>user1</cp:lastModifiedBy>
  <cp:revision>1047</cp:revision>
  <cp:lastPrinted>2016-09-22T00:00:28Z</cp:lastPrinted>
  <dcterms:created xsi:type="dcterms:W3CDTF">2016-04-18T13:18:18Z</dcterms:created>
  <dcterms:modified xsi:type="dcterms:W3CDTF">2024-03-06T00:20:53Z</dcterms:modified>
</cp:coreProperties>
</file>