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7"/>
  </p:notesMasterIdLst>
  <p:sldIdLst>
    <p:sldId id="308" r:id="rId2"/>
    <p:sldId id="257" r:id="rId3"/>
    <p:sldId id="309" r:id="rId4"/>
    <p:sldId id="310" r:id="rId5"/>
    <p:sldId id="28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3" autoAdjust="0"/>
    <p:restoredTop sz="94647" autoAdjust="0"/>
  </p:normalViewPr>
  <p:slideViewPr>
    <p:cSldViewPr snapToGrid="0">
      <p:cViewPr varScale="1">
        <p:scale>
          <a:sx n="66" d="100"/>
          <a:sy n="66" d="100"/>
        </p:scale>
        <p:origin x="84" y="9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41452-C600-41D2-9741-6ECF12EA35E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A6D75-F8EF-4500-B971-F29CBBAAE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36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39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0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07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1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862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60800"/>
            <a:ext cx="9144000" cy="1233714"/>
          </a:xfrm>
        </p:spPr>
        <p:txBody>
          <a:bodyPr/>
          <a:lstStyle/>
          <a:p>
            <a:pPr algn="ctr"/>
            <a:r>
              <a:rPr lang="en-US" sz="9600" dirty="0" smtClean="0"/>
              <a:t>F</a:t>
            </a:r>
            <a:r>
              <a:rPr lang="en-US" sz="9600" dirty="0" smtClean="0">
                <a:effectLst/>
              </a:rPr>
              <a:t>ireworks</a:t>
            </a:r>
            <a:r>
              <a:rPr lang="en-US" sz="9600" dirty="0"/>
              <a:t> </a:t>
            </a:r>
            <a:r>
              <a:rPr lang="en-US" sz="9600" dirty="0" smtClean="0"/>
              <a:t>JS</a:t>
            </a:r>
            <a:endParaRPr lang="en-US" sz="96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515429"/>
            <a:ext cx="9144000" cy="928914"/>
          </a:xfrm>
          <a:prstGeom prst="rect">
            <a:avLst/>
          </a:prstGeom>
        </p:spPr>
        <p:txBody>
          <a:bodyPr tIns="0" bIns="0" anchor="b" anchorCtr="0"/>
          <a:lstStyle>
            <a:lvl1pPr algn="r" rtl="0" eaLnBrk="1" fontAlgn="base" hangingPunct="1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400" b="1" kern="1200" cap="none" baseline="0">
                <a:ln w="500">
                  <a:noFill/>
                </a:ln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ctr"/>
            <a:r>
              <a:rPr lang="en-US" sz="6600" dirty="0" smtClean="0">
                <a:effectLst/>
              </a:rPr>
              <a:t>Team “</a:t>
            </a:r>
            <a:r>
              <a:rPr lang="en-US" sz="6600" dirty="0" err="1" smtClean="0">
                <a:effectLst/>
              </a:rPr>
              <a:t>Daegon</a:t>
            </a:r>
            <a:r>
              <a:rPr lang="en-US" sz="6600" dirty="0" smtClean="0">
                <a:effectLst/>
              </a:rPr>
              <a:t>”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7989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0943"/>
            <a:ext cx="8686800" cy="838200"/>
          </a:xfrm>
        </p:spPr>
        <p:txBody>
          <a:bodyPr/>
          <a:lstStyle/>
          <a:p>
            <a:pPr algn="l"/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69144"/>
            <a:ext cx="8686800" cy="4905828"/>
          </a:xfrm>
        </p:spPr>
        <p:txBody>
          <a:bodyPr/>
          <a:lstStyle/>
          <a:p>
            <a:pPr lvl="0"/>
            <a:r>
              <a:rPr lang="en-US" dirty="0" err="1">
                <a:effectLst/>
              </a:rPr>
              <a:t>Ventsislav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Georgiev</a:t>
            </a:r>
            <a:r>
              <a:rPr lang="en-US" dirty="0">
                <a:effectLst/>
              </a:rPr>
              <a:t> (</a:t>
            </a:r>
            <a:r>
              <a:rPr lang="en-US" dirty="0" err="1">
                <a:effectLst/>
              </a:rPr>
              <a:t>ventsislav.georgiev</a:t>
            </a:r>
            <a:r>
              <a:rPr lang="en-US" dirty="0">
                <a:effectLst/>
              </a:rPr>
              <a:t>)</a:t>
            </a:r>
            <a:endParaRPr lang="bg-BG" dirty="0">
              <a:effectLst/>
            </a:endParaRPr>
          </a:p>
          <a:p>
            <a:pPr lvl="0"/>
            <a:r>
              <a:rPr lang="en-US" dirty="0">
                <a:effectLst/>
              </a:rPr>
              <a:t>Martin </a:t>
            </a:r>
            <a:r>
              <a:rPr lang="en-US" dirty="0" err="1">
                <a:effectLst/>
              </a:rPr>
              <a:t>Georgiev</a:t>
            </a:r>
            <a:r>
              <a:rPr lang="en-US" dirty="0">
                <a:effectLst/>
              </a:rPr>
              <a:t> (</a:t>
            </a:r>
            <a:r>
              <a:rPr lang="en-US" dirty="0" err="1">
                <a:effectLst/>
              </a:rPr>
              <a:t>martingeorgiev</a:t>
            </a:r>
            <a:r>
              <a:rPr lang="en-US" dirty="0">
                <a:effectLst/>
              </a:rPr>
              <a:t>)</a:t>
            </a:r>
            <a:endParaRPr lang="bg-BG" dirty="0">
              <a:effectLst/>
            </a:endParaRPr>
          </a:p>
          <a:p>
            <a:pPr lvl="0"/>
            <a:r>
              <a:rPr lang="en-US" dirty="0" err="1">
                <a:effectLst/>
              </a:rPr>
              <a:t>Katalina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Dimitrova</a:t>
            </a:r>
            <a:r>
              <a:rPr lang="en-US" dirty="0">
                <a:effectLst/>
              </a:rPr>
              <a:t> (lina94)</a:t>
            </a:r>
            <a:endParaRPr lang="bg-BG" dirty="0">
              <a:effectLst/>
            </a:endParaRPr>
          </a:p>
          <a:p>
            <a:pPr lvl="0"/>
            <a:r>
              <a:rPr lang="en-US" dirty="0" err="1">
                <a:effectLst/>
              </a:rPr>
              <a:t>Radi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Shikerov</a:t>
            </a:r>
            <a:r>
              <a:rPr lang="en-US" dirty="0">
                <a:effectLst/>
              </a:rPr>
              <a:t> (</a:t>
            </a:r>
            <a:r>
              <a:rPr lang="en-US" dirty="0" err="1">
                <a:effectLst/>
              </a:rPr>
              <a:t>archangelmichael</a:t>
            </a:r>
            <a:r>
              <a:rPr lang="en-US" dirty="0">
                <a:effectLst/>
              </a:rPr>
              <a:t>)</a:t>
            </a:r>
            <a:endParaRPr lang="bg-BG" dirty="0">
              <a:effectLst/>
            </a:endParaRPr>
          </a:p>
          <a:p>
            <a:pPr lvl="0"/>
            <a:r>
              <a:rPr lang="en-US" dirty="0">
                <a:effectLst/>
              </a:rPr>
              <a:t>Tancho </a:t>
            </a:r>
            <a:r>
              <a:rPr lang="en-US" dirty="0" err="1">
                <a:effectLst/>
              </a:rPr>
              <a:t>Mihov</a:t>
            </a:r>
            <a:r>
              <a:rPr lang="en-US" dirty="0">
                <a:effectLst/>
              </a:rPr>
              <a:t> (</a:t>
            </a:r>
            <a:r>
              <a:rPr lang="en-US" dirty="0" err="1">
                <a:effectLst/>
              </a:rPr>
              <a:t>tancho.mihov</a:t>
            </a:r>
            <a:r>
              <a:rPr lang="en-US" dirty="0">
                <a:effectLst/>
              </a:rPr>
              <a:t>)</a:t>
            </a:r>
            <a:endParaRPr lang="bg-BG" dirty="0">
              <a:effectLst/>
            </a:endParaRPr>
          </a:p>
          <a:p>
            <a:pPr lvl="0"/>
            <a:r>
              <a:rPr lang="en-US" dirty="0">
                <a:effectLst/>
              </a:rPr>
              <a:t>Ivan </a:t>
            </a:r>
            <a:r>
              <a:rPr lang="en-US" dirty="0" err="1">
                <a:effectLst/>
              </a:rPr>
              <a:t>Tochev</a:t>
            </a:r>
            <a:r>
              <a:rPr lang="en-US" dirty="0">
                <a:effectLst/>
              </a:rPr>
              <a:t> (ivan.tochev.18)</a:t>
            </a:r>
            <a:endParaRPr lang="bg-B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081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0943"/>
            <a:ext cx="8686800" cy="838200"/>
          </a:xfrm>
        </p:spPr>
        <p:txBody>
          <a:bodyPr/>
          <a:lstStyle/>
          <a:p>
            <a:pPr algn="l"/>
            <a:r>
              <a:rPr lang="en-US" dirty="0"/>
              <a:t>Project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69144"/>
            <a:ext cx="8686800" cy="4905828"/>
          </a:xfrm>
        </p:spPr>
        <p:txBody>
          <a:bodyPr/>
          <a:lstStyle/>
          <a:p>
            <a:pPr lvl="0"/>
            <a:r>
              <a:rPr lang="en-US" dirty="0">
                <a:effectLst/>
              </a:rPr>
              <a:t>Our project is an independent library which can be loaded on a given website. </a:t>
            </a:r>
            <a:endParaRPr lang="en-US" dirty="0" smtClean="0">
              <a:effectLst/>
            </a:endParaRPr>
          </a:p>
          <a:p>
            <a:pPr lvl="0"/>
            <a:r>
              <a:rPr lang="en-US" dirty="0" smtClean="0">
                <a:effectLst/>
              </a:rPr>
              <a:t>Its </a:t>
            </a:r>
            <a:r>
              <a:rPr lang="en-US" dirty="0">
                <a:effectLst/>
              </a:rPr>
              <a:t>purpose is to make the web page fun and dynamic as it adds fireworks to its background. </a:t>
            </a:r>
            <a:endParaRPr lang="en-US" dirty="0" smtClean="0">
              <a:effectLst/>
            </a:endParaRPr>
          </a:p>
          <a:p>
            <a:pPr lvl="0"/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user can change the appearance and the effects of the fireworks. </a:t>
            </a:r>
            <a:endParaRPr lang="bg-B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284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0943"/>
            <a:ext cx="8686800" cy="838200"/>
          </a:xfrm>
        </p:spPr>
        <p:txBody>
          <a:bodyPr/>
          <a:lstStyle/>
          <a:p>
            <a:pPr algn="l"/>
            <a:r>
              <a:rPr lang="en-US" dirty="0" smtClean="0"/>
              <a:t>Preset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69144"/>
            <a:ext cx="8686800" cy="4905828"/>
          </a:xfrm>
        </p:spPr>
        <p:txBody>
          <a:bodyPr/>
          <a:lstStyle/>
          <a:p>
            <a:r>
              <a:rPr lang="en-US" dirty="0" smtClean="0">
                <a:effectLst/>
              </a:rPr>
              <a:t>Max </a:t>
            </a:r>
            <a:r>
              <a:rPr lang="en-US" dirty="0">
                <a:effectLst/>
              </a:rPr>
              <a:t>Gravity</a:t>
            </a:r>
            <a:endParaRPr lang="bg-BG" dirty="0">
              <a:effectLst/>
            </a:endParaRPr>
          </a:p>
          <a:p>
            <a:r>
              <a:rPr lang="en-US" dirty="0" smtClean="0">
                <a:effectLst/>
              </a:rPr>
              <a:t>Inversed </a:t>
            </a:r>
            <a:r>
              <a:rPr lang="en-US" dirty="0">
                <a:effectLst/>
              </a:rPr>
              <a:t>Gravity</a:t>
            </a:r>
            <a:endParaRPr lang="bg-BG" dirty="0">
              <a:effectLst/>
            </a:endParaRPr>
          </a:p>
          <a:p>
            <a:r>
              <a:rPr lang="en-US" dirty="0" smtClean="0">
                <a:effectLst/>
              </a:rPr>
              <a:t>Rocket </a:t>
            </a:r>
            <a:r>
              <a:rPr lang="en-US" dirty="0">
                <a:effectLst/>
              </a:rPr>
              <a:t>Launcher </a:t>
            </a:r>
            <a:endParaRPr lang="bg-BG" dirty="0">
              <a:effectLst/>
            </a:endParaRPr>
          </a:p>
          <a:p>
            <a:r>
              <a:rPr lang="en-US" dirty="0" smtClean="0">
                <a:effectLst/>
              </a:rPr>
              <a:t>New </a:t>
            </a:r>
            <a:r>
              <a:rPr lang="en-US" dirty="0">
                <a:effectLst/>
              </a:rPr>
              <a:t>Year</a:t>
            </a:r>
            <a:endParaRPr lang="bg-BG" dirty="0">
              <a:effectLst/>
            </a:endParaRPr>
          </a:p>
          <a:p>
            <a:r>
              <a:rPr lang="en-US" dirty="0" smtClean="0">
                <a:effectLst/>
              </a:rPr>
              <a:t>Distortion</a:t>
            </a:r>
            <a:endParaRPr lang="bg-BG" dirty="0">
              <a:effectLst/>
            </a:endParaRPr>
          </a:p>
          <a:p>
            <a:r>
              <a:rPr lang="en-US" dirty="0" smtClean="0">
                <a:effectLst/>
              </a:rPr>
              <a:t>Exploding </a:t>
            </a:r>
            <a:r>
              <a:rPr lang="en-US" dirty="0">
                <a:effectLst/>
              </a:rPr>
              <a:t>Star</a:t>
            </a:r>
            <a:endParaRPr lang="bg-BG" dirty="0">
              <a:effectLst/>
            </a:endParaRPr>
          </a:p>
          <a:p>
            <a:r>
              <a:rPr lang="en-US" dirty="0" smtClean="0">
                <a:effectLst/>
              </a:rPr>
              <a:t>Super Nova and more…</a:t>
            </a:r>
            <a:endParaRPr lang="bg-B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853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59430"/>
            <a:ext cx="7924800" cy="3468913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Hub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https://github.com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dirty="0" smtClean="0"/>
              <a:t>JS2014TeamDaegon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5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6555</TotalTime>
  <Words>107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Cambria</vt:lpstr>
      <vt:lpstr>Consolas</vt:lpstr>
      <vt:lpstr>Corbel</vt:lpstr>
      <vt:lpstr>Wingdings 2</vt:lpstr>
      <vt:lpstr>Telerik Academy theme</vt:lpstr>
      <vt:lpstr>Fireworks JS</vt:lpstr>
      <vt:lpstr>Team members</vt:lpstr>
      <vt:lpstr>Project purpose</vt:lpstr>
      <vt:lpstr>Preset effects</vt:lpstr>
      <vt:lpstr>Git Hub  https://github.com/ JS2014TeamDaegon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Tancho</dc:creator>
  <cp:lastModifiedBy>tancho</cp:lastModifiedBy>
  <cp:revision>556</cp:revision>
  <dcterms:created xsi:type="dcterms:W3CDTF">2013-08-21T17:07:08Z</dcterms:created>
  <dcterms:modified xsi:type="dcterms:W3CDTF">2014-06-15T12:24:11Z</dcterms:modified>
</cp:coreProperties>
</file>