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0"/>
  </p:notesMasterIdLst>
  <p:sldIdLst>
    <p:sldId id="308" r:id="rId2"/>
    <p:sldId id="257" r:id="rId3"/>
    <p:sldId id="309" r:id="rId4"/>
    <p:sldId id="310" r:id="rId5"/>
    <p:sldId id="311" r:id="rId6"/>
    <p:sldId id="312" r:id="rId7"/>
    <p:sldId id="313" r:id="rId8"/>
    <p:sldId id="28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3" autoAdjust="0"/>
    <p:restoredTop sz="94647" autoAdjust="0"/>
  </p:normalViewPr>
  <p:slideViewPr>
    <p:cSldViewPr snapToGrid="0">
      <p:cViewPr varScale="1">
        <p:scale>
          <a:sx n="71" d="100"/>
          <a:sy n="71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1452-C600-41D2-9741-6ECF12EA35E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6D75-F8EF-4500-B971-F29CBBAA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6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07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862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60800"/>
            <a:ext cx="9144000" cy="1233714"/>
          </a:xfrm>
        </p:spPr>
        <p:txBody>
          <a:bodyPr/>
          <a:lstStyle/>
          <a:p>
            <a:pPr algn="ctr"/>
            <a:r>
              <a:rPr lang="en-US" sz="9600" dirty="0" smtClean="0"/>
              <a:t>F</a:t>
            </a:r>
            <a:r>
              <a:rPr lang="en-US" sz="9600" dirty="0" smtClean="0">
                <a:effectLst/>
              </a:rPr>
              <a:t>ireworks</a:t>
            </a:r>
            <a:r>
              <a:rPr lang="en-US" sz="9600" dirty="0"/>
              <a:t> </a:t>
            </a:r>
            <a:r>
              <a:rPr lang="en-US" sz="9600" dirty="0" smtClean="0"/>
              <a:t>JS</a:t>
            </a:r>
            <a:endParaRPr lang="en-US" sz="96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515429"/>
            <a:ext cx="9144000" cy="928914"/>
          </a:xfrm>
          <a:prstGeom prst="rect">
            <a:avLst/>
          </a:prstGeom>
        </p:spPr>
        <p:txBody>
          <a:bodyPr tIns="0" bIns="0" anchor="b" anchorCtr="0"/>
          <a:lstStyle>
            <a:lvl1pPr algn="r" rtl="0" eaLnBrk="1" fontAlgn="base" hangingPunct="1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400" b="1" kern="1200" cap="none" baseline="0">
                <a:ln w="500">
                  <a:noFill/>
                </a:ln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sz="6600" dirty="0" smtClean="0">
                <a:effectLst/>
              </a:rPr>
              <a:t>Team “</a:t>
            </a:r>
            <a:r>
              <a:rPr lang="en-US" sz="6600" dirty="0" err="1" smtClean="0">
                <a:effectLst/>
              </a:rPr>
              <a:t>Daegon</a:t>
            </a:r>
            <a:r>
              <a:rPr lang="en-US" sz="6600" dirty="0" smtClean="0">
                <a:effectLst/>
              </a:rPr>
              <a:t>”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798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0943"/>
            <a:ext cx="8686800" cy="838200"/>
          </a:xfrm>
        </p:spPr>
        <p:txBody>
          <a:bodyPr/>
          <a:lstStyle/>
          <a:p>
            <a:pPr algn="l"/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9144"/>
            <a:ext cx="8686800" cy="4905828"/>
          </a:xfrm>
        </p:spPr>
        <p:txBody>
          <a:bodyPr/>
          <a:lstStyle/>
          <a:p>
            <a:pPr lvl="0"/>
            <a:r>
              <a:rPr lang="en-US" dirty="0" err="1">
                <a:effectLst/>
              </a:rPr>
              <a:t>Ventsislav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Georgiev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ventsislav.georgiev</a:t>
            </a:r>
            <a:r>
              <a:rPr lang="en-US" dirty="0">
                <a:effectLst/>
              </a:rPr>
              <a:t>)</a:t>
            </a:r>
            <a:endParaRPr lang="bg-BG" dirty="0">
              <a:effectLst/>
            </a:endParaRPr>
          </a:p>
          <a:p>
            <a:pPr lvl="0"/>
            <a:r>
              <a:rPr lang="en-US" dirty="0">
                <a:effectLst/>
              </a:rPr>
              <a:t>Martin </a:t>
            </a:r>
            <a:r>
              <a:rPr lang="en-US" dirty="0" err="1">
                <a:effectLst/>
              </a:rPr>
              <a:t>Georgiev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martingeorgiev</a:t>
            </a:r>
            <a:r>
              <a:rPr lang="en-US" dirty="0">
                <a:effectLst/>
              </a:rPr>
              <a:t>)</a:t>
            </a:r>
            <a:endParaRPr lang="bg-BG" dirty="0">
              <a:effectLst/>
            </a:endParaRPr>
          </a:p>
          <a:p>
            <a:pPr lvl="0"/>
            <a:r>
              <a:rPr lang="en-US" dirty="0" err="1">
                <a:effectLst/>
              </a:rPr>
              <a:t>Katalina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Dimitrova</a:t>
            </a:r>
            <a:r>
              <a:rPr lang="en-US" dirty="0">
                <a:effectLst/>
              </a:rPr>
              <a:t> (lina94)</a:t>
            </a:r>
            <a:endParaRPr lang="bg-BG" dirty="0">
              <a:effectLst/>
            </a:endParaRPr>
          </a:p>
          <a:p>
            <a:pPr lvl="0"/>
            <a:r>
              <a:rPr lang="en-US" dirty="0" err="1">
                <a:effectLst/>
              </a:rPr>
              <a:t>Radi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Shikerov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archangelmichael</a:t>
            </a:r>
            <a:r>
              <a:rPr lang="en-US" dirty="0">
                <a:effectLst/>
              </a:rPr>
              <a:t>)</a:t>
            </a:r>
            <a:endParaRPr lang="bg-BG" dirty="0">
              <a:effectLst/>
            </a:endParaRPr>
          </a:p>
          <a:p>
            <a:pPr lvl="0"/>
            <a:r>
              <a:rPr lang="en-US" dirty="0">
                <a:effectLst/>
              </a:rPr>
              <a:t>Tancho </a:t>
            </a:r>
            <a:r>
              <a:rPr lang="en-US" dirty="0" err="1">
                <a:effectLst/>
              </a:rPr>
              <a:t>Mihov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tancho.mihov</a:t>
            </a:r>
            <a:r>
              <a:rPr lang="en-US" dirty="0">
                <a:effectLst/>
              </a:rPr>
              <a:t>)</a:t>
            </a:r>
            <a:endParaRPr lang="bg-BG" dirty="0">
              <a:effectLst/>
            </a:endParaRPr>
          </a:p>
          <a:p>
            <a:pPr lvl="0"/>
            <a:r>
              <a:rPr lang="en-US" dirty="0">
                <a:effectLst/>
              </a:rPr>
              <a:t>Ivan </a:t>
            </a:r>
            <a:r>
              <a:rPr lang="en-US" dirty="0" err="1">
                <a:effectLst/>
              </a:rPr>
              <a:t>Tochev</a:t>
            </a:r>
            <a:r>
              <a:rPr lang="en-US" dirty="0">
                <a:effectLst/>
              </a:rPr>
              <a:t> (ivan.tochev.18)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08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0943"/>
            <a:ext cx="8686800" cy="838200"/>
          </a:xfrm>
        </p:spPr>
        <p:txBody>
          <a:bodyPr/>
          <a:lstStyle/>
          <a:p>
            <a:pPr algn="l"/>
            <a:r>
              <a:rPr lang="en-US" dirty="0"/>
              <a:t>Project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9144"/>
            <a:ext cx="8686800" cy="4905828"/>
          </a:xfrm>
        </p:spPr>
        <p:txBody>
          <a:bodyPr/>
          <a:lstStyle/>
          <a:p>
            <a:pPr lvl="0"/>
            <a:r>
              <a:rPr lang="en-US" dirty="0">
                <a:effectLst/>
              </a:rPr>
              <a:t>Our project is an independent library which can be loaded on a given website. </a:t>
            </a:r>
            <a:endParaRPr lang="en-US" dirty="0" smtClean="0">
              <a:effectLst/>
            </a:endParaRPr>
          </a:p>
          <a:p>
            <a:pPr lvl="0"/>
            <a:r>
              <a:rPr lang="en-US" dirty="0" smtClean="0">
                <a:effectLst/>
              </a:rPr>
              <a:t>Its </a:t>
            </a:r>
            <a:r>
              <a:rPr lang="en-US" dirty="0">
                <a:effectLst/>
              </a:rPr>
              <a:t>purpose is to make the web page fun and dynamic as it adds fireworks to its background. </a:t>
            </a:r>
            <a:endParaRPr lang="en-US" dirty="0" smtClean="0">
              <a:effectLst/>
            </a:endParaRPr>
          </a:p>
          <a:p>
            <a:pPr lvl="0"/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user can change the appearance and the effects of the fireworks. 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8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0943"/>
            <a:ext cx="8686800" cy="838200"/>
          </a:xfrm>
        </p:spPr>
        <p:txBody>
          <a:bodyPr/>
          <a:lstStyle/>
          <a:p>
            <a:pPr algn="l"/>
            <a:r>
              <a:rPr lang="en-US" dirty="0" smtClean="0"/>
              <a:t>Preset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9144"/>
            <a:ext cx="8686800" cy="49058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effectLst/>
              </a:rPr>
              <a:t>Super </a:t>
            </a:r>
            <a:r>
              <a:rPr lang="en-US" sz="3000" dirty="0" smtClean="0">
                <a:effectLst/>
              </a:rPr>
              <a:t>Sonic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effectLst/>
              </a:rPr>
              <a:t>Rain Effect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effectLst/>
              </a:rPr>
              <a:t>Inversed </a:t>
            </a:r>
            <a:r>
              <a:rPr lang="en-US" sz="3000" dirty="0">
                <a:effectLst/>
              </a:rPr>
              <a:t>Gravity</a:t>
            </a:r>
            <a:endParaRPr lang="bg-BG" sz="30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3000" dirty="0" smtClean="0">
                <a:effectLst/>
              </a:rPr>
              <a:t>Rocket </a:t>
            </a:r>
            <a:r>
              <a:rPr lang="en-US" sz="3000" dirty="0">
                <a:effectLst/>
              </a:rPr>
              <a:t>Launcher </a:t>
            </a:r>
            <a:endParaRPr lang="bg-BG" sz="30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3000" dirty="0" smtClean="0">
                <a:effectLst/>
              </a:rPr>
              <a:t>New </a:t>
            </a:r>
            <a:r>
              <a:rPr lang="en-US" sz="3000" dirty="0">
                <a:effectLst/>
              </a:rPr>
              <a:t>Year</a:t>
            </a:r>
            <a:endParaRPr lang="bg-BG" sz="30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3000" dirty="0" smtClean="0">
                <a:effectLst/>
              </a:rPr>
              <a:t>Distortion</a:t>
            </a:r>
            <a:endParaRPr lang="bg-BG" sz="30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3000" dirty="0" smtClean="0">
                <a:effectLst/>
              </a:rPr>
              <a:t>Exploding </a:t>
            </a:r>
            <a:r>
              <a:rPr lang="en-US" sz="3000" dirty="0">
                <a:effectLst/>
              </a:rPr>
              <a:t>Star</a:t>
            </a:r>
            <a:endParaRPr lang="bg-BG" sz="30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3000" dirty="0" smtClean="0">
                <a:effectLst/>
              </a:rPr>
              <a:t>Super Nova and more…</a:t>
            </a:r>
            <a:endParaRPr lang="bg-BG" sz="3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85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0943"/>
            <a:ext cx="8686800" cy="838200"/>
          </a:xfrm>
        </p:spPr>
        <p:txBody>
          <a:bodyPr/>
          <a:lstStyle/>
          <a:p>
            <a:pPr algn="l"/>
            <a:r>
              <a:rPr lang="en-US" dirty="0" smtClean="0"/>
              <a:t>Options							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9144"/>
            <a:ext cx="8686800" cy="4905828"/>
          </a:xfrm>
        </p:spPr>
        <p:txBody>
          <a:bodyPr/>
          <a:lstStyle/>
          <a:p>
            <a:r>
              <a:rPr lang="en-US" dirty="0">
                <a:effectLst/>
              </a:rPr>
              <a:t>Greeting</a:t>
            </a:r>
            <a:endParaRPr lang="bg-BG" dirty="0">
              <a:effectLst/>
            </a:endParaRPr>
          </a:p>
          <a:p>
            <a:r>
              <a:rPr lang="en-US" dirty="0">
                <a:effectLst/>
              </a:rPr>
              <a:t>Line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Width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Shadow</a:t>
            </a:r>
            <a:endParaRPr lang="bg-BG" dirty="0">
              <a:effectLst/>
            </a:endParaRPr>
          </a:p>
          <a:p>
            <a:r>
              <a:rPr lang="en-US" dirty="0">
                <a:effectLst/>
              </a:rPr>
              <a:t>Timings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Timer </a:t>
            </a:r>
            <a:r>
              <a:rPr lang="en-US" dirty="0" smtClean="0">
                <a:effectLst/>
              </a:rPr>
              <a:t>Total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36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0943"/>
            <a:ext cx="8686800" cy="838200"/>
          </a:xfrm>
        </p:spPr>
        <p:txBody>
          <a:bodyPr/>
          <a:lstStyle/>
          <a:p>
            <a:pPr algn="l"/>
            <a:r>
              <a:rPr lang="en-US" dirty="0"/>
              <a:t>Options				</a:t>
            </a:r>
            <a:r>
              <a:rPr lang="en-US" dirty="0" smtClean="0"/>
              <a:t>	</a:t>
            </a:r>
            <a:r>
              <a:rPr lang="en-US" dirty="0"/>
              <a:t>		</a:t>
            </a:r>
            <a:r>
              <a:rPr lang="en-US" dirty="0" smtClean="0"/>
              <a:t>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9144"/>
            <a:ext cx="8686800" cy="4905828"/>
          </a:xfrm>
        </p:spPr>
        <p:txBody>
          <a:bodyPr/>
          <a:lstStyle/>
          <a:p>
            <a:r>
              <a:rPr lang="en-US" dirty="0">
                <a:effectLst/>
              </a:rPr>
              <a:t>Firework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Trail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Speed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Acceleration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Target Radius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Show Target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2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0943"/>
            <a:ext cx="8686800" cy="838200"/>
          </a:xfrm>
        </p:spPr>
        <p:txBody>
          <a:bodyPr/>
          <a:lstStyle/>
          <a:p>
            <a:pPr algn="l"/>
            <a:r>
              <a:rPr lang="en-US" dirty="0"/>
              <a:t>Options			</a:t>
            </a:r>
            <a:r>
              <a:rPr lang="en-US" dirty="0" smtClean="0"/>
              <a:t>	</a:t>
            </a:r>
            <a:r>
              <a:rPr lang="en-US" dirty="0"/>
              <a:t>			</a:t>
            </a:r>
            <a:r>
              <a:rPr lang="en-US" dirty="0" smtClean="0"/>
              <a:t>3/3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9144"/>
            <a:ext cx="8686800" cy="4905828"/>
          </a:xfrm>
        </p:spPr>
        <p:txBody>
          <a:bodyPr/>
          <a:lstStyle/>
          <a:p>
            <a:r>
              <a:rPr lang="en-US" dirty="0">
                <a:effectLst/>
              </a:rPr>
              <a:t>Particle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Trail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Count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Friction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Gravity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Alpha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53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59430"/>
            <a:ext cx="7924800" cy="346891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Hub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https://github.com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JS2014TeamDaegon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6574</TotalTime>
  <Words>133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Telerik Academy theme</vt:lpstr>
      <vt:lpstr>Fireworks JS</vt:lpstr>
      <vt:lpstr>Team members</vt:lpstr>
      <vt:lpstr>Project purpose</vt:lpstr>
      <vt:lpstr>Preset effects</vt:lpstr>
      <vt:lpstr>Options       1/3</vt:lpstr>
      <vt:lpstr>Options       2/3</vt:lpstr>
      <vt:lpstr>Options       3/3</vt:lpstr>
      <vt:lpstr>Git Hub  https://github.com/ JS2014TeamDaegon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Tancho</dc:creator>
  <cp:lastModifiedBy>Katalina</cp:lastModifiedBy>
  <cp:revision>560</cp:revision>
  <dcterms:created xsi:type="dcterms:W3CDTF">2013-08-21T17:07:08Z</dcterms:created>
  <dcterms:modified xsi:type="dcterms:W3CDTF">2014-06-15T13:53:18Z</dcterms:modified>
</cp:coreProperties>
</file>