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308" r:id="rId2"/>
    <p:sldId id="257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118" d="100"/>
          <a:sy n="118" d="100"/>
        </p:scale>
        <p:origin x="6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Vector Graphics in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86800" cy="5353050"/>
          </a:xfrm>
        </p:spPr>
        <p:txBody>
          <a:bodyPr/>
          <a:lstStyle/>
          <a:p>
            <a:r>
              <a:rPr lang="en-US" dirty="0" smtClean="0"/>
              <a:t>SVG Overview</a:t>
            </a:r>
          </a:p>
          <a:p>
            <a:r>
              <a:rPr lang="en-US" dirty="0" smtClean="0"/>
              <a:t>Vector Graphics Overview</a:t>
            </a:r>
          </a:p>
          <a:p>
            <a:r>
              <a:rPr lang="en-US" dirty="0" smtClean="0"/>
              <a:t>Basic SVG Shapes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  <a:p>
            <a:pPr lvl="1"/>
            <a:r>
              <a:rPr lang="en-US" dirty="0" smtClean="0"/>
              <a:t>Ellipse</a:t>
            </a:r>
          </a:p>
          <a:p>
            <a:pPr lvl="1"/>
            <a:r>
              <a:rPr lang="en-US" dirty="0" smtClean="0"/>
              <a:t>Path</a:t>
            </a:r>
            <a:endParaRPr lang="bg-BG" dirty="0"/>
          </a:p>
          <a:p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SVG?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6543</TotalTime>
  <Words>37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SVG</vt:lpstr>
      <vt:lpstr>Table of Contents</vt:lpstr>
      <vt:lpstr>SVG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Tancho</dc:creator>
  <cp:lastModifiedBy>tancho</cp:lastModifiedBy>
  <cp:revision>554</cp:revision>
  <dcterms:created xsi:type="dcterms:W3CDTF">2013-08-21T17:07:08Z</dcterms:created>
  <dcterms:modified xsi:type="dcterms:W3CDTF">2014-06-15T10:24:33Z</dcterms:modified>
</cp:coreProperties>
</file>