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7" r:id="rId10"/>
    <p:sldId id="264" r:id="rId11"/>
    <p:sldId id="266" r:id="rId12"/>
    <p:sldId id="265" r:id="rId13"/>
    <p:sldId id="268" r:id="rId14"/>
    <p:sldId id="269" r:id="rId15"/>
    <p:sldId id="270" r:id="rId16"/>
    <p:sldId id="271" r:id="rId17"/>
    <p:sldId id="272" r:id="rId18"/>
    <p:sldId id="273" r:id="rId19"/>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4303C38-60E4-4A0C-910B-55A9D93F2313}" type="datetimeFigureOut">
              <a:rPr lang="vi-VN" smtClean="0"/>
              <a:t>27/11/2015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D8AECBA-E18E-466E-A164-C8EB5D2299B7}" type="slidenum">
              <a:rPr lang="vi-VN" smtClean="0"/>
              <a:t>‹#›</a:t>
            </a:fld>
            <a:endParaRPr lang="vi-VN"/>
          </a:p>
        </p:txBody>
      </p:sp>
    </p:spTree>
    <p:extLst>
      <p:ext uri="{BB962C8B-B14F-4D97-AF65-F5344CB8AC3E}">
        <p14:creationId xmlns:p14="http://schemas.microsoft.com/office/powerpoint/2010/main" val="4096583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303C38-60E4-4A0C-910B-55A9D93F2313}" type="datetimeFigureOut">
              <a:rPr lang="vi-VN" smtClean="0"/>
              <a:t>27/11/2015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D8AECBA-E18E-466E-A164-C8EB5D2299B7}" type="slidenum">
              <a:rPr lang="vi-VN" smtClean="0"/>
              <a:t>‹#›</a:t>
            </a:fld>
            <a:endParaRPr lang="vi-VN"/>
          </a:p>
        </p:txBody>
      </p:sp>
    </p:spTree>
    <p:extLst>
      <p:ext uri="{BB962C8B-B14F-4D97-AF65-F5344CB8AC3E}">
        <p14:creationId xmlns:p14="http://schemas.microsoft.com/office/powerpoint/2010/main" val="2034105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303C38-60E4-4A0C-910B-55A9D93F2313}" type="datetimeFigureOut">
              <a:rPr lang="vi-VN" smtClean="0"/>
              <a:t>27/11/2015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D8AECBA-E18E-466E-A164-C8EB5D2299B7}" type="slidenum">
              <a:rPr lang="vi-VN" smtClean="0"/>
              <a:t>‹#›</a:t>
            </a:fld>
            <a:endParaRPr lang="vi-V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00925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303C38-60E4-4A0C-910B-55A9D93F2313}" type="datetimeFigureOut">
              <a:rPr lang="vi-VN" smtClean="0"/>
              <a:t>27/11/2015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D8AECBA-E18E-466E-A164-C8EB5D2299B7}" type="slidenum">
              <a:rPr lang="vi-VN" smtClean="0"/>
              <a:t>‹#›</a:t>
            </a:fld>
            <a:endParaRPr lang="vi-VN"/>
          </a:p>
        </p:txBody>
      </p:sp>
    </p:spTree>
    <p:extLst>
      <p:ext uri="{BB962C8B-B14F-4D97-AF65-F5344CB8AC3E}">
        <p14:creationId xmlns:p14="http://schemas.microsoft.com/office/powerpoint/2010/main" val="2247804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303C38-60E4-4A0C-910B-55A9D93F2313}" type="datetimeFigureOut">
              <a:rPr lang="vi-VN" smtClean="0"/>
              <a:t>27/11/2015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D8AECBA-E18E-466E-A164-C8EB5D2299B7}"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14750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303C38-60E4-4A0C-910B-55A9D93F2313}" type="datetimeFigureOut">
              <a:rPr lang="vi-VN" smtClean="0"/>
              <a:t>27/11/2015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D8AECBA-E18E-466E-A164-C8EB5D2299B7}" type="slidenum">
              <a:rPr lang="vi-VN" smtClean="0"/>
              <a:t>‹#›</a:t>
            </a:fld>
            <a:endParaRPr lang="vi-VN"/>
          </a:p>
        </p:txBody>
      </p:sp>
    </p:spTree>
    <p:extLst>
      <p:ext uri="{BB962C8B-B14F-4D97-AF65-F5344CB8AC3E}">
        <p14:creationId xmlns:p14="http://schemas.microsoft.com/office/powerpoint/2010/main" val="442083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303C38-60E4-4A0C-910B-55A9D93F2313}" type="datetimeFigureOut">
              <a:rPr lang="vi-VN" smtClean="0"/>
              <a:t>27/11/2015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D8AECBA-E18E-466E-A164-C8EB5D2299B7}" type="slidenum">
              <a:rPr lang="vi-VN" smtClean="0"/>
              <a:t>‹#›</a:t>
            </a:fld>
            <a:endParaRPr lang="vi-VN"/>
          </a:p>
        </p:txBody>
      </p:sp>
    </p:spTree>
    <p:extLst>
      <p:ext uri="{BB962C8B-B14F-4D97-AF65-F5344CB8AC3E}">
        <p14:creationId xmlns:p14="http://schemas.microsoft.com/office/powerpoint/2010/main" val="4160647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303C38-60E4-4A0C-910B-55A9D93F2313}" type="datetimeFigureOut">
              <a:rPr lang="vi-VN" smtClean="0"/>
              <a:t>27/11/2015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D8AECBA-E18E-466E-A164-C8EB5D2299B7}" type="slidenum">
              <a:rPr lang="vi-VN" smtClean="0"/>
              <a:t>‹#›</a:t>
            </a:fld>
            <a:endParaRPr lang="vi-VN"/>
          </a:p>
        </p:txBody>
      </p:sp>
    </p:spTree>
    <p:extLst>
      <p:ext uri="{BB962C8B-B14F-4D97-AF65-F5344CB8AC3E}">
        <p14:creationId xmlns:p14="http://schemas.microsoft.com/office/powerpoint/2010/main" val="4256259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303C38-60E4-4A0C-910B-55A9D93F2313}" type="datetimeFigureOut">
              <a:rPr lang="vi-VN" smtClean="0"/>
              <a:t>27/11/2015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D8AECBA-E18E-466E-A164-C8EB5D2299B7}" type="slidenum">
              <a:rPr lang="vi-VN" smtClean="0"/>
              <a:t>‹#›</a:t>
            </a:fld>
            <a:endParaRPr lang="vi-VN"/>
          </a:p>
        </p:txBody>
      </p:sp>
    </p:spTree>
    <p:extLst>
      <p:ext uri="{BB962C8B-B14F-4D97-AF65-F5344CB8AC3E}">
        <p14:creationId xmlns:p14="http://schemas.microsoft.com/office/powerpoint/2010/main" val="3389002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303C38-60E4-4A0C-910B-55A9D93F2313}" type="datetimeFigureOut">
              <a:rPr lang="vi-VN" smtClean="0"/>
              <a:t>27/11/2015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D8AECBA-E18E-466E-A164-C8EB5D2299B7}" type="slidenum">
              <a:rPr lang="vi-VN" smtClean="0"/>
              <a:t>‹#›</a:t>
            </a:fld>
            <a:endParaRPr lang="vi-VN"/>
          </a:p>
        </p:txBody>
      </p:sp>
    </p:spTree>
    <p:extLst>
      <p:ext uri="{BB962C8B-B14F-4D97-AF65-F5344CB8AC3E}">
        <p14:creationId xmlns:p14="http://schemas.microsoft.com/office/powerpoint/2010/main" val="3502054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4303C38-60E4-4A0C-910B-55A9D93F2313}" type="datetimeFigureOut">
              <a:rPr lang="vi-VN" smtClean="0"/>
              <a:t>27/11/2015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D8AECBA-E18E-466E-A164-C8EB5D2299B7}" type="slidenum">
              <a:rPr lang="vi-VN" smtClean="0"/>
              <a:t>‹#›</a:t>
            </a:fld>
            <a:endParaRPr lang="vi-VN"/>
          </a:p>
        </p:txBody>
      </p:sp>
    </p:spTree>
    <p:extLst>
      <p:ext uri="{BB962C8B-B14F-4D97-AF65-F5344CB8AC3E}">
        <p14:creationId xmlns:p14="http://schemas.microsoft.com/office/powerpoint/2010/main" val="3172713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303C38-60E4-4A0C-910B-55A9D93F2313}" type="datetimeFigureOut">
              <a:rPr lang="vi-VN" smtClean="0"/>
              <a:t>27/11/2015</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ED8AECBA-E18E-466E-A164-C8EB5D2299B7}" type="slidenum">
              <a:rPr lang="vi-VN" smtClean="0"/>
              <a:t>‹#›</a:t>
            </a:fld>
            <a:endParaRPr lang="vi-VN"/>
          </a:p>
        </p:txBody>
      </p:sp>
    </p:spTree>
    <p:extLst>
      <p:ext uri="{BB962C8B-B14F-4D97-AF65-F5344CB8AC3E}">
        <p14:creationId xmlns:p14="http://schemas.microsoft.com/office/powerpoint/2010/main" val="1826234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4303C38-60E4-4A0C-910B-55A9D93F2313}" type="datetimeFigureOut">
              <a:rPr lang="vi-VN" smtClean="0"/>
              <a:t>27/11/2015</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ED8AECBA-E18E-466E-A164-C8EB5D2299B7}" type="slidenum">
              <a:rPr lang="vi-VN" smtClean="0"/>
              <a:t>‹#›</a:t>
            </a:fld>
            <a:endParaRPr lang="vi-VN"/>
          </a:p>
        </p:txBody>
      </p:sp>
    </p:spTree>
    <p:extLst>
      <p:ext uri="{BB962C8B-B14F-4D97-AF65-F5344CB8AC3E}">
        <p14:creationId xmlns:p14="http://schemas.microsoft.com/office/powerpoint/2010/main" val="1271800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303C38-60E4-4A0C-910B-55A9D93F2313}" type="datetimeFigureOut">
              <a:rPr lang="vi-VN" smtClean="0"/>
              <a:t>27/11/2015</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ED8AECBA-E18E-466E-A164-C8EB5D2299B7}" type="slidenum">
              <a:rPr lang="vi-VN" smtClean="0"/>
              <a:t>‹#›</a:t>
            </a:fld>
            <a:endParaRPr lang="vi-VN"/>
          </a:p>
        </p:txBody>
      </p:sp>
    </p:spTree>
    <p:extLst>
      <p:ext uri="{BB962C8B-B14F-4D97-AF65-F5344CB8AC3E}">
        <p14:creationId xmlns:p14="http://schemas.microsoft.com/office/powerpoint/2010/main" val="218780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303C38-60E4-4A0C-910B-55A9D93F2313}" type="datetimeFigureOut">
              <a:rPr lang="vi-VN" smtClean="0"/>
              <a:t>27/11/2015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D8AECBA-E18E-466E-A164-C8EB5D2299B7}" type="slidenum">
              <a:rPr lang="vi-VN" smtClean="0"/>
              <a:t>‹#›</a:t>
            </a:fld>
            <a:endParaRPr lang="vi-VN"/>
          </a:p>
        </p:txBody>
      </p:sp>
    </p:spTree>
    <p:extLst>
      <p:ext uri="{BB962C8B-B14F-4D97-AF65-F5344CB8AC3E}">
        <p14:creationId xmlns:p14="http://schemas.microsoft.com/office/powerpoint/2010/main" val="2134865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303C38-60E4-4A0C-910B-55A9D93F2313}" type="datetimeFigureOut">
              <a:rPr lang="vi-VN" smtClean="0"/>
              <a:t>27/11/2015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D8AECBA-E18E-466E-A164-C8EB5D2299B7}" type="slidenum">
              <a:rPr lang="vi-VN" smtClean="0"/>
              <a:t>‹#›</a:t>
            </a:fld>
            <a:endParaRPr lang="vi-VN"/>
          </a:p>
        </p:txBody>
      </p:sp>
    </p:spTree>
    <p:extLst>
      <p:ext uri="{BB962C8B-B14F-4D97-AF65-F5344CB8AC3E}">
        <p14:creationId xmlns:p14="http://schemas.microsoft.com/office/powerpoint/2010/main" val="2633183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4303C38-60E4-4A0C-910B-55A9D93F2313}" type="datetimeFigureOut">
              <a:rPr lang="vi-VN" smtClean="0"/>
              <a:t>27/11/2015</a:t>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D8AECBA-E18E-466E-A164-C8EB5D2299B7}" type="slidenum">
              <a:rPr lang="vi-VN" smtClean="0"/>
              <a:t>‹#›</a:t>
            </a:fld>
            <a:endParaRPr lang="vi-VN"/>
          </a:p>
        </p:txBody>
      </p:sp>
    </p:spTree>
    <p:extLst>
      <p:ext uri="{BB962C8B-B14F-4D97-AF65-F5344CB8AC3E}">
        <p14:creationId xmlns:p14="http://schemas.microsoft.com/office/powerpoint/2010/main" val="33532915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86366"/>
            <a:ext cx="7766936" cy="4391696"/>
          </a:xfrm>
        </p:spPr>
        <p:txBody>
          <a:bodyPr/>
          <a:lstStyle/>
          <a:p>
            <a:pPr algn="ctr"/>
            <a:r>
              <a:rPr lang="en-US" sz="4800" dirty="0" err="1" smtClean="0">
                <a:solidFill>
                  <a:srgbClr val="FF0000"/>
                </a:solidFill>
              </a:rPr>
              <a:t>Bài</a:t>
            </a:r>
            <a:r>
              <a:rPr lang="en-US" sz="4800" dirty="0" smtClean="0">
                <a:solidFill>
                  <a:srgbClr val="FF0000"/>
                </a:solidFill>
              </a:rPr>
              <a:t> </a:t>
            </a:r>
            <a:r>
              <a:rPr lang="en-US" sz="4800" dirty="0" err="1" smtClean="0">
                <a:solidFill>
                  <a:srgbClr val="FF0000"/>
                </a:solidFill>
              </a:rPr>
              <a:t>Tập</a:t>
            </a:r>
            <a:r>
              <a:rPr lang="en-US" sz="4800" dirty="0" smtClean="0">
                <a:solidFill>
                  <a:srgbClr val="FF0000"/>
                </a:solidFill>
              </a:rPr>
              <a:t> </a:t>
            </a:r>
            <a:r>
              <a:rPr lang="en-US" sz="4800" dirty="0" err="1" smtClean="0">
                <a:solidFill>
                  <a:srgbClr val="FF0000"/>
                </a:solidFill>
              </a:rPr>
              <a:t>Lớn</a:t>
            </a:r>
            <a:r>
              <a:rPr lang="en-US" sz="4800" dirty="0" smtClean="0">
                <a:solidFill>
                  <a:srgbClr val="FF0000"/>
                </a:solidFill>
              </a:rPr>
              <a:t> </a:t>
            </a:r>
            <a:r>
              <a:rPr lang="en-US" sz="4800" dirty="0" err="1" smtClean="0">
                <a:solidFill>
                  <a:srgbClr val="FF0000"/>
                </a:solidFill>
              </a:rPr>
              <a:t>Lập</a:t>
            </a:r>
            <a:r>
              <a:rPr lang="en-US" sz="4800" dirty="0" smtClean="0">
                <a:solidFill>
                  <a:srgbClr val="FF0000"/>
                </a:solidFill>
              </a:rPr>
              <a:t> </a:t>
            </a:r>
            <a:r>
              <a:rPr lang="en-US" sz="4800" dirty="0" err="1" smtClean="0">
                <a:solidFill>
                  <a:srgbClr val="FF0000"/>
                </a:solidFill>
              </a:rPr>
              <a:t>Trình</a:t>
            </a:r>
            <a:r>
              <a:rPr lang="en-US" sz="4800" dirty="0" smtClean="0">
                <a:solidFill>
                  <a:srgbClr val="FF0000"/>
                </a:solidFill>
              </a:rPr>
              <a:t> </a:t>
            </a:r>
            <a:r>
              <a:rPr lang="en-US" sz="4800" dirty="0" err="1" smtClean="0">
                <a:solidFill>
                  <a:srgbClr val="FF0000"/>
                </a:solidFill>
              </a:rPr>
              <a:t>JaVa</a:t>
            </a:r>
            <a:r>
              <a:rPr lang="en-US" sz="4800" dirty="0" smtClean="0">
                <a:solidFill>
                  <a:srgbClr val="FF0000"/>
                </a:solidFill>
              </a:rPr>
              <a:t/>
            </a:r>
            <a:br>
              <a:rPr lang="en-US" sz="4800" dirty="0" smtClean="0">
                <a:solidFill>
                  <a:srgbClr val="FF0000"/>
                </a:solidFill>
              </a:rPr>
            </a:br>
            <a:r>
              <a:rPr lang="en-US" sz="4000" dirty="0" err="1" smtClean="0">
                <a:solidFill>
                  <a:srgbClr val="FF0000"/>
                </a:solidFill>
              </a:rPr>
              <a:t>Đề</a:t>
            </a:r>
            <a:r>
              <a:rPr lang="en-US" sz="4000" dirty="0" smtClean="0">
                <a:solidFill>
                  <a:srgbClr val="FF0000"/>
                </a:solidFill>
              </a:rPr>
              <a:t> </a:t>
            </a:r>
            <a:r>
              <a:rPr lang="en-US" sz="4000" dirty="0" err="1" smtClean="0">
                <a:solidFill>
                  <a:srgbClr val="FF0000"/>
                </a:solidFill>
              </a:rPr>
              <a:t>tài</a:t>
            </a:r>
            <a:r>
              <a:rPr lang="en-US" sz="4000" dirty="0" smtClean="0">
                <a:solidFill>
                  <a:srgbClr val="FF0000"/>
                </a:solidFill>
              </a:rPr>
              <a:t> : Game </a:t>
            </a:r>
            <a:r>
              <a:rPr lang="en-US" sz="4000" dirty="0">
                <a:solidFill>
                  <a:srgbClr val="FF0000"/>
                </a:solidFill>
              </a:rPr>
              <a:t>B</a:t>
            </a:r>
            <a:r>
              <a:rPr lang="en-US" sz="4000" dirty="0" smtClean="0">
                <a:solidFill>
                  <a:srgbClr val="FF0000"/>
                </a:solidFill>
              </a:rPr>
              <a:t>ingo</a:t>
            </a:r>
            <a:br>
              <a:rPr lang="en-US" sz="4000" dirty="0" smtClean="0">
                <a:solidFill>
                  <a:srgbClr val="FF0000"/>
                </a:solidFill>
              </a:rPr>
            </a:br>
            <a:r>
              <a:rPr lang="en-US" sz="3200" dirty="0" err="1" smtClean="0"/>
              <a:t>GVHD:Thầy</a:t>
            </a:r>
            <a:r>
              <a:rPr lang="en-US" sz="3200" dirty="0" smtClean="0"/>
              <a:t> </a:t>
            </a:r>
            <a:r>
              <a:rPr lang="en-US" sz="3200" dirty="0" err="1" smtClean="0"/>
              <a:t>Trần</a:t>
            </a:r>
            <a:r>
              <a:rPr lang="en-US" sz="3200" dirty="0" smtClean="0"/>
              <a:t> </a:t>
            </a:r>
            <a:r>
              <a:rPr lang="en-US" sz="3200" dirty="0" err="1" smtClean="0"/>
              <a:t>Việt</a:t>
            </a:r>
            <a:r>
              <a:rPr lang="en-US" sz="3200" dirty="0" smtClean="0"/>
              <a:t> </a:t>
            </a:r>
            <a:r>
              <a:rPr lang="en-US" sz="3200" dirty="0" err="1" smtClean="0"/>
              <a:t>Trung</a:t>
            </a:r>
            <a:r>
              <a:rPr lang="en-US" sz="4000" dirty="0" smtClean="0"/>
              <a:t/>
            </a:r>
            <a:br>
              <a:rPr lang="en-US" sz="4000" dirty="0" smtClean="0"/>
            </a:br>
            <a:r>
              <a:rPr lang="en-US" sz="3200" dirty="0" err="1" smtClean="0"/>
              <a:t>Nhóm</a:t>
            </a:r>
            <a:r>
              <a:rPr lang="en-US" sz="3200" dirty="0" smtClean="0"/>
              <a:t> SV </a:t>
            </a:r>
            <a:r>
              <a:rPr lang="en-US" sz="3200" dirty="0" err="1" smtClean="0"/>
              <a:t>thực</a:t>
            </a:r>
            <a:r>
              <a:rPr lang="en-US" sz="3200" dirty="0" smtClean="0"/>
              <a:t> </a:t>
            </a:r>
            <a:r>
              <a:rPr lang="en-US" sz="3200" dirty="0" err="1" smtClean="0"/>
              <a:t>hiện</a:t>
            </a:r>
            <a:r>
              <a:rPr lang="en-US" sz="3200" dirty="0" smtClean="0"/>
              <a:t>: </a:t>
            </a:r>
            <a:r>
              <a:rPr lang="en-US" sz="3200" dirty="0" err="1" smtClean="0"/>
              <a:t>Hoàng</a:t>
            </a:r>
            <a:r>
              <a:rPr lang="en-US" sz="3200" dirty="0" smtClean="0"/>
              <a:t> </a:t>
            </a:r>
            <a:r>
              <a:rPr lang="en-US" sz="3200" dirty="0" err="1" smtClean="0"/>
              <a:t>Văn</a:t>
            </a:r>
            <a:r>
              <a:rPr lang="en-US" sz="3200" dirty="0" smtClean="0"/>
              <a:t> </a:t>
            </a:r>
            <a:r>
              <a:rPr lang="en-US" sz="3200" dirty="0" err="1" smtClean="0"/>
              <a:t>Đoán</a:t>
            </a:r>
            <a:r>
              <a:rPr lang="en-US" sz="3200" dirty="0" smtClean="0"/>
              <a:t/>
            </a:r>
            <a:br>
              <a:rPr lang="en-US" sz="3200" dirty="0" smtClean="0"/>
            </a:br>
            <a:r>
              <a:rPr lang="en-US" sz="3200" dirty="0"/>
              <a:t>	</a:t>
            </a:r>
            <a:r>
              <a:rPr lang="en-US" sz="3200" dirty="0" smtClean="0"/>
              <a:t>						</a:t>
            </a:r>
            <a:r>
              <a:rPr lang="en-US" sz="3200" dirty="0" err="1" smtClean="0"/>
              <a:t>Phạm</a:t>
            </a:r>
            <a:r>
              <a:rPr lang="en-US" sz="3200" dirty="0" smtClean="0"/>
              <a:t> </a:t>
            </a:r>
            <a:r>
              <a:rPr lang="en-US" sz="3200" dirty="0" err="1" smtClean="0"/>
              <a:t>Văn</a:t>
            </a:r>
            <a:r>
              <a:rPr lang="en-US" sz="3200" dirty="0" smtClean="0"/>
              <a:t> </a:t>
            </a:r>
            <a:r>
              <a:rPr lang="en-US" sz="3200" dirty="0" err="1" smtClean="0"/>
              <a:t>Phú</a:t>
            </a:r>
            <a:r>
              <a:rPr lang="en-US" sz="3200" dirty="0" smtClean="0"/>
              <a:t/>
            </a:r>
            <a:br>
              <a:rPr lang="en-US" sz="3200" dirty="0" smtClean="0"/>
            </a:br>
            <a:r>
              <a:rPr lang="en-US" sz="3200" dirty="0" smtClean="0"/>
              <a:t>	                 </a:t>
            </a:r>
            <a:r>
              <a:rPr lang="en-US" sz="3200" dirty="0" err="1" smtClean="0"/>
              <a:t>Lê</a:t>
            </a:r>
            <a:r>
              <a:rPr lang="en-US" sz="3200" dirty="0" smtClean="0"/>
              <a:t> </a:t>
            </a:r>
            <a:r>
              <a:rPr lang="en-US" sz="3200" dirty="0" err="1" smtClean="0"/>
              <a:t>Văn</a:t>
            </a:r>
            <a:r>
              <a:rPr lang="en-US" sz="3200" dirty="0" smtClean="0"/>
              <a:t> </a:t>
            </a:r>
            <a:r>
              <a:rPr lang="en-US" sz="3200" dirty="0" err="1" smtClean="0"/>
              <a:t>Hà</a:t>
            </a:r>
            <a:r>
              <a:rPr lang="en-US" sz="3200" dirty="0"/>
              <a:t/>
            </a:r>
            <a:br>
              <a:rPr lang="en-US" sz="3200" dirty="0"/>
            </a:br>
            <a:r>
              <a:rPr lang="en-US" sz="3200" dirty="0" smtClean="0"/>
              <a:t>	</a:t>
            </a:r>
            <a:endParaRPr lang="vi-VN" sz="4000" dirty="0"/>
          </a:p>
        </p:txBody>
      </p:sp>
      <p:sp>
        <p:nvSpPr>
          <p:cNvPr id="3" name="Subtitle 2"/>
          <p:cNvSpPr>
            <a:spLocks noGrp="1"/>
          </p:cNvSpPr>
          <p:nvPr>
            <p:ph type="subTitle" idx="1"/>
          </p:nvPr>
        </p:nvSpPr>
        <p:spPr>
          <a:xfrm>
            <a:off x="2756079" y="5102013"/>
            <a:ext cx="6517924" cy="45719"/>
          </a:xfrm>
        </p:spPr>
        <p:txBody>
          <a:bodyPr>
            <a:normAutofit fontScale="25000" lnSpcReduction="20000"/>
          </a:bodyPr>
          <a:lstStyle/>
          <a:p>
            <a:endParaRPr lang="vi-VN" dirty="0"/>
          </a:p>
        </p:txBody>
      </p:sp>
    </p:spTree>
    <p:extLst>
      <p:ext uri="{BB962C8B-B14F-4D97-AF65-F5344CB8AC3E}">
        <p14:creationId xmlns:p14="http://schemas.microsoft.com/office/powerpoint/2010/main" val="10547372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74501"/>
          </a:xfrm>
        </p:spPr>
        <p:txBody>
          <a:bodyPr/>
          <a:lstStyle/>
          <a:p>
            <a:pPr algn="ctr"/>
            <a:r>
              <a:rPr lang="en-US" dirty="0" err="1">
                <a:solidFill>
                  <a:srgbClr val="00B0F0"/>
                </a:solidFill>
              </a:rPr>
              <a:t>Quá</a:t>
            </a:r>
            <a:r>
              <a:rPr lang="en-US" dirty="0">
                <a:solidFill>
                  <a:srgbClr val="00B0F0"/>
                </a:solidFill>
              </a:rPr>
              <a:t> </a:t>
            </a:r>
            <a:r>
              <a:rPr lang="en-US" dirty="0" err="1">
                <a:solidFill>
                  <a:srgbClr val="00B0F0"/>
                </a:solidFill>
              </a:rPr>
              <a:t>Trình</a:t>
            </a:r>
            <a:r>
              <a:rPr lang="en-US" dirty="0">
                <a:solidFill>
                  <a:srgbClr val="00B0F0"/>
                </a:solidFill>
              </a:rPr>
              <a:t> </a:t>
            </a:r>
            <a:r>
              <a:rPr lang="en-US" dirty="0" err="1">
                <a:solidFill>
                  <a:srgbClr val="00B0F0"/>
                </a:solidFill>
              </a:rPr>
              <a:t>Thực</a:t>
            </a:r>
            <a:r>
              <a:rPr lang="en-US" dirty="0">
                <a:solidFill>
                  <a:srgbClr val="00B0F0"/>
                </a:solidFill>
              </a:rPr>
              <a:t> </a:t>
            </a:r>
            <a:r>
              <a:rPr lang="en-US" dirty="0" err="1">
                <a:solidFill>
                  <a:srgbClr val="00B0F0"/>
                </a:solidFill>
              </a:rPr>
              <a:t>Hiện</a:t>
            </a:r>
            <a:endParaRPr lang="vi-VN" dirty="0"/>
          </a:p>
        </p:txBody>
      </p:sp>
      <p:sp>
        <p:nvSpPr>
          <p:cNvPr id="3" name="Content Placeholder 2"/>
          <p:cNvSpPr>
            <a:spLocks noGrp="1"/>
          </p:cNvSpPr>
          <p:nvPr>
            <p:ph idx="1"/>
          </p:nvPr>
        </p:nvSpPr>
        <p:spPr>
          <a:xfrm>
            <a:off x="677334" y="1777285"/>
            <a:ext cx="8596668" cy="4264077"/>
          </a:xfrm>
        </p:spPr>
        <p:txBody>
          <a:bodyPr>
            <a:normAutofit lnSpcReduction="10000"/>
          </a:bodyPr>
          <a:lstStyle/>
          <a:p>
            <a:pPr>
              <a:buFont typeface="Wingdings" panose="05000000000000000000" pitchFamily="2" charset="2"/>
              <a:buChar char="q"/>
            </a:pPr>
            <a:r>
              <a:rPr lang="en-US" sz="2400" dirty="0" err="1" smtClean="0">
                <a:solidFill>
                  <a:schemeClr val="accent1"/>
                </a:solidFill>
              </a:rPr>
              <a:t>Lớp</a:t>
            </a:r>
            <a:r>
              <a:rPr lang="en-US" sz="2400" dirty="0" smtClean="0">
                <a:solidFill>
                  <a:schemeClr val="accent1"/>
                </a:solidFill>
              </a:rPr>
              <a:t> Socket , </a:t>
            </a:r>
            <a:r>
              <a:rPr lang="en-US" sz="2400" dirty="0" err="1" smtClean="0">
                <a:solidFill>
                  <a:schemeClr val="accent1"/>
                </a:solidFill>
              </a:rPr>
              <a:t>ServerSocket</a:t>
            </a:r>
            <a:r>
              <a:rPr lang="en-US" sz="2400" dirty="0" smtClean="0">
                <a:solidFill>
                  <a:schemeClr val="accent1"/>
                </a:solidFill>
              </a:rPr>
              <a:t> : </a:t>
            </a:r>
            <a:r>
              <a:rPr lang="en-US" sz="2400" dirty="0" err="1" smtClean="0">
                <a:solidFill>
                  <a:schemeClr val="accent1"/>
                </a:solidFill>
              </a:rPr>
              <a:t>dùng</a:t>
            </a:r>
            <a:r>
              <a:rPr lang="en-US" sz="2400" dirty="0" smtClean="0">
                <a:solidFill>
                  <a:schemeClr val="accent1"/>
                </a:solidFill>
              </a:rPr>
              <a:t> </a:t>
            </a:r>
            <a:r>
              <a:rPr lang="en-US" sz="2400" dirty="0" err="1" smtClean="0">
                <a:solidFill>
                  <a:schemeClr val="accent1"/>
                </a:solidFill>
              </a:rPr>
              <a:t>lập</a:t>
            </a:r>
            <a:r>
              <a:rPr lang="en-US" sz="2400" dirty="0" smtClean="0">
                <a:solidFill>
                  <a:schemeClr val="accent1"/>
                </a:solidFill>
              </a:rPr>
              <a:t> </a:t>
            </a:r>
            <a:r>
              <a:rPr lang="en-US" sz="2400" dirty="0" err="1" smtClean="0">
                <a:solidFill>
                  <a:schemeClr val="accent1"/>
                </a:solidFill>
              </a:rPr>
              <a:t>trình</a:t>
            </a:r>
            <a:r>
              <a:rPr lang="en-US" sz="2400" dirty="0" smtClean="0">
                <a:solidFill>
                  <a:schemeClr val="accent1"/>
                </a:solidFill>
              </a:rPr>
              <a:t> socket </a:t>
            </a:r>
            <a:r>
              <a:rPr lang="en-US" sz="2400" dirty="0" err="1" smtClean="0">
                <a:solidFill>
                  <a:schemeClr val="accent1"/>
                </a:solidFill>
              </a:rPr>
              <a:t>trong</a:t>
            </a:r>
            <a:r>
              <a:rPr lang="en-US" sz="2400" dirty="0" smtClean="0">
                <a:solidFill>
                  <a:schemeClr val="accent1"/>
                </a:solidFill>
              </a:rPr>
              <a:t> JAVA</a:t>
            </a:r>
          </a:p>
          <a:p>
            <a:pPr marL="0" indent="0">
              <a:buNone/>
            </a:pPr>
            <a:r>
              <a:rPr lang="vi-VN" sz="2000" dirty="0">
                <a:solidFill>
                  <a:schemeClr val="accent1"/>
                </a:solidFill>
              </a:rPr>
              <a:t>Các phương thức khởi tạo: sau khi được khởi tạo, socket tự động gửi yêu cầu kết nối tới server</a:t>
            </a:r>
            <a:br>
              <a:rPr lang="vi-VN" sz="2000" dirty="0">
                <a:solidFill>
                  <a:schemeClr val="accent1"/>
                </a:solidFill>
              </a:rPr>
            </a:br>
            <a:r>
              <a:rPr lang="vi-VN" sz="2000" dirty="0">
                <a:solidFill>
                  <a:schemeClr val="accent1"/>
                </a:solidFill>
              </a:rPr>
              <a:t>• Socket(InetAddress serverAddr, int): tạo socket kết nối</a:t>
            </a:r>
            <a:br>
              <a:rPr lang="vi-VN" sz="2000" dirty="0">
                <a:solidFill>
                  <a:schemeClr val="accent1"/>
                </a:solidFill>
              </a:rPr>
            </a:br>
            <a:r>
              <a:rPr lang="vi-VN" sz="2000" dirty="0">
                <a:solidFill>
                  <a:schemeClr val="accent1"/>
                </a:solidFill>
              </a:rPr>
              <a:t>tới cổng port trên server có địa chỉ serverAddr</a:t>
            </a:r>
            <a:br>
              <a:rPr lang="vi-VN" sz="2000" dirty="0">
                <a:solidFill>
                  <a:schemeClr val="accent1"/>
                </a:solidFill>
              </a:rPr>
            </a:br>
            <a:r>
              <a:rPr lang="vi-VN" sz="2000" dirty="0">
                <a:solidFill>
                  <a:schemeClr val="accent1"/>
                </a:solidFill>
              </a:rPr>
              <a:t>• Socket(String hostname, int port): tạo socket kết nối tới</a:t>
            </a:r>
            <a:br>
              <a:rPr lang="vi-VN" sz="2000" dirty="0">
                <a:solidFill>
                  <a:schemeClr val="accent1"/>
                </a:solidFill>
              </a:rPr>
            </a:br>
            <a:r>
              <a:rPr lang="vi-VN" sz="2000" dirty="0">
                <a:solidFill>
                  <a:schemeClr val="accent1"/>
                </a:solidFill>
              </a:rPr>
              <a:t>cổng port trên server có tên hostname</a:t>
            </a:r>
            <a:br>
              <a:rPr lang="vi-VN" sz="2000" dirty="0">
                <a:solidFill>
                  <a:schemeClr val="accent1"/>
                </a:solidFill>
              </a:rPr>
            </a:br>
            <a:r>
              <a:rPr lang="vi-VN" sz="2000" dirty="0">
                <a:solidFill>
                  <a:schemeClr val="accent1"/>
                </a:solidFill>
              </a:rPr>
              <a:t>• Socket (String host, int port, InetAddress</a:t>
            </a:r>
            <a:br>
              <a:rPr lang="vi-VN" sz="2000" dirty="0">
                <a:solidFill>
                  <a:schemeClr val="accent1"/>
                </a:solidFill>
              </a:rPr>
            </a:br>
            <a:r>
              <a:rPr lang="vi-VN" sz="2000" dirty="0">
                <a:solidFill>
                  <a:schemeClr val="accent1"/>
                </a:solidFill>
              </a:rPr>
              <a:t>interface, int localPort): tạo socket có địa chỉ xác định</a:t>
            </a:r>
            <a:br>
              <a:rPr lang="vi-VN" sz="2000" dirty="0">
                <a:solidFill>
                  <a:schemeClr val="accent1"/>
                </a:solidFill>
              </a:rPr>
            </a:br>
            <a:r>
              <a:rPr lang="vi-VN" sz="2000" dirty="0">
                <a:solidFill>
                  <a:schemeClr val="accent1"/>
                </a:solidFill>
              </a:rPr>
              <a:t>• Socket (InetAddress host, int port, InetAddress</a:t>
            </a:r>
            <a:br>
              <a:rPr lang="vi-VN" sz="2000" dirty="0">
                <a:solidFill>
                  <a:schemeClr val="accent1"/>
                </a:solidFill>
              </a:rPr>
            </a:br>
            <a:r>
              <a:rPr lang="vi-VN" sz="2000" dirty="0">
                <a:solidFill>
                  <a:schemeClr val="accent1"/>
                </a:solidFill>
              </a:rPr>
              <a:t>interface, int localPort): tạo socket có địa chỉ xác định</a:t>
            </a:r>
            <a:br>
              <a:rPr lang="vi-VN" sz="2000" dirty="0">
                <a:solidFill>
                  <a:schemeClr val="accent1"/>
                </a:solidFill>
              </a:rPr>
            </a:br>
            <a:endParaRPr lang="vi-VN" sz="2000" dirty="0">
              <a:solidFill>
                <a:schemeClr val="accent1"/>
              </a:solidFill>
            </a:endParaRPr>
          </a:p>
        </p:txBody>
      </p:sp>
    </p:spTree>
    <p:extLst>
      <p:ext uri="{BB962C8B-B14F-4D97-AF65-F5344CB8AC3E}">
        <p14:creationId xmlns:p14="http://schemas.microsoft.com/office/powerpoint/2010/main" val="451185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solidFill>
                  <a:srgbClr val="00B0F0"/>
                </a:solidFill>
              </a:rPr>
              <a:t>Quá</a:t>
            </a:r>
            <a:r>
              <a:rPr lang="en-US" dirty="0">
                <a:solidFill>
                  <a:srgbClr val="00B0F0"/>
                </a:solidFill>
              </a:rPr>
              <a:t> </a:t>
            </a:r>
            <a:r>
              <a:rPr lang="en-US" dirty="0" err="1">
                <a:solidFill>
                  <a:srgbClr val="00B0F0"/>
                </a:solidFill>
              </a:rPr>
              <a:t>Trình</a:t>
            </a:r>
            <a:r>
              <a:rPr lang="en-US" dirty="0">
                <a:solidFill>
                  <a:srgbClr val="00B0F0"/>
                </a:solidFill>
              </a:rPr>
              <a:t> </a:t>
            </a:r>
            <a:r>
              <a:rPr lang="en-US" dirty="0" err="1">
                <a:solidFill>
                  <a:srgbClr val="00B0F0"/>
                </a:solidFill>
              </a:rPr>
              <a:t>Thực</a:t>
            </a:r>
            <a:r>
              <a:rPr lang="en-US" dirty="0">
                <a:solidFill>
                  <a:srgbClr val="00B0F0"/>
                </a:solidFill>
              </a:rPr>
              <a:t> </a:t>
            </a:r>
            <a:r>
              <a:rPr lang="en-US" dirty="0" err="1">
                <a:solidFill>
                  <a:srgbClr val="00B0F0"/>
                </a:solidFill>
              </a:rPr>
              <a:t>Hiện</a:t>
            </a:r>
            <a:endParaRPr lang="vi-VN" dirty="0"/>
          </a:p>
        </p:txBody>
      </p:sp>
      <p:sp>
        <p:nvSpPr>
          <p:cNvPr id="3" name="Content Placeholder 2"/>
          <p:cNvSpPr>
            <a:spLocks noGrp="1"/>
          </p:cNvSpPr>
          <p:nvPr>
            <p:ph idx="1"/>
          </p:nvPr>
        </p:nvSpPr>
        <p:spPr/>
        <p:txBody>
          <a:bodyPr>
            <a:normAutofit/>
          </a:bodyPr>
          <a:lstStyle/>
          <a:p>
            <a:pPr marL="0" indent="0">
              <a:buNone/>
            </a:pPr>
            <a:r>
              <a:rPr lang="vi-VN" sz="2000" dirty="0">
                <a:solidFill>
                  <a:schemeClr val="accent1"/>
                </a:solidFill>
              </a:rPr>
              <a:t>InetAddress getInetAddress(): lấy địa chỉ của bên kia</a:t>
            </a:r>
            <a:br>
              <a:rPr lang="vi-VN" sz="2000" dirty="0">
                <a:solidFill>
                  <a:schemeClr val="accent1"/>
                </a:solidFill>
              </a:rPr>
            </a:br>
            <a:r>
              <a:rPr lang="vi-VN" sz="2000" dirty="0">
                <a:solidFill>
                  <a:schemeClr val="accent1"/>
                </a:solidFill>
              </a:rPr>
              <a:t>• int getPort(): lấy số hiệu cổng của bên kia</a:t>
            </a:r>
            <a:br>
              <a:rPr lang="vi-VN" sz="2000" dirty="0">
                <a:solidFill>
                  <a:schemeClr val="accent1"/>
                </a:solidFill>
              </a:rPr>
            </a:br>
            <a:r>
              <a:rPr lang="vi-VN" sz="2000" dirty="0">
                <a:solidFill>
                  <a:schemeClr val="accent1"/>
                </a:solidFill>
              </a:rPr>
              <a:t>• int getLocalPort(): lấy số hiệu cổng trên nút mạng cục bộ mà ứng dụng đang </a:t>
            </a:r>
            <a:r>
              <a:rPr lang="vi-VN" sz="2000" dirty="0" smtClean="0">
                <a:solidFill>
                  <a:schemeClr val="accent1"/>
                </a:solidFill>
              </a:rPr>
              <a:t>chạy</a:t>
            </a:r>
          </a:p>
          <a:p>
            <a:pPr marL="0" indent="0">
              <a:buNone/>
            </a:pPr>
            <a:r>
              <a:rPr lang="vi-VN" sz="2000" dirty="0">
                <a:solidFill>
                  <a:schemeClr val="accent1"/>
                </a:solidFill>
              </a:rPr>
              <a:t/>
            </a:r>
            <a:br>
              <a:rPr lang="vi-VN" sz="2000" dirty="0">
                <a:solidFill>
                  <a:schemeClr val="accent1"/>
                </a:solidFill>
              </a:rPr>
            </a:br>
            <a:r>
              <a:rPr lang="vi-VN" sz="2000" dirty="0">
                <a:solidFill>
                  <a:schemeClr val="accent1"/>
                </a:solidFill>
              </a:rPr>
              <a:t>• InetAddress getLocalAddress(): lấy địa chỉ trên nút mạng cục bộ</a:t>
            </a:r>
            <a:br>
              <a:rPr lang="vi-VN" sz="2000" dirty="0">
                <a:solidFill>
                  <a:schemeClr val="accent1"/>
                </a:solidFill>
              </a:rPr>
            </a:br>
            <a:r>
              <a:rPr lang="vi-VN" sz="2000" dirty="0">
                <a:solidFill>
                  <a:schemeClr val="accent1"/>
                </a:solidFill>
              </a:rPr>
              <a:t>• InputStream getInputStream(): trả về luồng InputStream để nhận dữ liệu</a:t>
            </a:r>
            <a:br>
              <a:rPr lang="vi-VN" sz="2000" dirty="0">
                <a:solidFill>
                  <a:schemeClr val="accent1"/>
                </a:solidFill>
              </a:rPr>
            </a:br>
            <a:r>
              <a:rPr lang="vi-VN" sz="2000" dirty="0">
                <a:solidFill>
                  <a:schemeClr val="accent1"/>
                </a:solidFill>
              </a:rPr>
              <a:t>• OutputStream getOutputStream(): trả về luồng OutputStream để gửi dữ liệu</a:t>
            </a:r>
            <a:br>
              <a:rPr lang="vi-VN" sz="2000" dirty="0">
                <a:solidFill>
                  <a:schemeClr val="accent1"/>
                </a:solidFill>
              </a:rPr>
            </a:br>
            <a:r>
              <a:rPr lang="vi-VN" sz="2000" dirty="0">
                <a:solidFill>
                  <a:schemeClr val="accent1"/>
                </a:solidFill>
              </a:rPr>
              <a:t>• Gửi-nhận dữ liệu trên socket giống vào-ra trên file</a:t>
            </a:r>
            <a:br>
              <a:rPr lang="vi-VN" sz="2000" dirty="0">
                <a:solidFill>
                  <a:schemeClr val="accent1"/>
                </a:solidFill>
              </a:rPr>
            </a:br>
            <a:endParaRPr lang="vi-VN" sz="2000" dirty="0">
              <a:solidFill>
                <a:schemeClr val="accent1"/>
              </a:solidFill>
            </a:endParaRPr>
          </a:p>
        </p:txBody>
      </p:sp>
    </p:spTree>
    <p:extLst>
      <p:ext uri="{BB962C8B-B14F-4D97-AF65-F5344CB8AC3E}">
        <p14:creationId xmlns:p14="http://schemas.microsoft.com/office/powerpoint/2010/main" val="2768549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5865"/>
          </a:xfrm>
        </p:spPr>
        <p:txBody>
          <a:bodyPr/>
          <a:lstStyle/>
          <a:p>
            <a:pPr algn="ctr"/>
            <a:r>
              <a:rPr lang="en-US" dirty="0" err="1">
                <a:solidFill>
                  <a:srgbClr val="00B0F0"/>
                </a:solidFill>
              </a:rPr>
              <a:t>Quá</a:t>
            </a:r>
            <a:r>
              <a:rPr lang="en-US" dirty="0">
                <a:solidFill>
                  <a:srgbClr val="00B0F0"/>
                </a:solidFill>
              </a:rPr>
              <a:t> </a:t>
            </a:r>
            <a:r>
              <a:rPr lang="en-US" dirty="0" err="1">
                <a:solidFill>
                  <a:srgbClr val="00B0F0"/>
                </a:solidFill>
              </a:rPr>
              <a:t>Trình</a:t>
            </a:r>
            <a:r>
              <a:rPr lang="en-US" dirty="0">
                <a:solidFill>
                  <a:srgbClr val="00B0F0"/>
                </a:solidFill>
              </a:rPr>
              <a:t> </a:t>
            </a:r>
            <a:r>
              <a:rPr lang="en-US" dirty="0" err="1">
                <a:solidFill>
                  <a:srgbClr val="00B0F0"/>
                </a:solidFill>
              </a:rPr>
              <a:t>Thực</a:t>
            </a:r>
            <a:r>
              <a:rPr lang="en-US" dirty="0">
                <a:solidFill>
                  <a:srgbClr val="00B0F0"/>
                </a:solidFill>
              </a:rPr>
              <a:t> </a:t>
            </a:r>
            <a:r>
              <a:rPr lang="en-US" dirty="0" err="1">
                <a:solidFill>
                  <a:srgbClr val="00B0F0"/>
                </a:solidFill>
              </a:rPr>
              <a:t>Hiện</a:t>
            </a:r>
            <a:endParaRPr lang="vi-VN" dirty="0"/>
          </a:p>
        </p:txBody>
      </p:sp>
      <p:sp>
        <p:nvSpPr>
          <p:cNvPr id="3" name="Content Placeholder 2"/>
          <p:cNvSpPr>
            <a:spLocks noGrp="1"/>
          </p:cNvSpPr>
          <p:nvPr>
            <p:ph idx="1"/>
          </p:nvPr>
        </p:nvSpPr>
        <p:spPr>
          <a:xfrm>
            <a:off x="677334" y="1738649"/>
            <a:ext cx="8596668" cy="4302714"/>
          </a:xfrm>
        </p:spPr>
        <p:txBody>
          <a:bodyPr/>
          <a:lstStyle/>
          <a:p>
            <a:pPr marL="342900" lvl="1" indent="-342900">
              <a:buFont typeface="Wingdings" panose="05000000000000000000" pitchFamily="2" charset="2"/>
              <a:buChar char="q"/>
            </a:pPr>
            <a:r>
              <a:rPr lang="en-US" sz="2000" dirty="0" err="1">
                <a:solidFill>
                  <a:schemeClr val="accent1"/>
                </a:solidFill>
              </a:rPr>
              <a:t>Mô</a:t>
            </a:r>
            <a:r>
              <a:rPr lang="en-US" sz="2000" dirty="0">
                <a:solidFill>
                  <a:schemeClr val="accent1"/>
                </a:solidFill>
              </a:rPr>
              <a:t> </a:t>
            </a:r>
            <a:r>
              <a:rPr lang="en-US" sz="2000" dirty="0" err="1">
                <a:solidFill>
                  <a:schemeClr val="accent1"/>
                </a:solidFill>
              </a:rPr>
              <a:t>hình</a:t>
            </a:r>
            <a:r>
              <a:rPr lang="en-US" sz="2000" dirty="0">
                <a:solidFill>
                  <a:schemeClr val="accent1"/>
                </a:solidFill>
              </a:rPr>
              <a:t> </a:t>
            </a:r>
          </a:p>
          <a:p>
            <a:pPr marL="0" indent="0">
              <a:buNone/>
            </a:pPr>
            <a:r>
              <a:rPr lang="en-US" dirty="0" smtClean="0">
                <a:solidFill>
                  <a:schemeClr val="accent1"/>
                </a:solidFill>
              </a:rPr>
              <a:t>Clients/Server</a:t>
            </a:r>
          </a:p>
          <a:p>
            <a:pPr marL="0" indent="0">
              <a:buNone/>
            </a:pPr>
            <a:endParaRPr lang="vi-VN" dirty="0">
              <a:solidFill>
                <a:schemeClr val="accent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032" y="2550017"/>
            <a:ext cx="4649272" cy="3181081"/>
          </a:xfrm>
          <a:prstGeom prst="rect">
            <a:avLst/>
          </a:prstGeom>
        </p:spPr>
      </p:pic>
    </p:spTree>
    <p:extLst>
      <p:ext uri="{BB962C8B-B14F-4D97-AF65-F5344CB8AC3E}">
        <p14:creationId xmlns:p14="http://schemas.microsoft.com/office/powerpoint/2010/main" val="1568944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solidFill>
                  <a:srgbClr val="00B0F0"/>
                </a:solidFill>
              </a:rPr>
              <a:t>Quá</a:t>
            </a:r>
            <a:r>
              <a:rPr lang="en-US" dirty="0">
                <a:solidFill>
                  <a:srgbClr val="00B0F0"/>
                </a:solidFill>
              </a:rPr>
              <a:t> </a:t>
            </a:r>
            <a:r>
              <a:rPr lang="en-US" dirty="0" err="1">
                <a:solidFill>
                  <a:srgbClr val="00B0F0"/>
                </a:solidFill>
              </a:rPr>
              <a:t>Trình</a:t>
            </a:r>
            <a:r>
              <a:rPr lang="en-US" dirty="0">
                <a:solidFill>
                  <a:srgbClr val="00B0F0"/>
                </a:solidFill>
              </a:rPr>
              <a:t> </a:t>
            </a:r>
            <a:r>
              <a:rPr lang="en-US" dirty="0" err="1">
                <a:solidFill>
                  <a:srgbClr val="00B0F0"/>
                </a:solidFill>
              </a:rPr>
              <a:t>Thực</a:t>
            </a:r>
            <a:r>
              <a:rPr lang="en-US" dirty="0">
                <a:solidFill>
                  <a:srgbClr val="00B0F0"/>
                </a:solidFill>
              </a:rPr>
              <a:t> </a:t>
            </a:r>
            <a:r>
              <a:rPr lang="en-US" dirty="0" err="1">
                <a:solidFill>
                  <a:srgbClr val="00B0F0"/>
                </a:solidFill>
              </a:rPr>
              <a:t>Hiện</a:t>
            </a:r>
            <a:endParaRPr lang="vi-VN" dirty="0"/>
          </a:p>
        </p:txBody>
      </p:sp>
      <p:sp>
        <p:nvSpPr>
          <p:cNvPr id="3" name="Content Placeholder 2"/>
          <p:cNvSpPr>
            <a:spLocks noGrp="1"/>
          </p:cNvSpPr>
          <p:nvPr>
            <p:ph idx="1"/>
          </p:nvPr>
        </p:nvSpPr>
        <p:spPr>
          <a:xfrm>
            <a:off x="677334" y="1930401"/>
            <a:ext cx="8596668" cy="4110962"/>
          </a:xfrm>
        </p:spPr>
        <p:txBody>
          <a:bodyPr/>
          <a:lstStyle/>
          <a:p>
            <a:r>
              <a:rPr lang="vi-VN" sz="2400" dirty="0">
                <a:solidFill>
                  <a:schemeClr val="accent1"/>
                </a:solidFill>
              </a:rPr>
              <a:t>Ý tưởng của mô hình này là máy con (đóng vài trò là máy khách) gửi một yêu cầu (request) để máy chủ (đóng vai trò người cung ứng dịch vụ), máy chủ sẽ xử lý và trả kết quả về cho máy khách.</a:t>
            </a:r>
            <a:endParaRPr lang="vi-VN" sz="2400" dirty="0">
              <a:solidFill>
                <a:schemeClr val="accent1"/>
              </a:solidFill>
            </a:endParaRPr>
          </a:p>
          <a:p>
            <a:r>
              <a:rPr lang="vi-VN" sz="2400" dirty="0">
                <a:solidFill>
                  <a:schemeClr val="accent1"/>
                </a:solidFill>
              </a:rPr>
              <a:t/>
            </a:r>
            <a:br>
              <a:rPr lang="vi-VN" sz="2400" dirty="0">
                <a:solidFill>
                  <a:schemeClr val="accent1"/>
                </a:solidFill>
              </a:rPr>
            </a:br>
            <a:r>
              <a:rPr lang="vi-VN" sz="2400" dirty="0">
                <a:solidFill>
                  <a:schemeClr val="accent1"/>
                </a:solidFill>
              </a:rPr>
              <a:t>Một chương trình được coi là client khi nó gửi các yêu cầu tới máy có chương trình server và chờ đợi câu trả lời từ server. Chương trình server và client nói chuyện với nhau bằng các thông điệp (messages) thông qua một cổng truyền thông liên tác IPC (Interprocess Communication</a:t>
            </a:r>
            <a:r>
              <a:rPr lang="vi-VN" dirty="0"/>
              <a:t>)</a:t>
            </a:r>
            <a:endParaRPr lang="vi-VN" dirty="0"/>
          </a:p>
        </p:txBody>
      </p:sp>
    </p:spTree>
    <p:extLst>
      <p:ext uri="{BB962C8B-B14F-4D97-AF65-F5344CB8AC3E}">
        <p14:creationId xmlns:p14="http://schemas.microsoft.com/office/powerpoint/2010/main" val="781505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38896"/>
          </a:xfrm>
        </p:spPr>
        <p:txBody>
          <a:bodyPr/>
          <a:lstStyle/>
          <a:p>
            <a:pPr algn="ctr"/>
            <a:r>
              <a:rPr lang="en-US" dirty="0" err="1">
                <a:solidFill>
                  <a:srgbClr val="00B0F0"/>
                </a:solidFill>
              </a:rPr>
              <a:t>Quá</a:t>
            </a:r>
            <a:r>
              <a:rPr lang="en-US" dirty="0">
                <a:solidFill>
                  <a:srgbClr val="00B0F0"/>
                </a:solidFill>
              </a:rPr>
              <a:t> </a:t>
            </a:r>
            <a:r>
              <a:rPr lang="en-US" dirty="0" err="1">
                <a:solidFill>
                  <a:srgbClr val="00B0F0"/>
                </a:solidFill>
              </a:rPr>
              <a:t>Trình</a:t>
            </a:r>
            <a:r>
              <a:rPr lang="en-US" dirty="0">
                <a:solidFill>
                  <a:srgbClr val="00B0F0"/>
                </a:solidFill>
              </a:rPr>
              <a:t> </a:t>
            </a:r>
            <a:r>
              <a:rPr lang="en-US" dirty="0" err="1">
                <a:solidFill>
                  <a:srgbClr val="00B0F0"/>
                </a:solidFill>
              </a:rPr>
              <a:t>Thực</a:t>
            </a:r>
            <a:r>
              <a:rPr lang="en-US" dirty="0">
                <a:solidFill>
                  <a:srgbClr val="00B0F0"/>
                </a:solidFill>
              </a:rPr>
              <a:t> </a:t>
            </a:r>
            <a:r>
              <a:rPr lang="en-US" dirty="0" err="1">
                <a:solidFill>
                  <a:srgbClr val="00B0F0"/>
                </a:solidFill>
              </a:rPr>
              <a:t>Hiện</a:t>
            </a:r>
            <a:endParaRPr lang="vi-VN" dirty="0"/>
          </a:p>
        </p:txBody>
      </p:sp>
      <p:sp>
        <p:nvSpPr>
          <p:cNvPr id="3" name="Content Placeholder 2"/>
          <p:cNvSpPr>
            <a:spLocks noGrp="1"/>
          </p:cNvSpPr>
          <p:nvPr>
            <p:ph idx="1"/>
          </p:nvPr>
        </p:nvSpPr>
        <p:spPr>
          <a:xfrm>
            <a:off x="677334" y="1287887"/>
            <a:ext cx="8596668" cy="4753476"/>
          </a:xfrm>
        </p:spPr>
        <p:txBody>
          <a:bodyPr/>
          <a:lstStyle/>
          <a:p>
            <a:pPr marL="0" lvl="1" indent="0">
              <a:buNone/>
            </a:pPr>
            <a:r>
              <a:rPr lang="en-US" sz="2000" dirty="0" smtClean="0">
                <a:solidFill>
                  <a:schemeClr val="accent1"/>
                </a:solidFill>
              </a:rPr>
              <a:t>3. </a:t>
            </a:r>
            <a:r>
              <a:rPr lang="en-US" sz="2000" dirty="0" err="1" smtClean="0">
                <a:solidFill>
                  <a:schemeClr val="accent1"/>
                </a:solidFill>
              </a:rPr>
              <a:t>Thiết</a:t>
            </a:r>
            <a:r>
              <a:rPr lang="en-US" sz="2000" dirty="0" smtClean="0">
                <a:solidFill>
                  <a:schemeClr val="accent1"/>
                </a:solidFill>
              </a:rPr>
              <a:t> </a:t>
            </a:r>
            <a:r>
              <a:rPr lang="en-US" sz="2000" dirty="0" err="1">
                <a:solidFill>
                  <a:schemeClr val="accent1"/>
                </a:solidFill>
              </a:rPr>
              <a:t>kế</a:t>
            </a:r>
            <a:r>
              <a:rPr lang="en-US" sz="2000" dirty="0">
                <a:solidFill>
                  <a:schemeClr val="accent1"/>
                </a:solidFill>
              </a:rPr>
              <a:t> </a:t>
            </a:r>
            <a:r>
              <a:rPr lang="en-US" sz="2000" dirty="0" err="1">
                <a:solidFill>
                  <a:schemeClr val="accent1"/>
                </a:solidFill>
              </a:rPr>
              <a:t>giao</a:t>
            </a:r>
            <a:r>
              <a:rPr lang="en-US" sz="2000" dirty="0">
                <a:solidFill>
                  <a:schemeClr val="accent1"/>
                </a:solidFill>
              </a:rPr>
              <a:t> </a:t>
            </a:r>
            <a:r>
              <a:rPr lang="en-US" sz="2000" dirty="0" err="1" smtClean="0">
                <a:solidFill>
                  <a:schemeClr val="accent1"/>
                </a:solidFill>
              </a:rPr>
              <a:t>diện</a:t>
            </a:r>
            <a:r>
              <a:rPr lang="en-US" sz="2000" dirty="0" smtClean="0">
                <a:solidFill>
                  <a:schemeClr val="accent1"/>
                </a:solidFill>
              </a:rPr>
              <a:t> :</a:t>
            </a:r>
          </a:p>
          <a:p>
            <a:pPr marL="0" lvl="1" indent="0">
              <a:buNone/>
            </a:pPr>
            <a:r>
              <a:rPr lang="en-US" sz="2000" dirty="0" err="1" smtClean="0">
                <a:solidFill>
                  <a:schemeClr val="accent1"/>
                </a:solidFill>
              </a:rPr>
              <a:t>Giao</a:t>
            </a:r>
            <a:r>
              <a:rPr lang="en-US" sz="2000" dirty="0" smtClean="0">
                <a:solidFill>
                  <a:schemeClr val="accent1"/>
                </a:solidFill>
              </a:rPr>
              <a:t> </a:t>
            </a:r>
            <a:r>
              <a:rPr lang="en-US" sz="2000" dirty="0" err="1" smtClean="0">
                <a:solidFill>
                  <a:schemeClr val="accent1"/>
                </a:solidFill>
              </a:rPr>
              <a:t>diện</a:t>
            </a:r>
            <a:r>
              <a:rPr lang="en-US" sz="2000" dirty="0" smtClean="0">
                <a:solidFill>
                  <a:schemeClr val="accent1"/>
                </a:solidFill>
              </a:rPr>
              <a:t> Client :</a:t>
            </a:r>
            <a:endParaRPr lang="en-US" sz="2000" dirty="0">
              <a:solidFill>
                <a:schemeClr val="accent1"/>
              </a:solidFill>
            </a:endParaRPr>
          </a:p>
          <a:p>
            <a:pPr marL="0" indent="0">
              <a:buNone/>
            </a:pPr>
            <a:r>
              <a:rPr lang="en-US" dirty="0" err="1" smtClean="0">
                <a:solidFill>
                  <a:schemeClr val="accent1"/>
                </a:solidFill>
              </a:rPr>
              <a:t>Phần</a:t>
            </a:r>
            <a:r>
              <a:rPr lang="en-US" dirty="0" smtClean="0">
                <a:solidFill>
                  <a:schemeClr val="accent1"/>
                </a:solidFill>
              </a:rPr>
              <a:t> </a:t>
            </a:r>
            <a:r>
              <a:rPr lang="en-US" dirty="0" err="1" smtClean="0">
                <a:solidFill>
                  <a:schemeClr val="accent1"/>
                </a:solidFill>
              </a:rPr>
              <a:t>đầu</a:t>
            </a:r>
            <a:r>
              <a:rPr lang="en-US" dirty="0" smtClean="0">
                <a:solidFill>
                  <a:schemeClr val="accent1"/>
                </a:solidFill>
              </a:rPr>
              <a:t> </a:t>
            </a:r>
            <a:r>
              <a:rPr lang="en-US" dirty="0" err="1" smtClean="0">
                <a:solidFill>
                  <a:schemeClr val="accent1"/>
                </a:solidFill>
              </a:rPr>
              <a:t>giao</a:t>
            </a:r>
            <a:r>
              <a:rPr lang="en-US" dirty="0" smtClean="0">
                <a:solidFill>
                  <a:schemeClr val="accent1"/>
                </a:solidFill>
              </a:rPr>
              <a:t> </a:t>
            </a:r>
            <a:r>
              <a:rPr lang="en-US" dirty="0" err="1" smtClean="0">
                <a:solidFill>
                  <a:schemeClr val="accent1"/>
                </a:solidFill>
              </a:rPr>
              <a:t>diện</a:t>
            </a:r>
            <a:r>
              <a:rPr lang="en-US" dirty="0" smtClean="0">
                <a:solidFill>
                  <a:schemeClr val="accent1"/>
                </a:solidFill>
              </a:rPr>
              <a:t> </a:t>
            </a:r>
            <a:r>
              <a:rPr lang="en-US" dirty="0" err="1" smtClean="0">
                <a:solidFill>
                  <a:schemeClr val="accent1"/>
                </a:solidFill>
              </a:rPr>
              <a:t>chơi</a:t>
            </a:r>
            <a:r>
              <a:rPr lang="en-US" dirty="0" smtClean="0">
                <a:solidFill>
                  <a:schemeClr val="accent1"/>
                </a:solidFill>
              </a:rPr>
              <a:t> Game</a:t>
            </a:r>
          </a:p>
          <a:p>
            <a:pPr marL="0" indent="0">
              <a:buNone/>
            </a:pPr>
            <a:r>
              <a:rPr lang="en-US" dirty="0" err="1" smtClean="0">
                <a:solidFill>
                  <a:schemeClr val="accent1"/>
                </a:solidFill>
              </a:rPr>
              <a:t>TextView</a:t>
            </a:r>
            <a:r>
              <a:rPr lang="en-US" dirty="0" smtClean="0">
                <a:solidFill>
                  <a:schemeClr val="accent1"/>
                </a:solidFill>
              </a:rPr>
              <a:t> </a:t>
            </a:r>
            <a:r>
              <a:rPr lang="en-US" dirty="0" err="1" smtClean="0">
                <a:solidFill>
                  <a:schemeClr val="accent1"/>
                </a:solidFill>
              </a:rPr>
              <a:t>hiển</a:t>
            </a:r>
            <a:r>
              <a:rPr lang="en-US" dirty="0" smtClean="0">
                <a:solidFill>
                  <a:schemeClr val="accent1"/>
                </a:solidFill>
              </a:rPr>
              <a:t> </a:t>
            </a:r>
            <a:r>
              <a:rPr lang="en-US" dirty="0" err="1" smtClean="0">
                <a:solidFill>
                  <a:schemeClr val="accent1"/>
                </a:solidFill>
              </a:rPr>
              <a:t>thị</a:t>
            </a:r>
            <a:r>
              <a:rPr lang="en-US" dirty="0" smtClean="0">
                <a:solidFill>
                  <a:schemeClr val="accent1"/>
                </a:solidFill>
              </a:rPr>
              <a:t> </a:t>
            </a:r>
            <a:r>
              <a:rPr lang="en-US" dirty="0" err="1" smtClean="0">
                <a:solidFill>
                  <a:schemeClr val="accent1"/>
                </a:solidFill>
              </a:rPr>
              <a:t>giao</a:t>
            </a:r>
            <a:r>
              <a:rPr lang="en-US" dirty="0" smtClean="0">
                <a:solidFill>
                  <a:schemeClr val="accent1"/>
                </a:solidFill>
              </a:rPr>
              <a:t> </a:t>
            </a:r>
            <a:r>
              <a:rPr lang="en-US" dirty="0" err="1" smtClean="0">
                <a:solidFill>
                  <a:schemeClr val="accent1"/>
                </a:solidFill>
              </a:rPr>
              <a:t>diện</a:t>
            </a:r>
            <a:r>
              <a:rPr lang="en-US" dirty="0" smtClean="0">
                <a:solidFill>
                  <a:schemeClr val="accent1"/>
                </a:solidFill>
              </a:rPr>
              <a:t> chat</a:t>
            </a:r>
          </a:p>
          <a:p>
            <a:pPr marL="0" indent="0">
              <a:buNone/>
            </a:pPr>
            <a:r>
              <a:rPr lang="en-US" dirty="0" smtClean="0">
                <a:solidFill>
                  <a:schemeClr val="accent1"/>
                </a:solidFill>
              </a:rPr>
              <a:t>“Welcome to the chat Room”</a:t>
            </a:r>
          </a:p>
          <a:p>
            <a:pPr marL="0" indent="0">
              <a:buNone/>
            </a:pPr>
            <a:r>
              <a:rPr lang="en-US" dirty="0" smtClean="0">
                <a:solidFill>
                  <a:schemeClr val="accent1"/>
                </a:solidFill>
              </a:rPr>
              <a:t>Player name : </a:t>
            </a:r>
            <a:r>
              <a:rPr lang="en-US" dirty="0" err="1" smtClean="0">
                <a:solidFill>
                  <a:schemeClr val="accent1"/>
                </a:solidFill>
              </a:rPr>
              <a:t>Tên</a:t>
            </a:r>
            <a:r>
              <a:rPr lang="en-US" dirty="0" smtClean="0">
                <a:solidFill>
                  <a:schemeClr val="accent1"/>
                </a:solidFill>
              </a:rPr>
              <a:t> </a:t>
            </a:r>
            <a:r>
              <a:rPr lang="en-US" dirty="0" err="1" smtClean="0">
                <a:solidFill>
                  <a:schemeClr val="accent1"/>
                </a:solidFill>
              </a:rPr>
              <a:t>người</a:t>
            </a:r>
            <a:r>
              <a:rPr lang="en-US" dirty="0" smtClean="0">
                <a:solidFill>
                  <a:schemeClr val="accent1"/>
                </a:solidFill>
              </a:rPr>
              <a:t> </a:t>
            </a:r>
            <a:r>
              <a:rPr lang="en-US" dirty="0" err="1" smtClean="0">
                <a:solidFill>
                  <a:schemeClr val="accent1"/>
                </a:solidFill>
              </a:rPr>
              <a:t>chơi</a:t>
            </a:r>
            <a:endParaRPr lang="en-US" dirty="0" smtClean="0">
              <a:solidFill>
                <a:schemeClr val="accent1"/>
              </a:solidFill>
            </a:endParaRPr>
          </a:p>
          <a:p>
            <a:pPr marL="0" indent="0">
              <a:buNone/>
            </a:pPr>
            <a:r>
              <a:rPr lang="en-US" dirty="0" smtClean="0">
                <a:solidFill>
                  <a:schemeClr val="accent1"/>
                </a:solidFill>
              </a:rPr>
              <a:t>Port </a:t>
            </a:r>
            <a:r>
              <a:rPr lang="en-US" dirty="0" err="1" smtClean="0">
                <a:solidFill>
                  <a:schemeClr val="accent1"/>
                </a:solidFill>
              </a:rPr>
              <a:t>kết</a:t>
            </a:r>
            <a:r>
              <a:rPr lang="en-US" dirty="0" smtClean="0">
                <a:solidFill>
                  <a:schemeClr val="accent1"/>
                </a:solidFill>
              </a:rPr>
              <a:t> </a:t>
            </a:r>
            <a:r>
              <a:rPr lang="en-US" dirty="0" err="1" smtClean="0">
                <a:solidFill>
                  <a:schemeClr val="accent1"/>
                </a:solidFill>
              </a:rPr>
              <a:t>nối</a:t>
            </a:r>
            <a:r>
              <a:rPr lang="en-US" dirty="0" smtClean="0">
                <a:solidFill>
                  <a:schemeClr val="accent1"/>
                </a:solidFill>
              </a:rPr>
              <a:t> </a:t>
            </a:r>
            <a:r>
              <a:rPr lang="en-US" dirty="0" err="1" smtClean="0">
                <a:solidFill>
                  <a:schemeClr val="accent1"/>
                </a:solidFill>
              </a:rPr>
              <a:t>đến</a:t>
            </a:r>
            <a:r>
              <a:rPr lang="en-US" dirty="0" smtClean="0">
                <a:solidFill>
                  <a:schemeClr val="accent1"/>
                </a:solidFill>
              </a:rPr>
              <a:t> server</a:t>
            </a:r>
          </a:p>
          <a:p>
            <a:pPr marL="0" indent="0">
              <a:buNone/>
            </a:pPr>
            <a:r>
              <a:rPr lang="en-US" dirty="0" smtClean="0">
                <a:solidFill>
                  <a:schemeClr val="accent1"/>
                </a:solidFill>
              </a:rPr>
              <a:t>Login : </a:t>
            </a:r>
            <a:r>
              <a:rPr lang="en-US" dirty="0" err="1" smtClean="0">
                <a:solidFill>
                  <a:schemeClr val="accent1"/>
                </a:solidFill>
              </a:rPr>
              <a:t>kết</a:t>
            </a:r>
            <a:r>
              <a:rPr lang="en-US" dirty="0" smtClean="0">
                <a:solidFill>
                  <a:schemeClr val="accent1"/>
                </a:solidFill>
              </a:rPr>
              <a:t> </a:t>
            </a:r>
            <a:r>
              <a:rPr lang="en-US" dirty="0" err="1" smtClean="0">
                <a:solidFill>
                  <a:schemeClr val="accent1"/>
                </a:solidFill>
              </a:rPr>
              <a:t>nối</a:t>
            </a:r>
            <a:r>
              <a:rPr lang="en-US" dirty="0" smtClean="0">
                <a:solidFill>
                  <a:schemeClr val="accent1"/>
                </a:solidFill>
              </a:rPr>
              <a:t> </a:t>
            </a:r>
            <a:r>
              <a:rPr lang="en-US" dirty="0" err="1" smtClean="0">
                <a:solidFill>
                  <a:schemeClr val="accent1"/>
                </a:solidFill>
              </a:rPr>
              <a:t>vào</a:t>
            </a:r>
            <a:r>
              <a:rPr lang="en-US" dirty="0" smtClean="0">
                <a:solidFill>
                  <a:schemeClr val="accent1"/>
                </a:solidFill>
              </a:rPr>
              <a:t> </a:t>
            </a:r>
            <a:r>
              <a:rPr lang="en-US" dirty="0" err="1" smtClean="0">
                <a:solidFill>
                  <a:schemeClr val="accent1"/>
                </a:solidFill>
              </a:rPr>
              <a:t>máy</a:t>
            </a:r>
            <a:r>
              <a:rPr lang="en-US" dirty="0" smtClean="0">
                <a:solidFill>
                  <a:schemeClr val="accent1"/>
                </a:solidFill>
              </a:rPr>
              <a:t> </a:t>
            </a:r>
            <a:r>
              <a:rPr lang="en-US" dirty="0" err="1" smtClean="0">
                <a:solidFill>
                  <a:schemeClr val="accent1"/>
                </a:solidFill>
              </a:rPr>
              <a:t>chủ</a:t>
            </a:r>
            <a:endParaRPr lang="en-US" dirty="0" smtClean="0">
              <a:solidFill>
                <a:schemeClr val="accent1"/>
              </a:solidFill>
            </a:endParaRPr>
          </a:p>
          <a:p>
            <a:pPr marL="0" indent="0">
              <a:buNone/>
            </a:pPr>
            <a:r>
              <a:rPr lang="en-US" dirty="0" smtClean="0">
                <a:solidFill>
                  <a:schemeClr val="accent1"/>
                </a:solidFill>
              </a:rPr>
              <a:t>Logout : </a:t>
            </a:r>
            <a:r>
              <a:rPr lang="en-US" dirty="0" err="1" smtClean="0">
                <a:solidFill>
                  <a:schemeClr val="accent1"/>
                </a:solidFill>
              </a:rPr>
              <a:t>Đăng</a:t>
            </a:r>
            <a:r>
              <a:rPr lang="en-US" dirty="0" smtClean="0">
                <a:solidFill>
                  <a:schemeClr val="accent1"/>
                </a:solidFill>
              </a:rPr>
              <a:t> </a:t>
            </a:r>
            <a:r>
              <a:rPr lang="en-US" dirty="0" err="1" smtClean="0">
                <a:solidFill>
                  <a:schemeClr val="accent1"/>
                </a:solidFill>
              </a:rPr>
              <a:t>xuất</a:t>
            </a:r>
            <a:r>
              <a:rPr lang="en-US" dirty="0" smtClean="0">
                <a:solidFill>
                  <a:schemeClr val="accent1"/>
                </a:solidFill>
              </a:rPr>
              <a:t> </a:t>
            </a:r>
            <a:r>
              <a:rPr lang="en-US" dirty="0" err="1" smtClean="0">
                <a:solidFill>
                  <a:schemeClr val="accent1"/>
                </a:solidFill>
              </a:rPr>
              <a:t>khỏi</a:t>
            </a:r>
            <a:r>
              <a:rPr lang="en-US" dirty="0" smtClean="0">
                <a:solidFill>
                  <a:schemeClr val="accent1"/>
                </a:solidFill>
              </a:rPr>
              <a:t> </a:t>
            </a:r>
            <a:r>
              <a:rPr lang="en-US" dirty="0" err="1" smtClean="0">
                <a:solidFill>
                  <a:schemeClr val="accent1"/>
                </a:solidFill>
              </a:rPr>
              <a:t>máy</a:t>
            </a:r>
            <a:r>
              <a:rPr lang="en-US" dirty="0" smtClean="0">
                <a:solidFill>
                  <a:schemeClr val="accent1"/>
                </a:solidFill>
              </a:rPr>
              <a:t> </a:t>
            </a:r>
            <a:r>
              <a:rPr lang="en-US" dirty="0" err="1" smtClean="0">
                <a:solidFill>
                  <a:schemeClr val="accent1"/>
                </a:solidFill>
              </a:rPr>
              <a:t>chủ</a:t>
            </a:r>
            <a:endParaRPr lang="en-US" dirty="0" smtClean="0">
              <a:solidFill>
                <a:schemeClr val="accent1"/>
              </a:solidFill>
            </a:endParaRPr>
          </a:p>
          <a:p>
            <a:pPr marL="0" indent="0">
              <a:buNone/>
            </a:pPr>
            <a:r>
              <a:rPr lang="en-US" dirty="0" smtClean="0">
                <a:solidFill>
                  <a:schemeClr val="accent1"/>
                </a:solidFill>
              </a:rPr>
              <a:t>Start </a:t>
            </a:r>
            <a:r>
              <a:rPr lang="en-US" dirty="0" err="1" smtClean="0">
                <a:solidFill>
                  <a:schemeClr val="accent1"/>
                </a:solidFill>
              </a:rPr>
              <a:t>bắt</a:t>
            </a:r>
            <a:r>
              <a:rPr lang="en-US" dirty="0" smtClean="0">
                <a:solidFill>
                  <a:schemeClr val="accent1"/>
                </a:solidFill>
              </a:rPr>
              <a:t> </a:t>
            </a:r>
            <a:r>
              <a:rPr lang="en-US" dirty="0" err="1" smtClean="0">
                <a:solidFill>
                  <a:schemeClr val="accent1"/>
                </a:solidFill>
              </a:rPr>
              <a:t>đầu</a:t>
            </a:r>
            <a:r>
              <a:rPr lang="en-US" dirty="0" smtClean="0">
                <a:solidFill>
                  <a:schemeClr val="accent1"/>
                </a:solidFill>
              </a:rPr>
              <a:t> </a:t>
            </a:r>
            <a:r>
              <a:rPr lang="en-US" dirty="0" err="1" smtClean="0">
                <a:solidFill>
                  <a:schemeClr val="accent1"/>
                </a:solidFill>
              </a:rPr>
              <a:t>trò</a:t>
            </a:r>
            <a:r>
              <a:rPr lang="en-US" dirty="0" smtClean="0">
                <a:solidFill>
                  <a:schemeClr val="accent1"/>
                </a:solidFill>
              </a:rPr>
              <a:t> </a:t>
            </a:r>
            <a:r>
              <a:rPr lang="en-US" dirty="0" err="1" smtClean="0">
                <a:solidFill>
                  <a:schemeClr val="accent1"/>
                </a:solidFill>
              </a:rPr>
              <a:t>chơi</a:t>
            </a:r>
            <a:endParaRPr lang="vi-VN" dirty="0">
              <a:solidFill>
                <a:schemeClr val="accent1"/>
              </a:solidFill>
            </a:endParaRPr>
          </a:p>
        </p:txBody>
      </p:sp>
      <p:pic>
        <p:nvPicPr>
          <p:cNvPr id="4" name="Picture 3"/>
          <p:cNvPicPr>
            <a:picLocks noChangeAspect="1"/>
          </p:cNvPicPr>
          <p:nvPr/>
        </p:nvPicPr>
        <p:blipFill>
          <a:blip r:embed="rId2"/>
          <a:stretch>
            <a:fillRect/>
          </a:stretch>
        </p:blipFill>
        <p:spPr>
          <a:xfrm>
            <a:off x="4275787" y="1287887"/>
            <a:ext cx="4998216" cy="4753476"/>
          </a:xfrm>
          <a:prstGeom prst="rect">
            <a:avLst/>
          </a:prstGeom>
        </p:spPr>
      </p:pic>
    </p:spTree>
    <p:extLst>
      <p:ext uri="{BB962C8B-B14F-4D97-AF65-F5344CB8AC3E}">
        <p14:creationId xmlns:p14="http://schemas.microsoft.com/office/powerpoint/2010/main" val="126902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744"/>
          </a:xfrm>
        </p:spPr>
        <p:txBody>
          <a:bodyPr/>
          <a:lstStyle/>
          <a:p>
            <a:pPr algn="ctr"/>
            <a:r>
              <a:rPr lang="en-US" dirty="0" err="1">
                <a:solidFill>
                  <a:srgbClr val="00B0F0"/>
                </a:solidFill>
              </a:rPr>
              <a:t>Quá</a:t>
            </a:r>
            <a:r>
              <a:rPr lang="en-US" dirty="0">
                <a:solidFill>
                  <a:srgbClr val="00B0F0"/>
                </a:solidFill>
              </a:rPr>
              <a:t> </a:t>
            </a:r>
            <a:r>
              <a:rPr lang="en-US" dirty="0" err="1">
                <a:solidFill>
                  <a:srgbClr val="00B0F0"/>
                </a:solidFill>
              </a:rPr>
              <a:t>Trình</a:t>
            </a:r>
            <a:r>
              <a:rPr lang="en-US" dirty="0">
                <a:solidFill>
                  <a:srgbClr val="00B0F0"/>
                </a:solidFill>
              </a:rPr>
              <a:t> </a:t>
            </a:r>
            <a:r>
              <a:rPr lang="en-US" dirty="0" err="1">
                <a:solidFill>
                  <a:srgbClr val="00B0F0"/>
                </a:solidFill>
              </a:rPr>
              <a:t>Thực</a:t>
            </a:r>
            <a:r>
              <a:rPr lang="en-US" dirty="0">
                <a:solidFill>
                  <a:srgbClr val="00B0F0"/>
                </a:solidFill>
              </a:rPr>
              <a:t> </a:t>
            </a:r>
            <a:r>
              <a:rPr lang="en-US" dirty="0" err="1">
                <a:solidFill>
                  <a:srgbClr val="00B0F0"/>
                </a:solidFill>
              </a:rPr>
              <a:t>Hiện</a:t>
            </a:r>
            <a:endParaRPr lang="vi-VN" dirty="0"/>
          </a:p>
        </p:txBody>
      </p:sp>
      <p:sp>
        <p:nvSpPr>
          <p:cNvPr id="3" name="Content Placeholder 2"/>
          <p:cNvSpPr>
            <a:spLocks noGrp="1"/>
          </p:cNvSpPr>
          <p:nvPr>
            <p:ph idx="1"/>
          </p:nvPr>
        </p:nvSpPr>
        <p:spPr>
          <a:xfrm>
            <a:off x="677334" y="1390918"/>
            <a:ext cx="8596668" cy="4650445"/>
          </a:xfrm>
        </p:spPr>
        <p:txBody>
          <a:bodyPr/>
          <a:lstStyle/>
          <a:p>
            <a:r>
              <a:rPr lang="en-US" dirty="0" err="1" smtClean="0"/>
              <a:t>Giao</a:t>
            </a:r>
            <a:r>
              <a:rPr lang="en-US" dirty="0" smtClean="0"/>
              <a:t> </a:t>
            </a:r>
            <a:r>
              <a:rPr lang="en-US" dirty="0" err="1" smtClean="0"/>
              <a:t>diện</a:t>
            </a:r>
            <a:r>
              <a:rPr lang="en-US" dirty="0" smtClean="0"/>
              <a:t> Server :</a:t>
            </a:r>
          </a:p>
          <a:p>
            <a:pPr marL="0" indent="0">
              <a:buNone/>
            </a:pPr>
            <a:r>
              <a:rPr lang="en-US" sz="2000" dirty="0" smtClean="0">
                <a:solidFill>
                  <a:schemeClr val="accent1"/>
                </a:solidFill>
              </a:rPr>
              <a:t>Port : </a:t>
            </a:r>
            <a:r>
              <a:rPr lang="en-US" sz="2000" dirty="0" err="1" smtClean="0">
                <a:solidFill>
                  <a:schemeClr val="accent1"/>
                </a:solidFill>
              </a:rPr>
              <a:t>thông</a:t>
            </a:r>
            <a:r>
              <a:rPr lang="en-US" sz="2000" dirty="0" smtClean="0">
                <a:solidFill>
                  <a:schemeClr val="accent1"/>
                </a:solidFill>
              </a:rPr>
              <a:t> </a:t>
            </a:r>
            <a:r>
              <a:rPr lang="en-US" sz="2000" dirty="0" err="1" smtClean="0">
                <a:solidFill>
                  <a:schemeClr val="accent1"/>
                </a:solidFill>
              </a:rPr>
              <a:t>báo</a:t>
            </a:r>
            <a:r>
              <a:rPr lang="en-US" sz="2000" dirty="0" smtClean="0">
                <a:solidFill>
                  <a:schemeClr val="accent1"/>
                </a:solidFill>
              </a:rPr>
              <a:t> </a:t>
            </a:r>
            <a:r>
              <a:rPr lang="en-US" sz="2000" dirty="0" err="1" smtClean="0">
                <a:solidFill>
                  <a:schemeClr val="accent1"/>
                </a:solidFill>
              </a:rPr>
              <a:t>số</a:t>
            </a:r>
            <a:r>
              <a:rPr lang="en-US" sz="2000" dirty="0" smtClean="0">
                <a:solidFill>
                  <a:schemeClr val="accent1"/>
                </a:solidFill>
              </a:rPr>
              <a:t> </a:t>
            </a:r>
            <a:r>
              <a:rPr lang="en-US" sz="2000" dirty="0" err="1" smtClean="0">
                <a:solidFill>
                  <a:schemeClr val="accent1"/>
                </a:solidFill>
              </a:rPr>
              <a:t>cổng</a:t>
            </a:r>
            <a:r>
              <a:rPr lang="en-US" sz="2000" dirty="0" smtClean="0">
                <a:solidFill>
                  <a:schemeClr val="accent1"/>
                </a:solidFill>
              </a:rPr>
              <a:t> </a:t>
            </a:r>
            <a:r>
              <a:rPr lang="en-US" sz="2000" dirty="0" err="1" smtClean="0">
                <a:solidFill>
                  <a:schemeClr val="accent1"/>
                </a:solidFill>
              </a:rPr>
              <a:t>mà</a:t>
            </a:r>
            <a:r>
              <a:rPr lang="en-US" sz="2000" dirty="0" smtClean="0">
                <a:solidFill>
                  <a:schemeClr val="accent1"/>
                </a:solidFill>
              </a:rPr>
              <a:t> server </a:t>
            </a:r>
          </a:p>
          <a:p>
            <a:pPr marL="0" indent="0">
              <a:buNone/>
            </a:pPr>
            <a:r>
              <a:rPr lang="en-US" sz="2000" dirty="0" err="1" smtClean="0">
                <a:solidFill>
                  <a:schemeClr val="accent1"/>
                </a:solidFill>
              </a:rPr>
              <a:t>mở</a:t>
            </a:r>
            <a:r>
              <a:rPr lang="en-US" sz="2000" dirty="0" smtClean="0">
                <a:solidFill>
                  <a:schemeClr val="accent1"/>
                </a:solidFill>
              </a:rPr>
              <a:t> </a:t>
            </a:r>
            <a:r>
              <a:rPr lang="en-US" sz="2000" dirty="0" err="1" smtClean="0">
                <a:solidFill>
                  <a:schemeClr val="accent1"/>
                </a:solidFill>
              </a:rPr>
              <a:t>để</a:t>
            </a:r>
            <a:r>
              <a:rPr lang="en-US" sz="2000" dirty="0" smtClean="0">
                <a:solidFill>
                  <a:schemeClr val="accent1"/>
                </a:solidFill>
              </a:rPr>
              <a:t> client </a:t>
            </a:r>
            <a:r>
              <a:rPr lang="en-US" sz="2000" dirty="0" err="1" smtClean="0">
                <a:solidFill>
                  <a:schemeClr val="accent1"/>
                </a:solidFill>
              </a:rPr>
              <a:t>kết</a:t>
            </a:r>
            <a:r>
              <a:rPr lang="en-US" sz="2000" dirty="0" smtClean="0">
                <a:solidFill>
                  <a:schemeClr val="accent1"/>
                </a:solidFill>
              </a:rPr>
              <a:t> </a:t>
            </a:r>
            <a:r>
              <a:rPr lang="en-US" sz="2000" dirty="0" err="1" smtClean="0">
                <a:solidFill>
                  <a:schemeClr val="accent1"/>
                </a:solidFill>
              </a:rPr>
              <a:t>nối</a:t>
            </a:r>
            <a:r>
              <a:rPr lang="en-US" sz="2000" dirty="0" smtClean="0">
                <a:solidFill>
                  <a:schemeClr val="accent1"/>
                </a:solidFill>
              </a:rPr>
              <a:t> </a:t>
            </a:r>
            <a:r>
              <a:rPr lang="en-US" sz="2000" dirty="0" err="1" smtClean="0">
                <a:solidFill>
                  <a:schemeClr val="accent1"/>
                </a:solidFill>
              </a:rPr>
              <a:t>đến</a:t>
            </a:r>
            <a:r>
              <a:rPr lang="en-US" sz="2000" dirty="0" smtClean="0">
                <a:solidFill>
                  <a:schemeClr val="accent1"/>
                </a:solidFill>
              </a:rPr>
              <a:t> server </a:t>
            </a:r>
          </a:p>
          <a:p>
            <a:pPr marL="0" indent="0">
              <a:buNone/>
            </a:pPr>
            <a:r>
              <a:rPr lang="en-US" sz="2000" dirty="0" smtClean="0">
                <a:solidFill>
                  <a:schemeClr val="accent1"/>
                </a:solidFill>
              </a:rPr>
              <a:t>Start : Server </a:t>
            </a:r>
            <a:r>
              <a:rPr lang="en-US" sz="2000" dirty="0" err="1" smtClean="0">
                <a:solidFill>
                  <a:schemeClr val="accent1"/>
                </a:solidFill>
              </a:rPr>
              <a:t>bắt</a:t>
            </a:r>
            <a:r>
              <a:rPr lang="en-US" sz="2000" dirty="0" smtClean="0">
                <a:solidFill>
                  <a:schemeClr val="accent1"/>
                </a:solidFill>
              </a:rPr>
              <a:t> </a:t>
            </a:r>
            <a:r>
              <a:rPr lang="en-US" sz="2000" dirty="0" err="1" smtClean="0">
                <a:solidFill>
                  <a:schemeClr val="accent1"/>
                </a:solidFill>
              </a:rPr>
              <a:t>đầu</a:t>
            </a:r>
            <a:r>
              <a:rPr lang="en-US" sz="2000" dirty="0" smtClean="0">
                <a:solidFill>
                  <a:schemeClr val="accent1"/>
                </a:solidFill>
              </a:rPr>
              <a:t> </a:t>
            </a:r>
            <a:r>
              <a:rPr lang="en-US" sz="2000" dirty="0" err="1" smtClean="0">
                <a:solidFill>
                  <a:schemeClr val="accent1"/>
                </a:solidFill>
              </a:rPr>
              <a:t>hoạt</a:t>
            </a:r>
            <a:r>
              <a:rPr lang="en-US" sz="2000" dirty="0" smtClean="0">
                <a:solidFill>
                  <a:schemeClr val="accent1"/>
                </a:solidFill>
              </a:rPr>
              <a:t> </a:t>
            </a:r>
            <a:r>
              <a:rPr lang="en-US" sz="2000" dirty="0" err="1" smtClean="0">
                <a:solidFill>
                  <a:schemeClr val="accent1"/>
                </a:solidFill>
              </a:rPr>
              <a:t>động</a:t>
            </a:r>
            <a:endParaRPr lang="en-US" sz="2000" dirty="0" smtClean="0">
              <a:solidFill>
                <a:schemeClr val="accent1"/>
              </a:solidFill>
            </a:endParaRPr>
          </a:p>
          <a:p>
            <a:pPr marL="0" indent="0">
              <a:buNone/>
            </a:pPr>
            <a:r>
              <a:rPr lang="en-US" sz="2000" dirty="0" smtClean="0">
                <a:solidFill>
                  <a:schemeClr val="accent1"/>
                </a:solidFill>
              </a:rPr>
              <a:t>Chat Room </a:t>
            </a:r>
            <a:r>
              <a:rPr lang="en-US" sz="2000" dirty="0" err="1" smtClean="0">
                <a:solidFill>
                  <a:schemeClr val="accent1"/>
                </a:solidFill>
              </a:rPr>
              <a:t>thông</a:t>
            </a:r>
            <a:r>
              <a:rPr lang="en-US" sz="2000" dirty="0" smtClean="0">
                <a:solidFill>
                  <a:schemeClr val="accent1"/>
                </a:solidFill>
              </a:rPr>
              <a:t> </a:t>
            </a:r>
            <a:r>
              <a:rPr lang="en-US" sz="2000" dirty="0" err="1" smtClean="0">
                <a:solidFill>
                  <a:schemeClr val="accent1"/>
                </a:solidFill>
              </a:rPr>
              <a:t>báo</a:t>
            </a:r>
            <a:r>
              <a:rPr lang="en-US" sz="2000" dirty="0" smtClean="0">
                <a:solidFill>
                  <a:schemeClr val="accent1"/>
                </a:solidFill>
              </a:rPr>
              <a:t> </a:t>
            </a:r>
            <a:r>
              <a:rPr lang="en-US" sz="2000" dirty="0" err="1" smtClean="0">
                <a:solidFill>
                  <a:schemeClr val="accent1"/>
                </a:solidFill>
              </a:rPr>
              <a:t>tạo</a:t>
            </a:r>
            <a:r>
              <a:rPr lang="en-US" sz="2000" dirty="0" smtClean="0">
                <a:solidFill>
                  <a:schemeClr val="accent1"/>
                </a:solidFill>
              </a:rPr>
              <a:t> </a:t>
            </a:r>
            <a:r>
              <a:rPr lang="en-US" sz="2000" dirty="0" err="1" smtClean="0">
                <a:solidFill>
                  <a:schemeClr val="accent1"/>
                </a:solidFill>
              </a:rPr>
              <a:t>phòng</a:t>
            </a:r>
            <a:r>
              <a:rPr lang="en-US" sz="2000" dirty="0" smtClean="0">
                <a:solidFill>
                  <a:schemeClr val="accent1"/>
                </a:solidFill>
              </a:rPr>
              <a:t> </a:t>
            </a:r>
          </a:p>
          <a:p>
            <a:pPr marL="0" indent="0">
              <a:buNone/>
            </a:pPr>
            <a:r>
              <a:rPr lang="en-US" sz="2000" dirty="0" smtClean="0">
                <a:solidFill>
                  <a:schemeClr val="accent1"/>
                </a:solidFill>
              </a:rPr>
              <a:t>chat</a:t>
            </a:r>
          </a:p>
          <a:p>
            <a:pPr marL="0" indent="0">
              <a:buNone/>
            </a:pPr>
            <a:r>
              <a:rPr lang="en-US" sz="2000" dirty="0" smtClean="0">
                <a:solidFill>
                  <a:schemeClr val="accent1"/>
                </a:solidFill>
              </a:rPr>
              <a:t>Event log : </a:t>
            </a:r>
            <a:r>
              <a:rPr lang="en-US" sz="2000" dirty="0" err="1" smtClean="0">
                <a:solidFill>
                  <a:schemeClr val="accent1"/>
                </a:solidFill>
              </a:rPr>
              <a:t>thông</a:t>
            </a:r>
            <a:r>
              <a:rPr lang="en-US" sz="2000" dirty="0" smtClean="0">
                <a:solidFill>
                  <a:schemeClr val="accent1"/>
                </a:solidFill>
              </a:rPr>
              <a:t> </a:t>
            </a:r>
            <a:r>
              <a:rPr lang="en-US" sz="2000" dirty="0" err="1" smtClean="0">
                <a:solidFill>
                  <a:schemeClr val="accent1"/>
                </a:solidFill>
              </a:rPr>
              <a:t>báo</a:t>
            </a:r>
            <a:r>
              <a:rPr lang="en-US" sz="2000" dirty="0" smtClean="0">
                <a:solidFill>
                  <a:schemeClr val="accent1"/>
                </a:solidFill>
              </a:rPr>
              <a:t> </a:t>
            </a:r>
            <a:r>
              <a:rPr lang="en-US" sz="2000" dirty="0" err="1" smtClean="0">
                <a:solidFill>
                  <a:schemeClr val="accent1"/>
                </a:solidFill>
              </a:rPr>
              <a:t>sự</a:t>
            </a:r>
            <a:r>
              <a:rPr lang="en-US" sz="2000" dirty="0" smtClean="0">
                <a:solidFill>
                  <a:schemeClr val="accent1"/>
                </a:solidFill>
              </a:rPr>
              <a:t> </a:t>
            </a:r>
            <a:r>
              <a:rPr lang="en-US" sz="2000" dirty="0" err="1" smtClean="0">
                <a:solidFill>
                  <a:schemeClr val="accent1"/>
                </a:solidFill>
              </a:rPr>
              <a:t>kiện</a:t>
            </a:r>
            <a:r>
              <a:rPr lang="en-US" sz="2000" dirty="0" smtClean="0">
                <a:solidFill>
                  <a:schemeClr val="accent1"/>
                </a:solidFill>
              </a:rPr>
              <a:t> </a:t>
            </a:r>
            <a:r>
              <a:rPr lang="en-US" sz="2000" dirty="0" err="1" smtClean="0">
                <a:solidFill>
                  <a:schemeClr val="accent1"/>
                </a:solidFill>
              </a:rPr>
              <a:t>kết</a:t>
            </a:r>
            <a:endParaRPr lang="en-US" sz="2000" dirty="0" smtClean="0">
              <a:solidFill>
                <a:schemeClr val="accent1"/>
              </a:solidFill>
            </a:endParaRPr>
          </a:p>
          <a:p>
            <a:pPr marL="0" indent="0">
              <a:buNone/>
            </a:pPr>
            <a:r>
              <a:rPr lang="en-US" sz="2000" dirty="0" smtClean="0">
                <a:solidFill>
                  <a:schemeClr val="accent1"/>
                </a:solidFill>
              </a:rPr>
              <a:t> </a:t>
            </a:r>
            <a:r>
              <a:rPr lang="en-US" sz="2000" dirty="0" err="1" smtClean="0">
                <a:solidFill>
                  <a:schemeClr val="accent1"/>
                </a:solidFill>
              </a:rPr>
              <a:t>nối</a:t>
            </a:r>
            <a:r>
              <a:rPr lang="en-US" sz="2000" dirty="0" smtClean="0">
                <a:solidFill>
                  <a:schemeClr val="accent1"/>
                </a:solidFill>
              </a:rPr>
              <a:t> </a:t>
            </a:r>
            <a:r>
              <a:rPr lang="en-US" sz="2000" dirty="0" err="1" smtClean="0">
                <a:solidFill>
                  <a:schemeClr val="accent1"/>
                </a:solidFill>
              </a:rPr>
              <a:t>với</a:t>
            </a:r>
            <a:r>
              <a:rPr lang="en-US" sz="2000" dirty="0">
                <a:solidFill>
                  <a:schemeClr val="accent1"/>
                </a:solidFill>
              </a:rPr>
              <a:t> </a:t>
            </a:r>
            <a:r>
              <a:rPr lang="en-US" sz="2000" dirty="0" smtClean="0">
                <a:solidFill>
                  <a:schemeClr val="accent1"/>
                </a:solidFill>
              </a:rPr>
              <a:t>Clients </a:t>
            </a:r>
            <a:endParaRPr lang="vi-VN" sz="2000" dirty="0">
              <a:solidFill>
                <a:schemeClr val="accent1"/>
              </a:solidFill>
            </a:endParaRPr>
          </a:p>
        </p:txBody>
      </p:sp>
      <p:pic>
        <p:nvPicPr>
          <p:cNvPr id="4" name="Picture 3"/>
          <p:cNvPicPr>
            <a:picLocks noChangeAspect="1"/>
          </p:cNvPicPr>
          <p:nvPr/>
        </p:nvPicPr>
        <p:blipFill>
          <a:blip r:embed="rId2"/>
          <a:stretch>
            <a:fillRect/>
          </a:stretch>
        </p:blipFill>
        <p:spPr>
          <a:xfrm>
            <a:off x="4984124" y="1390918"/>
            <a:ext cx="4172755" cy="4650445"/>
          </a:xfrm>
          <a:prstGeom prst="rect">
            <a:avLst/>
          </a:prstGeom>
        </p:spPr>
      </p:pic>
    </p:spTree>
    <p:extLst>
      <p:ext uri="{BB962C8B-B14F-4D97-AF65-F5344CB8AC3E}">
        <p14:creationId xmlns:p14="http://schemas.microsoft.com/office/powerpoint/2010/main" val="1148887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87380"/>
          </a:xfrm>
        </p:spPr>
        <p:txBody>
          <a:bodyPr/>
          <a:lstStyle/>
          <a:p>
            <a:pPr algn="ctr"/>
            <a:r>
              <a:rPr lang="en-US" dirty="0" err="1">
                <a:solidFill>
                  <a:srgbClr val="00B0F0"/>
                </a:solidFill>
              </a:rPr>
              <a:t>Quá</a:t>
            </a:r>
            <a:r>
              <a:rPr lang="en-US" dirty="0">
                <a:solidFill>
                  <a:srgbClr val="00B0F0"/>
                </a:solidFill>
              </a:rPr>
              <a:t> </a:t>
            </a:r>
            <a:r>
              <a:rPr lang="en-US" dirty="0" err="1">
                <a:solidFill>
                  <a:srgbClr val="00B0F0"/>
                </a:solidFill>
              </a:rPr>
              <a:t>Trình</a:t>
            </a:r>
            <a:r>
              <a:rPr lang="en-US" dirty="0">
                <a:solidFill>
                  <a:srgbClr val="00B0F0"/>
                </a:solidFill>
              </a:rPr>
              <a:t> </a:t>
            </a:r>
            <a:r>
              <a:rPr lang="en-US" dirty="0" err="1">
                <a:solidFill>
                  <a:srgbClr val="00B0F0"/>
                </a:solidFill>
              </a:rPr>
              <a:t>Thực</a:t>
            </a:r>
            <a:r>
              <a:rPr lang="en-US" dirty="0">
                <a:solidFill>
                  <a:srgbClr val="00B0F0"/>
                </a:solidFill>
              </a:rPr>
              <a:t> </a:t>
            </a:r>
            <a:r>
              <a:rPr lang="en-US" dirty="0" err="1">
                <a:solidFill>
                  <a:srgbClr val="00B0F0"/>
                </a:solidFill>
              </a:rPr>
              <a:t>Hiện</a:t>
            </a:r>
            <a:endParaRPr lang="vi-VN" dirty="0"/>
          </a:p>
        </p:txBody>
      </p:sp>
      <p:sp>
        <p:nvSpPr>
          <p:cNvPr id="3" name="Content Placeholder 2"/>
          <p:cNvSpPr>
            <a:spLocks noGrp="1"/>
          </p:cNvSpPr>
          <p:nvPr>
            <p:ph idx="1"/>
          </p:nvPr>
        </p:nvSpPr>
        <p:spPr>
          <a:xfrm>
            <a:off x="677334" y="1803043"/>
            <a:ext cx="8596668" cy="4238320"/>
          </a:xfrm>
        </p:spPr>
        <p:txBody>
          <a:bodyPr/>
          <a:lstStyle/>
          <a:p>
            <a:r>
              <a:rPr lang="en-US" sz="2800" dirty="0" err="1" smtClean="0">
                <a:solidFill>
                  <a:schemeClr val="accent1"/>
                </a:solidFill>
              </a:rPr>
              <a:t>Mô</a:t>
            </a:r>
            <a:r>
              <a:rPr lang="en-US" sz="2800" dirty="0" smtClean="0">
                <a:solidFill>
                  <a:schemeClr val="accent1"/>
                </a:solidFill>
              </a:rPr>
              <a:t> </a:t>
            </a:r>
            <a:r>
              <a:rPr lang="en-US" sz="2800" dirty="0" err="1" smtClean="0">
                <a:solidFill>
                  <a:schemeClr val="accent1"/>
                </a:solidFill>
              </a:rPr>
              <a:t>tả</a:t>
            </a:r>
            <a:r>
              <a:rPr lang="en-US" sz="2800" dirty="0" smtClean="0">
                <a:solidFill>
                  <a:schemeClr val="accent1"/>
                </a:solidFill>
              </a:rPr>
              <a:t>  </a:t>
            </a:r>
            <a:r>
              <a:rPr lang="en-US" sz="2800" dirty="0" err="1" smtClean="0">
                <a:solidFill>
                  <a:schemeClr val="accent1"/>
                </a:solidFill>
              </a:rPr>
              <a:t>Cách</a:t>
            </a:r>
            <a:r>
              <a:rPr lang="en-US" sz="2800" dirty="0" smtClean="0">
                <a:solidFill>
                  <a:schemeClr val="accent1"/>
                </a:solidFill>
              </a:rPr>
              <a:t> </a:t>
            </a:r>
            <a:r>
              <a:rPr lang="en-US" sz="2800" dirty="0" err="1" smtClean="0">
                <a:solidFill>
                  <a:schemeClr val="accent1"/>
                </a:solidFill>
              </a:rPr>
              <a:t>thức</a:t>
            </a:r>
            <a:r>
              <a:rPr lang="en-US" sz="2800" dirty="0" smtClean="0">
                <a:solidFill>
                  <a:schemeClr val="accent1"/>
                </a:solidFill>
              </a:rPr>
              <a:t> </a:t>
            </a:r>
            <a:r>
              <a:rPr lang="en-US" sz="2800" dirty="0" err="1" smtClean="0">
                <a:solidFill>
                  <a:schemeClr val="accent1"/>
                </a:solidFill>
              </a:rPr>
              <a:t>hoạt</a:t>
            </a:r>
            <a:r>
              <a:rPr lang="en-US" sz="2800" dirty="0" smtClean="0">
                <a:solidFill>
                  <a:schemeClr val="accent1"/>
                </a:solidFill>
              </a:rPr>
              <a:t> </a:t>
            </a:r>
            <a:r>
              <a:rPr lang="en-US" sz="2800" dirty="0" err="1" smtClean="0">
                <a:solidFill>
                  <a:schemeClr val="accent1"/>
                </a:solidFill>
              </a:rPr>
              <a:t>động</a:t>
            </a:r>
            <a:r>
              <a:rPr lang="en-US" sz="2800" dirty="0" smtClean="0">
                <a:solidFill>
                  <a:schemeClr val="accent1"/>
                </a:solidFill>
              </a:rPr>
              <a:t> :</a:t>
            </a:r>
          </a:p>
          <a:p>
            <a:pPr marL="0" indent="0">
              <a:buNone/>
            </a:pPr>
            <a:r>
              <a:rPr lang="en-US" sz="2400" dirty="0" err="1" smtClean="0">
                <a:solidFill>
                  <a:schemeClr val="accent1"/>
                </a:solidFill>
              </a:rPr>
              <a:t>Bước</a:t>
            </a:r>
            <a:r>
              <a:rPr lang="en-US" sz="2400" dirty="0" smtClean="0">
                <a:solidFill>
                  <a:schemeClr val="accent1"/>
                </a:solidFill>
              </a:rPr>
              <a:t> 1 :  </a:t>
            </a:r>
            <a:r>
              <a:rPr lang="en-US" sz="2400" dirty="0" err="1" smtClean="0">
                <a:solidFill>
                  <a:schemeClr val="accent1"/>
                </a:solidFill>
              </a:rPr>
              <a:t>Chạy</a:t>
            </a:r>
            <a:r>
              <a:rPr lang="en-US" sz="2400" dirty="0" smtClean="0">
                <a:solidFill>
                  <a:schemeClr val="accent1"/>
                </a:solidFill>
              </a:rPr>
              <a:t> Server . </a:t>
            </a:r>
            <a:r>
              <a:rPr lang="en-US" sz="2400" dirty="0" err="1" smtClean="0">
                <a:solidFill>
                  <a:schemeClr val="accent1"/>
                </a:solidFill>
              </a:rPr>
              <a:t>Nhấn</a:t>
            </a:r>
            <a:r>
              <a:rPr lang="en-US" sz="2400" dirty="0" smtClean="0">
                <a:solidFill>
                  <a:schemeClr val="accent1"/>
                </a:solidFill>
              </a:rPr>
              <a:t> Start </a:t>
            </a:r>
            <a:r>
              <a:rPr lang="en-US" sz="2400" dirty="0" err="1" smtClean="0">
                <a:solidFill>
                  <a:schemeClr val="accent1"/>
                </a:solidFill>
              </a:rPr>
              <a:t>để</a:t>
            </a:r>
            <a:r>
              <a:rPr lang="en-US" sz="2400" dirty="0" smtClean="0">
                <a:solidFill>
                  <a:schemeClr val="accent1"/>
                </a:solidFill>
              </a:rPr>
              <a:t> server </a:t>
            </a:r>
            <a:r>
              <a:rPr lang="en-US" sz="2400" dirty="0" err="1" smtClean="0">
                <a:solidFill>
                  <a:schemeClr val="accent1"/>
                </a:solidFill>
              </a:rPr>
              <a:t>hoạt</a:t>
            </a:r>
            <a:r>
              <a:rPr lang="en-US" sz="2400" dirty="0" smtClean="0">
                <a:solidFill>
                  <a:schemeClr val="accent1"/>
                </a:solidFill>
              </a:rPr>
              <a:t> </a:t>
            </a:r>
            <a:r>
              <a:rPr lang="en-US" sz="2400" dirty="0" err="1" smtClean="0">
                <a:solidFill>
                  <a:schemeClr val="accent1"/>
                </a:solidFill>
              </a:rPr>
              <a:t>động</a:t>
            </a:r>
            <a:endParaRPr lang="en-US" sz="2400" dirty="0" smtClean="0">
              <a:solidFill>
                <a:schemeClr val="accent1"/>
              </a:solidFill>
            </a:endParaRPr>
          </a:p>
          <a:p>
            <a:pPr marL="0" indent="0">
              <a:buNone/>
            </a:pPr>
            <a:r>
              <a:rPr lang="en-US" sz="2400" dirty="0" err="1" smtClean="0">
                <a:solidFill>
                  <a:schemeClr val="accent1"/>
                </a:solidFill>
              </a:rPr>
              <a:t>Bước</a:t>
            </a:r>
            <a:r>
              <a:rPr lang="en-US" sz="2400" dirty="0" smtClean="0">
                <a:solidFill>
                  <a:schemeClr val="accent1"/>
                </a:solidFill>
              </a:rPr>
              <a:t> 2 : </a:t>
            </a:r>
            <a:r>
              <a:rPr lang="en-US" sz="2400" dirty="0" err="1" smtClean="0">
                <a:solidFill>
                  <a:schemeClr val="accent1"/>
                </a:solidFill>
              </a:rPr>
              <a:t>Chạy</a:t>
            </a:r>
            <a:r>
              <a:rPr lang="en-US" sz="2400" dirty="0" smtClean="0">
                <a:solidFill>
                  <a:schemeClr val="accent1"/>
                </a:solidFill>
              </a:rPr>
              <a:t> Clients </a:t>
            </a:r>
          </a:p>
          <a:p>
            <a:pPr marL="0" indent="0">
              <a:buNone/>
            </a:pPr>
            <a:r>
              <a:rPr lang="en-US" sz="2400" dirty="0" err="1" smtClean="0">
                <a:solidFill>
                  <a:schemeClr val="accent1"/>
                </a:solidFill>
              </a:rPr>
              <a:t>Bước</a:t>
            </a:r>
            <a:r>
              <a:rPr lang="en-US" sz="2400" dirty="0" smtClean="0">
                <a:solidFill>
                  <a:schemeClr val="accent1"/>
                </a:solidFill>
              </a:rPr>
              <a:t> 3 : </a:t>
            </a:r>
            <a:r>
              <a:rPr lang="en-US" sz="2400" dirty="0" err="1" smtClean="0">
                <a:solidFill>
                  <a:schemeClr val="accent1"/>
                </a:solidFill>
              </a:rPr>
              <a:t>Nhập</a:t>
            </a:r>
            <a:r>
              <a:rPr lang="en-US" sz="2400" dirty="0" smtClean="0">
                <a:solidFill>
                  <a:schemeClr val="accent1"/>
                </a:solidFill>
              </a:rPr>
              <a:t> </a:t>
            </a:r>
            <a:r>
              <a:rPr lang="en-US" sz="2400" dirty="0" err="1" smtClean="0">
                <a:solidFill>
                  <a:schemeClr val="accent1"/>
                </a:solidFill>
              </a:rPr>
              <a:t>tên</a:t>
            </a:r>
            <a:r>
              <a:rPr lang="en-US" sz="2400" dirty="0" smtClean="0">
                <a:solidFill>
                  <a:schemeClr val="accent1"/>
                </a:solidFill>
              </a:rPr>
              <a:t> </a:t>
            </a:r>
            <a:r>
              <a:rPr lang="en-US" sz="2400" dirty="0" err="1" smtClean="0">
                <a:solidFill>
                  <a:schemeClr val="accent1"/>
                </a:solidFill>
              </a:rPr>
              <a:t>vào</a:t>
            </a:r>
            <a:r>
              <a:rPr lang="en-US" sz="2400" dirty="0" smtClean="0">
                <a:solidFill>
                  <a:schemeClr val="accent1"/>
                </a:solidFill>
              </a:rPr>
              <a:t> ô Player Name , </a:t>
            </a:r>
            <a:r>
              <a:rPr lang="en-US" sz="2400" dirty="0" err="1" smtClean="0">
                <a:solidFill>
                  <a:schemeClr val="accent1"/>
                </a:solidFill>
              </a:rPr>
              <a:t>nhập</a:t>
            </a:r>
            <a:r>
              <a:rPr lang="en-US" sz="2400" dirty="0" smtClean="0">
                <a:solidFill>
                  <a:schemeClr val="accent1"/>
                </a:solidFill>
              </a:rPr>
              <a:t> </a:t>
            </a:r>
            <a:r>
              <a:rPr lang="en-US" sz="2400" dirty="0" err="1" smtClean="0">
                <a:solidFill>
                  <a:schemeClr val="accent1"/>
                </a:solidFill>
              </a:rPr>
              <a:t>số</a:t>
            </a:r>
            <a:r>
              <a:rPr lang="en-US" sz="2400" dirty="0" smtClean="0">
                <a:solidFill>
                  <a:schemeClr val="accent1"/>
                </a:solidFill>
              </a:rPr>
              <a:t> port </a:t>
            </a:r>
            <a:r>
              <a:rPr lang="en-US" sz="2400" dirty="0" err="1" smtClean="0">
                <a:solidFill>
                  <a:schemeClr val="accent1"/>
                </a:solidFill>
              </a:rPr>
              <a:t>trùng</a:t>
            </a:r>
            <a:r>
              <a:rPr lang="en-US" sz="2400" dirty="0" smtClean="0">
                <a:solidFill>
                  <a:schemeClr val="accent1"/>
                </a:solidFill>
              </a:rPr>
              <a:t> </a:t>
            </a:r>
            <a:r>
              <a:rPr lang="en-US" sz="2400" dirty="0" err="1" smtClean="0">
                <a:solidFill>
                  <a:schemeClr val="accent1"/>
                </a:solidFill>
              </a:rPr>
              <a:t>với</a:t>
            </a:r>
            <a:r>
              <a:rPr lang="en-US" sz="2400" dirty="0" smtClean="0">
                <a:solidFill>
                  <a:schemeClr val="accent1"/>
                </a:solidFill>
              </a:rPr>
              <a:t> port </a:t>
            </a:r>
            <a:r>
              <a:rPr lang="en-US" sz="2400" dirty="0" err="1" smtClean="0">
                <a:solidFill>
                  <a:schemeClr val="accent1"/>
                </a:solidFill>
              </a:rPr>
              <a:t>với</a:t>
            </a:r>
            <a:r>
              <a:rPr lang="en-US" sz="2400" dirty="0" smtClean="0">
                <a:solidFill>
                  <a:schemeClr val="accent1"/>
                </a:solidFill>
              </a:rPr>
              <a:t> Server</a:t>
            </a:r>
          </a:p>
          <a:p>
            <a:pPr marL="0" indent="0">
              <a:buNone/>
            </a:pPr>
            <a:r>
              <a:rPr lang="en-US" sz="2400" dirty="0" err="1" smtClean="0">
                <a:solidFill>
                  <a:schemeClr val="accent1"/>
                </a:solidFill>
              </a:rPr>
              <a:t>Bước</a:t>
            </a:r>
            <a:r>
              <a:rPr lang="en-US" sz="2400" dirty="0" smtClean="0">
                <a:solidFill>
                  <a:schemeClr val="accent1"/>
                </a:solidFill>
              </a:rPr>
              <a:t> 4 : </a:t>
            </a:r>
            <a:r>
              <a:rPr lang="en-US" sz="2400" dirty="0" err="1" smtClean="0">
                <a:solidFill>
                  <a:schemeClr val="accent1"/>
                </a:solidFill>
              </a:rPr>
              <a:t>Nhấp</a:t>
            </a:r>
            <a:r>
              <a:rPr lang="en-US" sz="2400" dirty="0" smtClean="0">
                <a:solidFill>
                  <a:schemeClr val="accent1"/>
                </a:solidFill>
              </a:rPr>
              <a:t> </a:t>
            </a:r>
            <a:r>
              <a:rPr lang="en-US" sz="2400" dirty="0" err="1" smtClean="0">
                <a:solidFill>
                  <a:schemeClr val="accent1"/>
                </a:solidFill>
              </a:rPr>
              <a:t>vào</a:t>
            </a:r>
            <a:r>
              <a:rPr lang="en-US" sz="2400" dirty="0" smtClean="0">
                <a:solidFill>
                  <a:schemeClr val="accent1"/>
                </a:solidFill>
              </a:rPr>
              <a:t> login </a:t>
            </a:r>
            <a:r>
              <a:rPr lang="en-US" sz="2400" dirty="0" err="1" smtClean="0">
                <a:solidFill>
                  <a:schemeClr val="accent1"/>
                </a:solidFill>
              </a:rPr>
              <a:t>để</a:t>
            </a:r>
            <a:r>
              <a:rPr lang="en-US" sz="2400" dirty="0" smtClean="0">
                <a:solidFill>
                  <a:schemeClr val="accent1"/>
                </a:solidFill>
              </a:rPr>
              <a:t> </a:t>
            </a:r>
            <a:r>
              <a:rPr lang="en-US" sz="2400" dirty="0" err="1" smtClean="0">
                <a:solidFill>
                  <a:schemeClr val="accent1"/>
                </a:solidFill>
              </a:rPr>
              <a:t>đăng</a:t>
            </a:r>
            <a:r>
              <a:rPr lang="en-US" sz="2400" dirty="0" smtClean="0">
                <a:solidFill>
                  <a:schemeClr val="accent1"/>
                </a:solidFill>
              </a:rPr>
              <a:t> </a:t>
            </a:r>
            <a:r>
              <a:rPr lang="en-US" sz="2400" dirty="0" err="1" smtClean="0">
                <a:solidFill>
                  <a:schemeClr val="accent1"/>
                </a:solidFill>
              </a:rPr>
              <a:t>nhập</a:t>
            </a:r>
            <a:r>
              <a:rPr lang="en-US" sz="2400" dirty="0" smtClean="0">
                <a:solidFill>
                  <a:schemeClr val="accent1"/>
                </a:solidFill>
              </a:rPr>
              <a:t> </a:t>
            </a:r>
            <a:r>
              <a:rPr lang="en-US" sz="2400" dirty="0" err="1" smtClean="0">
                <a:solidFill>
                  <a:schemeClr val="accent1"/>
                </a:solidFill>
              </a:rPr>
              <a:t>vào</a:t>
            </a:r>
            <a:r>
              <a:rPr lang="en-US" sz="2400" dirty="0" smtClean="0">
                <a:solidFill>
                  <a:schemeClr val="accent1"/>
                </a:solidFill>
              </a:rPr>
              <a:t> </a:t>
            </a:r>
            <a:r>
              <a:rPr lang="en-US" sz="2400" dirty="0" err="1" smtClean="0">
                <a:solidFill>
                  <a:schemeClr val="accent1"/>
                </a:solidFill>
              </a:rPr>
              <a:t>máy</a:t>
            </a:r>
            <a:r>
              <a:rPr lang="en-US" sz="2400" dirty="0" smtClean="0">
                <a:solidFill>
                  <a:schemeClr val="accent1"/>
                </a:solidFill>
              </a:rPr>
              <a:t> server</a:t>
            </a:r>
          </a:p>
          <a:p>
            <a:pPr marL="0" indent="0">
              <a:buNone/>
            </a:pPr>
            <a:r>
              <a:rPr lang="en-US" sz="2400" dirty="0" err="1" smtClean="0">
                <a:solidFill>
                  <a:schemeClr val="accent1"/>
                </a:solidFill>
              </a:rPr>
              <a:t>Bước</a:t>
            </a:r>
            <a:r>
              <a:rPr lang="en-US" sz="2400" dirty="0" smtClean="0">
                <a:solidFill>
                  <a:schemeClr val="accent1"/>
                </a:solidFill>
              </a:rPr>
              <a:t> 5 : </a:t>
            </a:r>
            <a:r>
              <a:rPr lang="en-US" sz="2400" dirty="0" err="1" smtClean="0">
                <a:solidFill>
                  <a:schemeClr val="accent1"/>
                </a:solidFill>
              </a:rPr>
              <a:t>Nhấn</a:t>
            </a:r>
            <a:r>
              <a:rPr lang="en-US" sz="2400" dirty="0" smtClean="0">
                <a:solidFill>
                  <a:schemeClr val="accent1"/>
                </a:solidFill>
              </a:rPr>
              <a:t> Start </a:t>
            </a:r>
            <a:r>
              <a:rPr lang="en-US" sz="2400" dirty="0" err="1" smtClean="0">
                <a:solidFill>
                  <a:schemeClr val="accent1"/>
                </a:solidFill>
              </a:rPr>
              <a:t>để</a:t>
            </a:r>
            <a:r>
              <a:rPr lang="en-US" sz="2400" dirty="0" smtClean="0">
                <a:solidFill>
                  <a:schemeClr val="accent1"/>
                </a:solidFill>
              </a:rPr>
              <a:t> </a:t>
            </a:r>
            <a:r>
              <a:rPr lang="en-US" sz="2400" dirty="0" err="1" smtClean="0">
                <a:solidFill>
                  <a:schemeClr val="accent1"/>
                </a:solidFill>
              </a:rPr>
              <a:t>chơi</a:t>
            </a:r>
            <a:r>
              <a:rPr lang="en-US" sz="2400" dirty="0" smtClean="0">
                <a:solidFill>
                  <a:schemeClr val="accent1"/>
                </a:solidFill>
              </a:rPr>
              <a:t> Game </a:t>
            </a:r>
            <a:r>
              <a:rPr lang="en-US" sz="2400" dirty="0" err="1" smtClean="0">
                <a:solidFill>
                  <a:schemeClr val="accent1"/>
                </a:solidFill>
              </a:rPr>
              <a:t>với</a:t>
            </a:r>
            <a:r>
              <a:rPr lang="en-US" sz="2400" dirty="0" smtClean="0">
                <a:solidFill>
                  <a:schemeClr val="accent1"/>
                </a:solidFill>
              </a:rPr>
              <a:t> clients </a:t>
            </a:r>
            <a:r>
              <a:rPr lang="en-US" sz="2400" dirty="0" err="1" smtClean="0">
                <a:solidFill>
                  <a:schemeClr val="accent1"/>
                </a:solidFill>
              </a:rPr>
              <a:t>khác</a:t>
            </a:r>
            <a:r>
              <a:rPr lang="en-US" sz="2400" dirty="0" smtClean="0">
                <a:solidFill>
                  <a:schemeClr val="accent1"/>
                </a:solidFill>
              </a:rPr>
              <a:t>. </a:t>
            </a:r>
            <a:r>
              <a:rPr lang="en-US" sz="2400" dirty="0" err="1" smtClean="0">
                <a:solidFill>
                  <a:schemeClr val="accent1"/>
                </a:solidFill>
              </a:rPr>
              <a:t>Khi</a:t>
            </a:r>
            <a:r>
              <a:rPr lang="en-US" sz="2400" dirty="0" smtClean="0">
                <a:solidFill>
                  <a:schemeClr val="accent1"/>
                </a:solidFill>
              </a:rPr>
              <a:t> </a:t>
            </a:r>
            <a:r>
              <a:rPr lang="en-US" sz="2400" dirty="0" err="1" smtClean="0">
                <a:solidFill>
                  <a:schemeClr val="accent1"/>
                </a:solidFill>
              </a:rPr>
              <a:t>muốn</a:t>
            </a:r>
            <a:r>
              <a:rPr lang="en-US" sz="2400" dirty="0" smtClean="0">
                <a:solidFill>
                  <a:schemeClr val="accent1"/>
                </a:solidFill>
              </a:rPr>
              <a:t> </a:t>
            </a:r>
            <a:r>
              <a:rPr lang="en-US" sz="2400" dirty="0" err="1" smtClean="0">
                <a:solidFill>
                  <a:schemeClr val="accent1"/>
                </a:solidFill>
              </a:rPr>
              <a:t>thoát</a:t>
            </a:r>
            <a:r>
              <a:rPr lang="en-US" sz="2400" dirty="0" smtClean="0">
                <a:solidFill>
                  <a:schemeClr val="accent1"/>
                </a:solidFill>
              </a:rPr>
              <a:t> </a:t>
            </a:r>
            <a:r>
              <a:rPr lang="en-US" sz="2400" dirty="0" err="1" smtClean="0">
                <a:solidFill>
                  <a:schemeClr val="accent1"/>
                </a:solidFill>
              </a:rPr>
              <a:t>nhấn</a:t>
            </a:r>
            <a:r>
              <a:rPr lang="en-US" sz="2400" dirty="0" smtClean="0">
                <a:solidFill>
                  <a:schemeClr val="accent1"/>
                </a:solidFill>
              </a:rPr>
              <a:t> Logout </a:t>
            </a:r>
            <a:r>
              <a:rPr lang="en-US" sz="2400" dirty="0" err="1" smtClean="0">
                <a:solidFill>
                  <a:schemeClr val="accent1"/>
                </a:solidFill>
              </a:rPr>
              <a:t>để</a:t>
            </a:r>
            <a:r>
              <a:rPr lang="en-US" sz="2400" dirty="0" smtClean="0">
                <a:solidFill>
                  <a:schemeClr val="accent1"/>
                </a:solidFill>
              </a:rPr>
              <a:t> </a:t>
            </a:r>
            <a:r>
              <a:rPr lang="en-US" sz="2400" dirty="0" err="1" smtClean="0">
                <a:solidFill>
                  <a:schemeClr val="accent1"/>
                </a:solidFill>
              </a:rPr>
              <a:t>đăng</a:t>
            </a:r>
            <a:r>
              <a:rPr lang="en-US" sz="2400" dirty="0" smtClean="0">
                <a:solidFill>
                  <a:schemeClr val="accent1"/>
                </a:solidFill>
              </a:rPr>
              <a:t> </a:t>
            </a:r>
            <a:r>
              <a:rPr lang="en-US" sz="2400" dirty="0" err="1" smtClean="0">
                <a:solidFill>
                  <a:schemeClr val="accent1"/>
                </a:solidFill>
              </a:rPr>
              <a:t>xuất</a:t>
            </a:r>
            <a:endParaRPr lang="en-US" sz="2400" dirty="0" smtClean="0">
              <a:solidFill>
                <a:schemeClr val="accent1"/>
              </a:solidFill>
            </a:endParaRPr>
          </a:p>
        </p:txBody>
      </p:sp>
    </p:spTree>
    <p:extLst>
      <p:ext uri="{BB962C8B-B14F-4D97-AF65-F5344CB8AC3E}">
        <p14:creationId xmlns:p14="http://schemas.microsoft.com/office/powerpoint/2010/main" val="3395962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10107"/>
          </a:xfrm>
        </p:spPr>
        <p:txBody>
          <a:bodyPr/>
          <a:lstStyle/>
          <a:p>
            <a:pPr algn="ctr"/>
            <a:r>
              <a:rPr lang="en-US" dirty="0" err="1">
                <a:solidFill>
                  <a:srgbClr val="00B0F0"/>
                </a:solidFill>
              </a:rPr>
              <a:t>Quá</a:t>
            </a:r>
            <a:r>
              <a:rPr lang="en-US" dirty="0">
                <a:solidFill>
                  <a:srgbClr val="00B0F0"/>
                </a:solidFill>
              </a:rPr>
              <a:t> </a:t>
            </a:r>
            <a:r>
              <a:rPr lang="en-US" dirty="0" err="1">
                <a:solidFill>
                  <a:srgbClr val="00B0F0"/>
                </a:solidFill>
              </a:rPr>
              <a:t>Trình</a:t>
            </a:r>
            <a:r>
              <a:rPr lang="en-US" dirty="0">
                <a:solidFill>
                  <a:srgbClr val="00B0F0"/>
                </a:solidFill>
              </a:rPr>
              <a:t> </a:t>
            </a:r>
            <a:r>
              <a:rPr lang="en-US" dirty="0" err="1">
                <a:solidFill>
                  <a:srgbClr val="00B0F0"/>
                </a:solidFill>
              </a:rPr>
              <a:t>Thực</a:t>
            </a:r>
            <a:r>
              <a:rPr lang="en-US" dirty="0">
                <a:solidFill>
                  <a:srgbClr val="00B0F0"/>
                </a:solidFill>
              </a:rPr>
              <a:t> </a:t>
            </a:r>
            <a:r>
              <a:rPr lang="en-US" dirty="0" err="1">
                <a:solidFill>
                  <a:srgbClr val="00B0F0"/>
                </a:solidFill>
              </a:rPr>
              <a:t>Hiện</a:t>
            </a:r>
            <a:endParaRPr lang="vi-VN" dirty="0"/>
          </a:p>
        </p:txBody>
      </p:sp>
      <p:sp>
        <p:nvSpPr>
          <p:cNvPr id="3" name="Content Placeholder 2"/>
          <p:cNvSpPr>
            <a:spLocks noGrp="1"/>
          </p:cNvSpPr>
          <p:nvPr>
            <p:ph idx="1"/>
          </p:nvPr>
        </p:nvSpPr>
        <p:spPr>
          <a:xfrm>
            <a:off x="677334" y="1635617"/>
            <a:ext cx="8596668" cy="4405746"/>
          </a:xfrm>
        </p:spPr>
        <p:txBody>
          <a:bodyPr/>
          <a:lstStyle/>
          <a:p>
            <a:pPr marL="0" lvl="1" indent="0">
              <a:buNone/>
            </a:pPr>
            <a:r>
              <a:rPr lang="en-US" sz="2000" dirty="0" smtClean="0">
                <a:solidFill>
                  <a:schemeClr val="accent1"/>
                </a:solidFill>
              </a:rPr>
              <a:t>4. </a:t>
            </a:r>
            <a:r>
              <a:rPr lang="en-US" sz="2000" dirty="0" err="1" smtClean="0">
                <a:solidFill>
                  <a:schemeClr val="accent1"/>
                </a:solidFill>
              </a:rPr>
              <a:t>Ghép</a:t>
            </a:r>
            <a:r>
              <a:rPr lang="en-US" sz="2000" dirty="0" smtClean="0">
                <a:solidFill>
                  <a:schemeClr val="accent1"/>
                </a:solidFill>
              </a:rPr>
              <a:t> </a:t>
            </a:r>
            <a:r>
              <a:rPr lang="en-US" sz="2000" dirty="0" err="1">
                <a:solidFill>
                  <a:schemeClr val="accent1"/>
                </a:solidFill>
              </a:rPr>
              <a:t>giao</a:t>
            </a:r>
            <a:r>
              <a:rPr lang="en-US" sz="2000" dirty="0">
                <a:solidFill>
                  <a:schemeClr val="accent1"/>
                </a:solidFill>
              </a:rPr>
              <a:t> </a:t>
            </a:r>
            <a:r>
              <a:rPr lang="en-US" sz="2000" dirty="0" err="1">
                <a:solidFill>
                  <a:schemeClr val="accent1"/>
                </a:solidFill>
              </a:rPr>
              <a:t>diện</a:t>
            </a:r>
            <a:r>
              <a:rPr lang="en-US" sz="2000" dirty="0">
                <a:solidFill>
                  <a:schemeClr val="accent1"/>
                </a:solidFill>
              </a:rPr>
              <a:t> </a:t>
            </a:r>
            <a:r>
              <a:rPr lang="en-US" sz="2000" dirty="0" err="1">
                <a:solidFill>
                  <a:schemeClr val="accent1"/>
                </a:solidFill>
              </a:rPr>
              <a:t>với</a:t>
            </a:r>
            <a:r>
              <a:rPr lang="en-US" sz="2000" dirty="0">
                <a:solidFill>
                  <a:schemeClr val="accent1"/>
                </a:solidFill>
              </a:rPr>
              <a:t> </a:t>
            </a:r>
            <a:r>
              <a:rPr lang="en-US" sz="2000" dirty="0" err="1">
                <a:solidFill>
                  <a:schemeClr val="accent1"/>
                </a:solidFill>
              </a:rPr>
              <a:t>thuật</a:t>
            </a:r>
            <a:r>
              <a:rPr lang="en-US" sz="2000" dirty="0">
                <a:solidFill>
                  <a:schemeClr val="accent1"/>
                </a:solidFill>
              </a:rPr>
              <a:t> </a:t>
            </a:r>
            <a:r>
              <a:rPr lang="en-US" sz="2000" dirty="0" err="1" smtClean="0">
                <a:solidFill>
                  <a:schemeClr val="accent1"/>
                </a:solidFill>
              </a:rPr>
              <a:t>toán</a:t>
            </a:r>
            <a:r>
              <a:rPr lang="en-US" sz="2000" dirty="0" smtClean="0">
                <a:solidFill>
                  <a:schemeClr val="accent1"/>
                </a:solidFill>
              </a:rPr>
              <a:t> :</a:t>
            </a:r>
          </a:p>
          <a:p>
            <a:pPr marL="0" lvl="1" indent="0">
              <a:buNone/>
            </a:pPr>
            <a:r>
              <a:rPr lang="en-US" sz="2000" dirty="0" smtClean="0">
                <a:solidFill>
                  <a:schemeClr val="accent1"/>
                </a:solidFill>
              </a:rPr>
              <a:t>View in code by </a:t>
            </a:r>
            <a:r>
              <a:rPr lang="en-US" sz="2000" dirty="0" err="1" smtClean="0">
                <a:solidFill>
                  <a:schemeClr val="accent1"/>
                </a:solidFill>
              </a:rPr>
              <a:t>Githup</a:t>
            </a:r>
            <a:r>
              <a:rPr lang="en-US" sz="2000" dirty="0" smtClean="0">
                <a:solidFill>
                  <a:schemeClr val="accent1"/>
                </a:solidFill>
              </a:rPr>
              <a:t> file</a:t>
            </a:r>
            <a:endParaRPr lang="en-US" sz="2000" dirty="0">
              <a:solidFill>
                <a:schemeClr val="accent1"/>
              </a:solidFill>
            </a:endParaRPr>
          </a:p>
          <a:p>
            <a:endParaRPr lang="vi-VN" dirty="0"/>
          </a:p>
        </p:txBody>
      </p:sp>
    </p:spTree>
    <p:extLst>
      <p:ext uri="{BB962C8B-B14F-4D97-AF65-F5344CB8AC3E}">
        <p14:creationId xmlns:p14="http://schemas.microsoft.com/office/powerpoint/2010/main" val="2275074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B0F0"/>
                </a:solidFill>
              </a:rPr>
              <a:t>Demo</a:t>
            </a:r>
            <a:endParaRPr lang="vi-VN" dirty="0">
              <a:solidFill>
                <a:srgbClr val="00B0F0"/>
              </a:solidFill>
            </a:endParaRPr>
          </a:p>
        </p:txBody>
      </p:sp>
      <p:sp>
        <p:nvSpPr>
          <p:cNvPr id="3" name="Content Placeholder 2"/>
          <p:cNvSpPr>
            <a:spLocks noGrp="1"/>
          </p:cNvSpPr>
          <p:nvPr>
            <p:ph idx="1"/>
          </p:nvPr>
        </p:nvSpPr>
        <p:spPr/>
        <p:txBody>
          <a:bodyPr/>
          <a:lstStyle/>
          <a:p>
            <a:r>
              <a:rPr lang="en-US" dirty="0" smtClean="0">
                <a:solidFill>
                  <a:srgbClr val="00B050"/>
                </a:solidFill>
              </a:rPr>
              <a:t>View in </a:t>
            </a:r>
            <a:r>
              <a:rPr lang="en-US" dirty="0" err="1" smtClean="0">
                <a:solidFill>
                  <a:srgbClr val="00B050"/>
                </a:solidFill>
              </a:rPr>
              <a:t>Githup</a:t>
            </a:r>
            <a:endParaRPr lang="vi-VN" dirty="0">
              <a:solidFill>
                <a:srgbClr val="00B050"/>
              </a:solidFill>
            </a:endParaRPr>
          </a:p>
        </p:txBody>
      </p:sp>
    </p:spTree>
    <p:extLst>
      <p:ext uri="{BB962C8B-B14F-4D97-AF65-F5344CB8AC3E}">
        <p14:creationId xmlns:p14="http://schemas.microsoft.com/office/powerpoint/2010/main" val="3860712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solidFill>
                  <a:srgbClr val="00B0F0"/>
                </a:solidFill>
              </a:rPr>
              <a:t>Nội</a:t>
            </a:r>
            <a:r>
              <a:rPr lang="en-US" dirty="0" smtClean="0">
                <a:solidFill>
                  <a:srgbClr val="00B0F0"/>
                </a:solidFill>
              </a:rPr>
              <a:t> Dung</a:t>
            </a:r>
            <a:endParaRPr lang="vi-VN" dirty="0">
              <a:solidFill>
                <a:srgbClr val="00B0F0"/>
              </a:solidFill>
            </a:endParaRPr>
          </a:p>
        </p:txBody>
      </p:sp>
      <p:sp>
        <p:nvSpPr>
          <p:cNvPr id="3" name="Content Placeholder 2"/>
          <p:cNvSpPr>
            <a:spLocks noGrp="1"/>
          </p:cNvSpPr>
          <p:nvPr>
            <p:ph idx="1"/>
          </p:nvPr>
        </p:nvSpPr>
        <p:spPr/>
        <p:txBody>
          <a:bodyPr/>
          <a:lstStyle/>
          <a:p>
            <a:pPr marL="400050" indent="-400050">
              <a:buFont typeface="+mj-lt"/>
              <a:buAutoNum type="romanUcPeriod"/>
            </a:pPr>
            <a:r>
              <a:rPr lang="en-US" sz="2800" dirty="0" smtClean="0">
                <a:solidFill>
                  <a:schemeClr val="accent1"/>
                </a:solidFill>
              </a:rPr>
              <a:t>Ý </a:t>
            </a:r>
            <a:r>
              <a:rPr lang="en-US" sz="2800" dirty="0" err="1" smtClean="0">
                <a:solidFill>
                  <a:schemeClr val="accent1"/>
                </a:solidFill>
              </a:rPr>
              <a:t>tưởng</a:t>
            </a:r>
            <a:endParaRPr lang="en-US" sz="2800" dirty="0" smtClean="0">
              <a:solidFill>
                <a:schemeClr val="accent1"/>
              </a:solidFill>
            </a:endParaRPr>
          </a:p>
          <a:p>
            <a:pPr marL="400050" indent="-400050">
              <a:buFont typeface="+mj-lt"/>
              <a:buAutoNum type="romanUcPeriod"/>
            </a:pPr>
            <a:r>
              <a:rPr lang="en-US" sz="2800" dirty="0" err="1" smtClean="0">
                <a:solidFill>
                  <a:schemeClr val="accent1"/>
                </a:solidFill>
              </a:rPr>
              <a:t>Quá</a:t>
            </a:r>
            <a:r>
              <a:rPr lang="en-US" sz="2800" dirty="0" smtClean="0">
                <a:solidFill>
                  <a:schemeClr val="accent1"/>
                </a:solidFill>
              </a:rPr>
              <a:t> </a:t>
            </a:r>
            <a:r>
              <a:rPr lang="en-US" sz="2800" dirty="0" err="1" smtClean="0">
                <a:solidFill>
                  <a:schemeClr val="accent1"/>
                </a:solidFill>
              </a:rPr>
              <a:t>trình</a:t>
            </a:r>
            <a:r>
              <a:rPr lang="en-US" sz="2800" dirty="0" smtClean="0">
                <a:solidFill>
                  <a:schemeClr val="accent1"/>
                </a:solidFill>
              </a:rPr>
              <a:t> </a:t>
            </a:r>
            <a:r>
              <a:rPr lang="en-US" sz="2800" dirty="0" err="1" smtClean="0">
                <a:solidFill>
                  <a:schemeClr val="accent1"/>
                </a:solidFill>
              </a:rPr>
              <a:t>thực</a:t>
            </a:r>
            <a:r>
              <a:rPr lang="en-US" sz="2800" dirty="0" smtClean="0">
                <a:solidFill>
                  <a:schemeClr val="accent1"/>
                </a:solidFill>
              </a:rPr>
              <a:t> </a:t>
            </a:r>
            <a:r>
              <a:rPr lang="en-US" sz="2800" dirty="0" err="1" smtClean="0">
                <a:solidFill>
                  <a:schemeClr val="accent1"/>
                </a:solidFill>
              </a:rPr>
              <a:t>hiện</a:t>
            </a:r>
            <a:r>
              <a:rPr lang="en-US" sz="2800" dirty="0">
                <a:solidFill>
                  <a:schemeClr val="accent1"/>
                </a:solidFill>
              </a:rPr>
              <a:t> </a:t>
            </a:r>
          </a:p>
          <a:p>
            <a:pPr lvl="1">
              <a:buFont typeface="+mj-lt"/>
              <a:buAutoNum type="arabicPeriod"/>
            </a:pPr>
            <a:r>
              <a:rPr lang="en-US" sz="2000" dirty="0" err="1" smtClean="0">
                <a:solidFill>
                  <a:schemeClr val="accent1"/>
                </a:solidFill>
              </a:rPr>
              <a:t>Phân</a:t>
            </a:r>
            <a:r>
              <a:rPr lang="en-US" sz="2000" dirty="0" smtClean="0">
                <a:solidFill>
                  <a:schemeClr val="accent1"/>
                </a:solidFill>
              </a:rPr>
              <a:t> chia </a:t>
            </a:r>
            <a:r>
              <a:rPr lang="en-US" sz="2000" dirty="0" err="1" smtClean="0">
                <a:solidFill>
                  <a:schemeClr val="accent1"/>
                </a:solidFill>
              </a:rPr>
              <a:t>công</a:t>
            </a:r>
            <a:r>
              <a:rPr lang="en-US" sz="2000" dirty="0" smtClean="0">
                <a:solidFill>
                  <a:schemeClr val="accent1"/>
                </a:solidFill>
              </a:rPr>
              <a:t> </a:t>
            </a:r>
            <a:r>
              <a:rPr lang="en-US" sz="2000" dirty="0" err="1" smtClean="0">
                <a:solidFill>
                  <a:schemeClr val="accent1"/>
                </a:solidFill>
              </a:rPr>
              <a:t>việc</a:t>
            </a:r>
            <a:r>
              <a:rPr lang="en-US" sz="2000" dirty="0" smtClean="0">
                <a:solidFill>
                  <a:schemeClr val="accent1"/>
                </a:solidFill>
              </a:rPr>
              <a:t> </a:t>
            </a:r>
          </a:p>
          <a:p>
            <a:pPr lvl="1">
              <a:buFont typeface="+mj-lt"/>
              <a:buAutoNum type="arabicPeriod"/>
            </a:pPr>
            <a:r>
              <a:rPr lang="en-US" sz="2000" dirty="0" err="1" smtClean="0">
                <a:solidFill>
                  <a:schemeClr val="accent1"/>
                </a:solidFill>
              </a:rPr>
              <a:t>Các</a:t>
            </a:r>
            <a:r>
              <a:rPr lang="en-US" sz="2000" dirty="0" smtClean="0">
                <a:solidFill>
                  <a:schemeClr val="accent1"/>
                </a:solidFill>
              </a:rPr>
              <a:t> </a:t>
            </a:r>
            <a:r>
              <a:rPr lang="en-US" sz="2000" dirty="0" err="1" smtClean="0">
                <a:solidFill>
                  <a:schemeClr val="accent1"/>
                </a:solidFill>
              </a:rPr>
              <a:t>công</a:t>
            </a:r>
            <a:r>
              <a:rPr lang="en-US" sz="2000" dirty="0" smtClean="0">
                <a:solidFill>
                  <a:schemeClr val="accent1"/>
                </a:solidFill>
              </a:rPr>
              <a:t> </a:t>
            </a:r>
            <a:r>
              <a:rPr lang="en-US" sz="2000" dirty="0" err="1" smtClean="0">
                <a:solidFill>
                  <a:schemeClr val="accent1"/>
                </a:solidFill>
              </a:rPr>
              <a:t>cụ</a:t>
            </a:r>
            <a:r>
              <a:rPr lang="en-US" sz="2000" dirty="0" smtClean="0">
                <a:solidFill>
                  <a:schemeClr val="accent1"/>
                </a:solidFill>
              </a:rPr>
              <a:t>, </a:t>
            </a:r>
            <a:r>
              <a:rPr lang="en-US" sz="2000" dirty="0" err="1" smtClean="0">
                <a:solidFill>
                  <a:schemeClr val="accent1"/>
                </a:solidFill>
              </a:rPr>
              <a:t>gói</a:t>
            </a:r>
            <a:r>
              <a:rPr lang="en-US" sz="2000" dirty="0" smtClean="0">
                <a:solidFill>
                  <a:schemeClr val="accent1"/>
                </a:solidFill>
              </a:rPr>
              <a:t> , </a:t>
            </a:r>
            <a:r>
              <a:rPr lang="en-US" sz="2000" dirty="0" err="1" smtClean="0">
                <a:solidFill>
                  <a:schemeClr val="accent1"/>
                </a:solidFill>
              </a:rPr>
              <a:t>mô</a:t>
            </a:r>
            <a:r>
              <a:rPr lang="en-US" sz="2000" dirty="0" smtClean="0">
                <a:solidFill>
                  <a:schemeClr val="accent1"/>
                </a:solidFill>
              </a:rPr>
              <a:t> </a:t>
            </a:r>
            <a:r>
              <a:rPr lang="en-US" sz="2000" dirty="0" err="1" smtClean="0">
                <a:solidFill>
                  <a:schemeClr val="accent1"/>
                </a:solidFill>
              </a:rPr>
              <a:t>hình</a:t>
            </a:r>
            <a:r>
              <a:rPr lang="en-US" sz="2000" dirty="0" smtClean="0">
                <a:solidFill>
                  <a:schemeClr val="accent1"/>
                </a:solidFill>
              </a:rPr>
              <a:t> </a:t>
            </a:r>
            <a:r>
              <a:rPr lang="en-US" sz="2000" dirty="0" err="1" smtClean="0">
                <a:solidFill>
                  <a:schemeClr val="accent1"/>
                </a:solidFill>
              </a:rPr>
              <a:t>đã</a:t>
            </a:r>
            <a:r>
              <a:rPr lang="en-US" sz="2000" dirty="0" smtClean="0">
                <a:solidFill>
                  <a:schemeClr val="accent1"/>
                </a:solidFill>
              </a:rPr>
              <a:t> </a:t>
            </a:r>
            <a:r>
              <a:rPr lang="en-US" sz="2000" dirty="0" err="1" smtClean="0">
                <a:solidFill>
                  <a:schemeClr val="accent1"/>
                </a:solidFill>
              </a:rPr>
              <a:t>sử</a:t>
            </a:r>
            <a:r>
              <a:rPr lang="en-US" sz="2000" dirty="0" smtClean="0">
                <a:solidFill>
                  <a:schemeClr val="accent1"/>
                </a:solidFill>
              </a:rPr>
              <a:t> </a:t>
            </a:r>
            <a:r>
              <a:rPr lang="en-US" sz="2000" dirty="0" err="1" smtClean="0">
                <a:solidFill>
                  <a:schemeClr val="accent1"/>
                </a:solidFill>
              </a:rPr>
              <a:t>dụng</a:t>
            </a:r>
            <a:endParaRPr lang="en-US" sz="2000" dirty="0" smtClean="0">
              <a:solidFill>
                <a:schemeClr val="accent1"/>
              </a:solidFill>
            </a:endParaRPr>
          </a:p>
          <a:p>
            <a:pPr lvl="1">
              <a:buFont typeface="+mj-lt"/>
              <a:buAutoNum type="arabicPeriod"/>
            </a:pPr>
            <a:r>
              <a:rPr lang="en-US" sz="2000" dirty="0" err="1" smtClean="0">
                <a:solidFill>
                  <a:schemeClr val="accent1"/>
                </a:solidFill>
              </a:rPr>
              <a:t>Thiết</a:t>
            </a:r>
            <a:r>
              <a:rPr lang="en-US" sz="2000" dirty="0" smtClean="0">
                <a:solidFill>
                  <a:schemeClr val="accent1"/>
                </a:solidFill>
              </a:rPr>
              <a:t> </a:t>
            </a:r>
            <a:r>
              <a:rPr lang="en-US" sz="2000" dirty="0" err="1" smtClean="0">
                <a:solidFill>
                  <a:schemeClr val="accent1"/>
                </a:solidFill>
              </a:rPr>
              <a:t>kế</a:t>
            </a:r>
            <a:r>
              <a:rPr lang="en-US" sz="2000" dirty="0" smtClean="0">
                <a:solidFill>
                  <a:schemeClr val="accent1"/>
                </a:solidFill>
              </a:rPr>
              <a:t> </a:t>
            </a:r>
            <a:r>
              <a:rPr lang="en-US" sz="2000" dirty="0" err="1" smtClean="0">
                <a:solidFill>
                  <a:schemeClr val="accent1"/>
                </a:solidFill>
              </a:rPr>
              <a:t>giao</a:t>
            </a:r>
            <a:r>
              <a:rPr lang="en-US" sz="2000" dirty="0" smtClean="0">
                <a:solidFill>
                  <a:schemeClr val="accent1"/>
                </a:solidFill>
              </a:rPr>
              <a:t> </a:t>
            </a:r>
            <a:r>
              <a:rPr lang="en-US" sz="2000" dirty="0" err="1" smtClean="0">
                <a:solidFill>
                  <a:schemeClr val="accent1"/>
                </a:solidFill>
              </a:rPr>
              <a:t>diện</a:t>
            </a:r>
            <a:endParaRPr lang="en-US" sz="2000" dirty="0" smtClean="0">
              <a:solidFill>
                <a:schemeClr val="accent1"/>
              </a:solidFill>
            </a:endParaRPr>
          </a:p>
          <a:p>
            <a:pPr lvl="1">
              <a:buFont typeface="+mj-lt"/>
              <a:buAutoNum type="arabicPeriod"/>
            </a:pPr>
            <a:r>
              <a:rPr lang="en-US" sz="2000" dirty="0" err="1" smtClean="0">
                <a:solidFill>
                  <a:schemeClr val="accent1"/>
                </a:solidFill>
              </a:rPr>
              <a:t>Ghép</a:t>
            </a:r>
            <a:r>
              <a:rPr lang="en-US" sz="2000" dirty="0" smtClean="0">
                <a:solidFill>
                  <a:schemeClr val="accent1"/>
                </a:solidFill>
              </a:rPr>
              <a:t> </a:t>
            </a:r>
            <a:r>
              <a:rPr lang="en-US" sz="2000" dirty="0" err="1" smtClean="0">
                <a:solidFill>
                  <a:schemeClr val="accent1"/>
                </a:solidFill>
              </a:rPr>
              <a:t>giao</a:t>
            </a:r>
            <a:r>
              <a:rPr lang="en-US" sz="2000" dirty="0" smtClean="0">
                <a:solidFill>
                  <a:schemeClr val="accent1"/>
                </a:solidFill>
              </a:rPr>
              <a:t> </a:t>
            </a:r>
            <a:r>
              <a:rPr lang="en-US" sz="2000" dirty="0" err="1" smtClean="0">
                <a:solidFill>
                  <a:schemeClr val="accent1"/>
                </a:solidFill>
              </a:rPr>
              <a:t>diện</a:t>
            </a:r>
            <a:r>
              <a:rPr lang="en-US" sz="2000" dirty="0" smtClean="0">
                <a:solidFill>
                  <a:schemeClr val="accent1"/>
                </a:solidFill>
              </a:rPr>
              <a:t> </a:t>
            </a:r>
            <a:r>
              <a:rPr lang="en-US" sz="2000" dirty="0" err="1" smtClean="0">
                <a:solidFill>
                  <a:schemeClr val="accent1"/>
                </a:solidFill>
              </a:rPr>
              <a:t>với</a:t>
            </a:r>
            <a:r>
              <a:rPr lang="en-US" sz="2000" dirty="0" smtClean="0">
                <a:solidFill>
                  <a:schemeClr val="accent1"/>
                </a:solidFill>
              </a:rPr>
              <a:t> </a:t>
            </a:r>
            <a:r>
              <a:rPr lang="en-US" sz="2000" dirty="0" err="1" smtClean="0">
                <a:solidFill>
                  <a:schemeClr val="accent1"/>
                </a:solidFill>
              </a:rPr>
              <a:t>thuật</a:t>
            </a:r>
            <a:r>
              <a:rPr lang="en-US" sz="2000" dirty="0" smtClean="0">
                <a:solidFill>
                  <a:schemeClr val="accent1"/>
                </a:solidFill>
              </a:rPr>
              <a:t> </a:t>
            </a:r>
            <a:r>
              <a:rPr lang="en-US" sz="2000" dirty="0" err="1" smtClean="0">
                <a:solidFill>
                  <a:schemeClr val="accent1"/>
                </a:solidFill>
              </a:rPr>
              <a:t>toán</a:t>
            </a:r>
            <a:endParaRPr lang="en-US" sz="2000" dirty="0" smtClean="0">
              <a:solidFill>
                <a:schemeClr val="accent1"/>
              </a:solidFill>
            </a:endParaRPr>
          </a:p>
          <a:p>
            <a:pPr marL="400050" indent="-400050">
              <a:buFont typeface="+mj-lt"/>
              <a:buAutoNum type="romanUcPeriod"/>
            </a:pPr>
            <a:r>
              <a:rPr lang="en-US" sz="2800" dirty="0" smtClean="0">
                <a:solidFill>
                  <a:schemeClr val="accent1"/>
                </a:solidFill>
              </a:rPr>
              <a:t>Demo </a:t>
            </a:r>
            <a:endParaRPr lang="vi-VN" sz="2800" dirty="0">
              <a:solidFill>
                <a:schemeClr val="accent1"/>
              </a:solidFill>
            </a:endParaRPr>
          </a:p>
        </p:txBody>
      </p:sp>
    </p:spTree>
    <p:extLst>
      <p:ext uri="{BB962C8B-B14F-4D97-AF65-F5344CB8AC3E}">
        <p14:creationId xmlns:p14="http://schemas.microsoft.com/office/powerpoint/2010/main" val="3955828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5865"/>
          </a:xfrm>
        </p:spPr>
        <p:txBody>
          <a:bodyPr>
            <a:normAutofit fontScale="90000"/>
          </a:bodyPr>
          <a:lstStyle/>
          <a:p>
            <a:pPr algn="ctr"/>
            <a:r>
              <a:rPr lang="en-US" dirty="0">
                <a:solidFill>
                  <a:srgbClr val="00B0F0"/>
                </a:solidFill>
              </a:rPr>
              <a:t>Ý </a:t>
            </a:r>
            <a:r>
              <a:rPr lang="en-US" dirty="0" err="1">
                <a:solidFill>
                  <a:srgbClr val="00B0F0"/>
                </a:solidFill>
              </a:rPr>
              <a:t>tưởng</a:t>
            </a:r>
            <a:r>
              <a:rPr lang="en-US" dirty="0"/>
              <a:t/>
            </a:r>
            <a:br>
              <a:rPr lang="en-US" dirty="0"/>
            </a:br>
            <a:endParaRPr lang="vi-VN" dirty="0"/>
          </a:p>
        </p:txBody>
      </p:sp>
      <p:sp>
        <p:nvSpPr>
          <p:cNvPr id="3" name="Content Placeholder 2"/>
          <p:cNvSpPr>
            <a:spLocks noGrp="1"/>
          </p:cNvSpPr>
          <p:nvPr>
            <p:ph idx="1"/>
          </p:nvPr>
        </p:nvSpPr>
        <p:spPr>
          <a:xfrm>
            <a:off x="677334" y="1712891"/>
            <a:ext cx="8596668" cy="4328472"/>
          </a:xfrm>
        </p:spPr>
        <p:txBody>
          <a:bodyPr/>
          <a:lstStyle/>
          <a:p>
            <a:pPr>
              <a:buFont typeface="Wingdings" panose="05000000000000000000" pitchFamily="2" charset="2"/>
              <a:buChar char="§"/>
            </a:pPr>
            <a:r>
              <a:rPr lang="en-US" dirty="0" err="1" smtClean="0">
                <a:solidFill>
                  <a:schemeClr val="accent1"/>
                </a:solidFill>
              </a:rPr>
              <a:t>Lấy</a:t>
            </a:r>
            <a:r>
              <a:rPr lang="en-US" dirty="0" smtClean="0">
                <a:solidFill>
                  <a:schemeClr val="accent1"/>
                </a:solidFill>
              </a:rPr>
              <a:t> ý </a:t>
            </a:r>
            <a:r>
              <a:rPr lang="en-US" dirty="0" err="1" smtClean="0">
                <a:solidFill>
                  <a:schemeClr val="accent1"/>
                </a:solidFill>
              </a:rPr>
              <a:t>tưởng</a:t>
            </a:r>
            <a:r>
              <a:rPr lang="en-US" dirty="0" smtClean="0">
                <a:solidFill>
                  <a:schemeClr val="accent1"/>
                </a:solidFill>
              </a:rPr>
              <a:t> </a:t>
            </a:r>
            <a:r>
              <a:rPr lang="en-US" dirty="0" err="1" smtClean="0">
                <a:solidFill>
                  <a:schemeClr val="accent1"/>
                </a:solidFill>
              </a:rPr>
              <a:t>từ</a:t>
            </a:r>
            <a:r>
              <a:rPr lang="en-US" dirty="0" smtClean="0">
                <a:solidFill>
                  <a:schemeClr val="accent1"/>
                </a:solidFill>
              </a:rPr>
              <a:t> game Bingo</a:t>
            </a:r>
          </a:p>
          <a:p>
            <a:pPr>
              <a:buFont typeface="Wingdings" panose="05000000000000000000" pitchFamily="2" charset="2"/>
              <a:buChar char="§"/>
            </a:pPr>
            <a:r>
              <a:rPr lang="en-US" dirty="0" err="1" smtClean="0">
                <a:solidFill>
                  <a:schemeClr val="accent1"/>
                </a:solidFill>
              </a:rPr>
              <a:t>Cách</a:t>
            </a:r>
            <a:r>
              <a:rPr lang="en-US" dirty="0" smtClean="0">
                <a:solidFill>
                  <a:schemeClr val="accent1"/>
                </a:solidFill>
              </a:rPr>
              <a:t> </a:t>
            </a:r>
            <a:r>
              <a:rPr lang="en-US" dirty="0" err="1" smtClean="0">
                <a:solidFill>
                  <a:schemeClr val="accent1"/>
                </a:solidFill>
              </a:rPr>
              <a:t>chơi</a:t>
            </a:r>
            <a:r>
              <a:rPr lang="en-US" dirty="0" smtClean="0">
                <a:solidFill>
                  <a:schemeClr val="accent1"/>
                </a:solidFill>
              </a:rPr>
              <a:t> : </a:t>
            </a:r>
          </a:p>
          <a:p>
            <a:pPr marL="0" indent="0">
              <a:buNone/>
            </a:pPr>
            <a:r>
              <a:rPr lang="en-US" dirty="0">
                <a:solidFill>
                  <a:schemeClr val="accent1"/>
                </a:solidFill>
              </a:rPr>
              <a:t>	</a:t>
            </a:r>
            <a:r>
              <a:rPr lang="en-US" dirty="0" err="1" smtClean="0">
                <a:solidFill>
                  <a:schemeClr val="accent1"/>
                </a:solidFill>
              </a:rPr>
              <a:t>Mỗi</a:t>
            </a:r>
            <a:r>
              <a:rPr lang="en-US" dirty="0" smtClean="0">
                <a:solidFill>
                  <a:schemeClr val="accent1"/>
                </a:solidFill>
              </a:rPr>
              <a:t> </a:t>
            </a:r>
            <a:r>
              <a:rPr lang="en-US" dirty="0" err="1" smtClean="0">
                <a:solidFill>
                  <a:schemeClr val="accent1"/>
                </a:solidFill>
              </a:rPr>
              <a:t>người</a:t>
            </a:r>
            <a:r>
              <a:rPr lang="en-US" dirty="0" smtClean="0">
                <a:solidFill>
                  <a:schemeClr val="accent1"/>
                </a:solidFill>
              </a:rPr>
              <a:t> </a:t>
            </a:r>
            <a:r>
              <a:rPr lang="en-US" dirty="0" err="1" smtClean="0">
                <a:solidFill>
                  <a:schemeClr val="accent1"/>
                </a:solidFill>
              </a:rPr>
              <a:t>sẽ</a:t>
            </a:r>
            <a:r>
              <a:rPr lang="en-US" dirty="0" smtClean="0">
                <a:solidFill>
                  <a:schemeClr val="accent1"/>
                </a:solidFill>
              </a:rPr>
              <a:t> </a:t>
            </a:r>
            <a:r>
              <a:rPr lang="en-US" dirty="0" err="1" smtClean="0">
                <a:solidFill>
                  <a:schemeClr val="accent1"/>
                </a:solidFill>
              </a:rPr>
              <a:t>có</a:t>
            </a:r>
            <a:r>
              <a:rPr lang="en-US" dirty="0" smtClean="0">
                <a:solidFill>
                  <a:schemeClr val="accent1"/>
                </a:solidFill>
              </a:rPr>
              <a:t> 1 </a:t>
            </a:r>
            <a:r>
              <a:rPr lang="en-US" dirty="0" err="1" smtClean="0">
                <a:solidFill>
                  <a:schemeClr val="accent1"/>
                </a:solidFill>
              </a:rPr>
              <a:t>lượt</a:t>
            </a:r>
            <a:r>
              <a:rPr lang="en-US" dirty="0" smtClean="0">
                <a:solidFill>
                  <a:schemeClr val="accent1"/>
                </a:solidFill>
              </a:rPr>
              <a:t> </a:t>
            </a:r>
            <a:r>
              <a:rPr lang="en-US" dirty="0" err="1" smtClean="0">
                <a:solidFill>
                  <a:schemeClr val="accent1"/>
                </a:solidFill>
              </a:rPr>
              <a:t>nhấn</a:t>
            </a:r>
            <a:r>
              <a:rPr lang="en-US" dirty="0" smtClean="0">
                <a:solidFill>
                  <a:schemeClr val="accent1"/>
                </a:solidFill>
              </a:rPr>
              <a:t> 1 </a:t>
            </a:r>
            <a:r>
              <a:rPr lang="en-US" dirty="0" err="1" smtClean="0">
                <a:solidFill>
                  <a:schemeClr val="accent1"/>
                </a:solidFill>
              </a:rPr>
              <a:t>số</a:t>
            </a:r>
            <a:r>
              <a:rPr lang="en-US" dirty="0" smtClean="0">
                <a:solidFill>
                  <a:schemeClr val="accent1"/>
                </a:solidFill>
              </a:rPr>
              <a:t> </a:t>
            </a:r>
            <a:r>
              <a:rPr lang="en-US" dirty="0" err="1" smtClean="0">
                <a:solidFill>
                  <a:schemeClr val="accent1"/>
                </a:solidFill>
              </a:rPr>
              <a:t>trên</a:t>
            </a:r>
            <a:endParaRPr lang="en-US" dirty="0" smtClean="0">
              <a:solidFill>
                <a:schemeClr val="accent1"/>
              </a:solidFill>
            </a:endParaRPr>
          </a:p>
          <a:p>
            <a:pPr marL="0" indent="0">
              <a:buNone/>
            </a:pPr>
            <a:r>
              <a:rPr lang="en-US" dirty="0">
                <a:solidFill>
                  <a:schemeClr val="accent1"/>
                </a:solidFill>
              </a:rPr>
              <a:t>	</a:t>
            </a:r>
            <a:r>
              <a:rPr lang="en-US" dirty="0" err="1" smtClean="0">
                <a:solidFill>
                  <a:schemeClr val="accent1"/>
                </a:solidFill>
              </a:rPr>
              <a:t>bảng</a:t>
            </a:r>
            <a:r>
              <a:rPr lang="en-US" dirty="0" smtClean="0">
                <a:solidFill>
                  <a:schemeClr val="accent1"/>
                </a:solidFill>
              </a:rPr>
              <a:t> </a:t>
            </a:r>
            <a:r>
              <a:rPr lang="en-US" dirty="0" err="1" smtClean="0">
                <a:solidFill>
                  <a:schemeClr val="accent1"/>
                </a:solidFill>
              </a:rPr>
              <a:t>số</a:t>
            </a:r>
            <a:r>
              <a:rPr lang="en-US" dirty="0" smtClean="0">
                <a:solidFill>
                  <a:schemeClr val="accent1"/>
                </a:solidFill>
              </a:rPr>
              <a:t> , </a:t>
            </a:r>
            <a:r>
              <a:rPr lang="en-US" dirty="0" err="1" smtClean="0">
                <a:solidFill>
                  <a:schemeClr val="accent1"/>
                </a:solidFill>
              </a:rPr>
              <a:t>ai</a:t>
            </a:r>
            <a:r>
              <a:rPr lang="en-US" dirty="0" smtClean="0">
                <a:solidFill>
                  <a:schemeClr val="accent1"/>
                </a:solidFill>
              </a:rPr>
              <a:t> </a:t>
            </a:r>
            <a:r>
              <a:rPr lang="en-US" dirty="0" err="1" smtClean="0">
                <a:solidFill>
                  <a:schemeClr val="accent1"/>
                </a:solidFill>
              </a:rPr>
              <a:t>dành</a:t>
            </a:r>
            <a:r>
              <a:rPr lang="en-US" dirty="0" smtClean="0">
                <a:solidFill>
                  <a:schemeClr val="accent1"/>
                </a:solidFill>
              </a:rPr>
              <a:t> </a:t>
            </a:r>
            <a:r>
              <a:rPr lang="en-US" dirty="0" err="1" smtClean="0">
                <a:solidFill>
                  <a:schemeClr val="accent1"/>
                </a:solidFill>
              </a:rPr>
              <a:t>được</a:t>
            </a:r>
            <a:r>
              <a:rPr lang="en-US" dirty="0" smtClean="0">
                <a:solidFill>
                  <a:schemeClr val="accent1"/>
                </a:solidFill>
              </a:rPr>
              <a:t> 5 </a:t>
            </a:r>
            <a:r>
              <a:rPr lang="en-US" dirty="0" err="1" smtClean="0">
                <a:solidFill>
                  <a:schemeClr val="accent1"/>
                </a:solidFill>
              </a:rPr>
              <a:t>số</a:t>
            </a:r>
            <a:r>
              <a:rPr lang="en-US" dirty="0" smtClean="0">
                <a:solidFill>
                  <a:schemeClr val="accent1"/>
                </a:solidFill>
              </a:rPr>
              <a:t> </a:t>
            </a:r>
            <a:r>
              <a:rPr lang="en-US" dirty="0" err="1" smtClean="0">
                <a:solidFill>
                  <a:schemeClr val="accent1"/>
                </a:solidFill>
              </a:rPr>
              <a:t>liên</a:t>
            </a:r>
            <a:r>
              <a:rPr lang="en-US" dirty="0" smtClean="0">
                <a:solidFill>
                  <a:schemeClr val="accent1"/>
                </a:solidFill>
              </a:rPr>
              <a:t> </a:t>
            </a:r>
            <a:r>
              <a:rPr lang="en-US" dirty="0" err="1" smtClean="0">
                <a:solidFill>
                  <a:schemeClr val="accent1"/>
                </a:solidFill>
              </a:rPr>
              <a:t>tiếp</a:t>
            </a:r>
            <a:endParaRPr lang="en-US" dirty="0" smtClean="0">
              <a:solidFill>
                <a:schemeClr val="accent1"/>
              </a:solidFill>
            </a:endParaRPr>
          </a:p>
          <a:p>
            <a:pPr marL="0" indent="0">
              <a:buNone/>
            </a:pPr>
            <a:r>
              <a:rPr lang="en-US" dirty="0">
                <a:solidFill>
                  <a:schemeClr val="accent1"/>
                </a:solidFill>
              </a:rPr>
              <a:t>	</a:t>
            </a:r>
            <a:r>
              <a:rPr lang="en-US" dirty="0" err="1" smtClean="0">
                <a:solidFill>
                  <a:schemeClr val="accent1"/>
                </a:solidFill>
              </a:rPr>
              <a:t>theo</a:t>
            </a:r>
            <a:r>
              <a:rPr lang="en-US" dirty="0" smtClean="0">
                <a:solidFill>
                  <a:schemeClr val="accent1"/>
                </a:solidFill>
              </a:rPr>
              <a:t> </a:t>
            </a:r>
            <a:r>
              <a:rPr lang="en-US" dirty="0" err="1" smtClean="0">
                <a:solidFill>
                  <a:schemeClr val="accent1"/>
                </a:solidFill>
              </a:rPr>
              <a:t>hàng</a:t>
            </a:r>
            <a:r>
              <a:rPr lang="en-US" dirty="0" smtClean="0">
                <a:solidFill>
                  <a:schemeClr val="accent1"/>
                </a:solidFill>
              </a:rPr>
              <a:t> </a:t>
            </a:r>
            <a:r>
              <a:rPr lang="en-US" dirty="0" err="1" smtClean="0">
                <a:solidFill>
                  <a:schemeClr val="accent1"/>
                </a:solidFill>
              </a:rPr>
              <a:t>ngang</a:t>
            </a:r>
            <a:r>
              <a:rPr lang="en-US" dirty="0" smtClean="0">
                <a:solidFill>
                  <a:schemeClr val="accent1"/>
                </a:solidFill>
              </a:rPr>
              <a:t> , </a:t>
            </a:r>
            <a:r>
              <a:rPr lang="en-US" dirty="0" err="1" smtClean="0">
                <a:solidFill>
                  <a:schemeClr val="accent1"/>
                </a:solidFill>
              </a:rPr>
              <a:t>hàng</a:t>
            </a:r>
            <a:r>
              <a:rPr lang="en-US" dirty="0" smtClean="0">
                <a:solidFill>
                  <a:schemeClr val="accent1"/>
                </a:solidFill>
              </a:rPr>
              <a:t> </a:t>
            </a:r>
            <a:r>
              <a:rPr lang="en-US" dirty="0" err="1" smtClean="0">
                <a:solidFill>
                  <a:schemeClr val="accent1"/>
                </a:solidFill>
              </a:rPr>
              <a:t>dọc</a:t>
            </a:r>
            <a:r>
              <a:rPr lang="en-US" dirty="0" smtClean="0">
                <a:solidFill>
                  <a:schemeClr val="accent1"/>
                </a:solidFill>
              </a:rPr>
              <a:t>, </a:t>
            </a:r>
            <a:r>
              <a:rPr lang="en-US" dirty="0" err="1" smtClean="0">
                <a:solidFill>
                  <a:schemeClr val="accent1"/>
                </a:solidFill>
              </a:rPr>
              <a:t>hàng</a:t>
            </a:r>
            <a:r>
              <a:rPr lang="en-US" dirty="0" smtClean="0">
                <a:solidFill>
                  <a:schemeClr val="accent1"/>
                </a:solidFill>
              </a:rPr>
              <a:t> </a:t>
            </a:r>
            <a:r>
              <a:rPr lang="en-US" dirty="0" err="1" smtClean="0">
                <a:solidFill>
                  <a:schemeClr val="accent1"/>
                </a:solidFill>
              </a:rPr>
              <a:t>chéo</a:t>
            </a:r>
            <a:endParaRPr lang="en-US" dirty="0" smtClean="0">
              <a:solidFill>
                <a:schemeClr val="accent1"/>
              </a:solidFill>
            </a:endParaRPr>
          </a:p>
          <a:p>
            <a:pPr marL="0" indent="0">
              <a:buNone/>
            </a:pPr>
            <a:r>
              <a:rPr lang="en-US" dirty="0">
                <a:solidFill>
                  <a:schemeClr val="accent1"/>
                </a:solidFill>
              </a:rPr>
              <a:t>	</a:t>
            </a:r>
            <a:r>
              <a:rPr lang="en-US" dirty="0" err="1" smtClean="0">
                <a:solidFill>
                  <a:schemeClr val="accent1"/>
                </a:solidFill>
              </a:rPr>
              <a:t>sẽ</a:t>
            </a:r>
            <a:r>
              <a:rPr lang="en-US" dirty="0" smtClean="0">
                <a:solidFill>
                  <a:schemeClr val="accent1"/>
                </a:solidFill>
              </a:rPr>
              <a:t> </a:t>
            </a:r>
            <a:r>
              <a:rPr lang="en-US" dirty="0" err="1" smtClean="0">
                <a:solidFill>
                  <a:schemeClr val="accent1"/>
                </a:solidFill>
              </a:rPr>
              <a:t>thắng</a:t>
            </a:r>
            <a:endParaRPr lang="en-US" dirty="0" smtClean="0">
              <a:solidFill>
                <a:schemeClr val="accent1"/>
              </a:solidFill>
            </a:endParaRPr>
          </a:p>
          <a:p>
            <a:pPr>
              <a:buFont typeface="Wingdings" panose="05000000000000000000" pitchFamily="2" charset="2"/>
              <a:buChar char="§"/>
            </a:pPr>
            <a:r>
              <a:rPr lang="en-US" dirty="0" err="1" smtClean="0">
                <a:solidFill>
                  <a:schemeClr val="accent1"/>
                </a:solidFill>
              </a:rPr>
              <a:t>Lưu</a:t>
            </a:r>
            <a:r>
              <a:rPr lang="en-US" dirty="0" smtClean="0">
                <a:solidFill>
                  <a:schemeClr val="accent1"/>
                </a:solidFill>
              </a:rPr>
              <a:t> ý :</a:t>
            </a:r>
          </a:p>
          <a:p>
            <a:pPr marL="0" indent="0">
              <a:buNone/>
            </a:pPr>
            <a:r>
              <a:rPr lang="en-US" dirty="0">
                <a:solidFill>
                  <a:schemeClr val="accent1"/>
                </a:solidFill>
              </a:rPr>
              <a:t>	</a:t>
            </a:r>
            <a:r>
              <a:rPr lang="en-US" dirty="0" err="1" smtClean="0">
                <a:solidFill>
                  <a:schemeClr val="accent1"/>
                </a:solidFill>
              </a:rPr>
              <a:t>Nếu</a:t>
            </a:r>
            <a:r>
              <a:rPr lang="en-US" dirty="0" smtClean="0">
                <a:solidFill>
                  <a:schemeClr val="accent1"/>
                </a:solidFill>
              </a:rPr>
              <a:t> </a:t>
            </a:r>
            <a:r>
              <a:rPr lang="en-US" dirty="0" err="1" smtClean="0">
                <a:solidFill>
                  <a:schemeClr val="accent1"/>
                </a:solidFill>
              </a:rPr>
              <a:t>người</a:t>
            </a:r>
            <a:r>
              <a:rPr lang="en-US" dirty="0" smtClean="0">
                <a:solidFill>
                  <a:schemeClr val="accent1"/>
                </a:solidFill>
              </a:rPr>
              <a:t> </a:t>
            </a:r>
            <a:r>
              <a:rPr lang="en-US" dirty="0" err="1" smtClean="0">
                <a:solidFill>
                  <a:schemeClr val="accent1"/>
                </a:solidFill>
              </a:rPr>
              <a:t>chơi</a:t>
            </a:r>
            <a:r>
              <a:rPr lang="en-US" dirty="0" smtClean="0">
                <a:solidFill>
                  <a:schemeClr val="accent1"/>
                </a:solidFill>
              </a:rPr>
              <a:t> </a:t>
            </a:r>
            <a:r>
              <a:rPr lang="en-US" dirty="0" err="1" smtClean="0">
                <a:solidFill>
                  <a:schemeClr val="accent1"/>
                </a:solidFill>
              </a:rPr>
              <a:t>nhấn</a:t>
            </a:r>
            <a:r>
              <a:rPr lang="en-US" dirty="0" smtClean="0">
                <a:solidFill>
                  <a:schemeClr val="accent1"/>
                </a:solidFill>
              </a:rPr>
              <a:t> </a:t>
            </a:r>
            <a:r>
              <a:rPr lang="en-US" dirty="0" err="1" smtClean="0">
                <a:solidFill>
                  <a:schemeClr val="accent1"/>
                </a:solidFill>
              </a:rPr>
              <a:t>vào</a:t>
            </a:r>
            <a:r>
              <a:rPr lang="en-US" dirty="0" smtClean="0">
                <a:solidFill>
                  <a:schemeClr val="accent1"/>
                </a:solidFill>
              </a:rPr>
              <a:t> </a:t>
            </a:r>
            <a:r>
              <a:rPr lang="en-US" dirty="0" err="1" smtClean="0">
                <a:solidFill>
                  <a:schemeClr val="accent1"/>
                </a:solidFill>
              </a:rPr>
              <a:t>số</a:t>
            </a:r>
            <a:r>
              <a:rPr lang="en-US" dirty="0" smtClean="0">
                <a:solidFill>
                  <a:schemeClr val="accent1"/>
                </a:solidFill>
              </a:rPr>
              <a:t> </a:t>
            </a:r>
            <a:r>
              <a:rPr lang="en-US" dirty="0" err="1" smtClean="0">
                <a:solidFill>
                  <a:schemeClr val="accent1"/>
                </a:solidFill>
              </a:rPr>
              <a:t>của</a:t>
            </a:r>
            <a:r>
              <a:rPr lang="en-US" dirty="0" smtClean="0">
                <a:solidFill>
                  <a:schemeClr val="accent1"/>
                </a:solidFill>
              </a:rPr>
              <a:t> </a:t>
            </a:r>
            <a:r>
              <a:rPr lang="en-US" dirty="0" err="1" smtClean="0">
                <a:solidFill>
                  <a:schemeClr val="accent1"/>
                </a:solidFill>
              </a:rPr>
              <a:t>người</a:t>
            </a:r>
            <a:endParaRPr lang="en-US" dirty="0">
              <a:solidFill>
                <a:schemeClr val="accent1"/>
              </a:solidFill>
            </a:endParaRPr>
          </a:p>
          <a:p>
            <a:pPr marL="0" indent="0">
              <a:buNone/>
            </a:pPr>
            <a:r>
              <a:rPr lang="en-US" dirty="0">
                <a:solidFill>
                  <a:schemeClr val="accent1"/>
                </a:solidFill>
              </a:rPr>
              <a:t>	</a:t>
            </a:r>
            <a:r>
              <a:rPr lang="en-US" dirty="0" err="1" smtClean="0">
                <a:solidFill>
                  <a:schemeClr val="accent1"/>
                </a:solidFill>
              </a:rPr>
              <a:t>trước</a:t>
            </a:r>
            <a:r>
              <a:rPr lang="en-US" dirty="0" smtClean="0">
                <a:solidFill>
                  <a:schemeClr val="accent1"/>
                </a:solidFill>
              </a:rPr>
              <a:t> </a:t>
            </a:r>
            <a:r>
              <a:rPr lang="en-US" dirty="0" err="1" smtClean="0">
                <a:solidFill>
                  <a:schemeClr val="accent1"/>
                </a:solidFill>
              </a:rPr>
              <a:t>đó</a:t>
            </a:r>
            <a:r>
              <a:rPr lang="en-US" dirty="0" smtClean="0">
                <a:solidFill>
                  <a:schemeClr val="accent1"/>
                </a:solidFill>
              </a:rPr>
              <a:t> </a:t>
            </a:r>
            <a:r>
              <a:rPr lang="en-US" dirty="0" err="1" smtClean="0">
                <a:solidFill>
                  <a:schemeClr val="accent1"/>
                </a:solidFill>
              </a:rPr>
              <a:t>thì</a:t>
            </a:r>
            <a:r>
              <a:rPr lang="en-US" dirty="0" smtClean="0">
                <a:solidFill>
                  <a:schemeClr val="accent1"/>
                </a:solidFill>
              </a:rPr>
              <a:t> </a:t>
            </a:r>
            <a:r>
              <a:rPr lang="en-US" dirty="0" err="1" smtClean="0">
                <a:solidFill>
                  <a:schemeClr val="accent1"/>
                </a:solidFill>
              </a:rPr>
              <a:t>tất</a:t>
            </a:r>
            <a:r>
              <a:rPr lang="en-US" dirty="0" smtClean="0">
                <a:solidFill>
                  <a:schemeClr val="accent1"/>
                </a:solidFill>
              </a:rPr>
              <a:t> </a:t>
            </a:r>
            <a:r>
              <a:rPr lang="en-US" dirty="0" err="1" smtClean="0">
                <a:solidFill>
                  <a:schemeClr val="accent1"/>
                </a:solidFill>
              </a:rPr>
              <a:t>cả</a:t>
            </a:r>
            <a:r>
              <a:rPr lang="en-US" dirty="0" smtClean="0">
                <a:solidFill>
                  <a:schemeClr val="accent1"/>
                </a:solidFill>
              </a:rPr>
              <a:t> </a:t>
            </a:r>
            <a:r>
              <a:rPr lang="en-US" dirty="0" err="1" smtClean="0">
                <a:solidFill>
                  <a:schemeClr val="accent1"/>
                </a:solidFill>
              </a:rPr>
              <a:t>số</a:t>
            </a:r>
            <a:r>
              <a:rPr lang="en-US" dirty="0" smtClean="0">
                <a:solidFill>
                  <a:schemeClr val="accent1"/>
                </a:solidFill>
              </a:rPr>
              <a:t> </a:t>
            </a:r>
            <a:r>
              <a:rPr lang="en-US" dirty="0" err="1" smtClean="0">
                <a:solidFill>
                  <a:schemeClr val="accent1"/>
                </a:solidFill>
              </a:rPr>
              <a:t>đó</a:t>
            </a:r>
            <a:r>
              <a:rPr lang="en-US" dirty="0" smtClean="0">
                <a:solidFill>
                  <a:schemeClr val="accent1"/>
                </a:solidFill>
              </a:rPr>
              <a:t> </a:t>
            </a:r>
            <a:r>
              <a:rPr lang="en-US" dirty="0" err="1" smtClean="0">
                <a:solidFill>
                  <a:schemeClr val="accent1"/>
                </a:solidFill>
              </a:rPr>
              <a:t>sẽ</a:t>
            </a:r>
            <a:r>
              <a:rPr lang="en-US" dirty="0" smtClean="0">
                <a:solidFill>
                  <a:schemeClr val="accent1"/>
                </a:solidFill>
              </a:rPr>
              <a:t> </a:t>
            </a:r>
            <a:r>
              <a:rPr lang="en-US" dirty="0" err="1" smtClean="0">
                <a:solidFill>
                  <a:schemeClr val="accent1"/>
                </a:solidFill>
              </a:rPr>
              <a:t>trở</a:t>
            </a:r>
            <a:r>
              <a:rPr lang="en-US" dirty="0" smtClean="0">
                <a:solidFill>
                  <a:schemeClr val="accent1"/>
                </a:solidFill>
              </a:rPr>
              <a:t> </a:t>
            </a:r>
            <a:r>
              <a:rPr lang="en-US" dirty="0" err="1" smtClean="0">
                <a:solidFill>
                  <a:schemeClr val="accent1"/>
                </a:solidFill>
              </a:rPr>
              <a:t>thành</a:t>
            </a:r>
            <a:endParaRPr lang="en-US" dirty="0">
              <a:solidFill>
                <a:schemeClr val="accent1"/>
              </a:solidFill>
            </a:endParaRPr>
          </a:p>
          <a:p>
            <a:pPr marL="0" indent="0">
              <a:buNone/>
            </a:pPr>
            <a:r>
              <a:rPr lang="en-US" dirty="0" smtClean="0">
                <a:solidFill>
                  <a:schemeClr val="accent1"/>
                </a:solidFill>
              </a:rPr>
              <a:t>	</a:t>
            </a:r>
            <a:r>
              <a:rPr lang="en-US" dirty="0" err="1" smtClean="0">
                <a:solidFill>
                  <a:schemeClr val="accent1"/>
                </a:solidFill>
              </a:rPr>
              <a:t>điểm</a:t>
            </a:r>
            <a:r>
              <a:rPr lang="en-US" dirty="0" smtClean="0">
                <a:solidFill>
                  <a:schemeClr val="accent1"/>
                </a:solidFill>
              </a:rPr>
              <a:t> </a:t>
            </a:r>
            <a:r>
              <a:rPr lang="en-US" dirty="0" err="1" smtClean="0">
                <a:solidFill>
                  <a:schemeClr val="accent1"/>
                </a:solidFill>
              </a:rPr>
              <a:t>của</a:t>
            </a:r>
            <a:r>
              <a:rPr lang="en-US" dirty="0" smtClean="0">
                <a:solidFill>
                  <a:schemeClr val="accent1"/>
                </a:solidFill>
              </a:rPr>
              <a:t> </a:t>
            </a:r>
            <a:r>
              <a:rPr lang="en-US" dirty="0" err="1" smtClean="0">
                <a:solidFill>
                  <a:schemeClr val="accent1"/>
                </a:solidFill>
              </a:rPr>
              <a:t>người</a:t>
            </a:r>
            <a:r>
              <a:rPr lang="en-US" dirty="0" smtClean="0">
                <a:solidFill>
                  <a:schemeClr val="accent1"/>
                </a:solidFill>
              </a:rPr>
              <a:t> </a:t>
            </a:r>
            <a:r>
              <a:rPr lang="en-US" dirty="0" err="1" smtClean="0">
                <a:solidFill>
                  <a:schemeClr val="accent1"/>
                </a:solidFill>
              </a:rPr>
              <a:t>trước</a:t>
            </a:r>
            <a:r>
              <a:rPr lang="en-US" dirty="0" smtClean="0">
                <a:solidFill>
                  <a:schemeClr val="accent1"/>
                </a:solidFill>
              </a:rPr>
              <a:t> </a:t>
            </a:r>
            <a:r>
              <a:rPr lang="en-US" dirty="0" err="1" smtClean="0">
                <a:solidFill>
                  <a:schemeClr val="accent1"/>
                </a:solidFill>
              </a:rPr>
              <a:t>đó</a:t>
            </a:r>
            <a:endParaRPr lang="vi-VN" dirty="0">
              <a:solidFill>
                <a:schemeClr val="accent1"/>
              </a:solidFill>
            </a:endParaRPr>
          </a:p>
        </p:txBody>
      </p:sp>
      <p:pic>
        <p:nvPicPr>
          <p:cNvPr id="4" name="Picture 3"/>
          <p:cNvPicPr>
            <a:picLocks noChangeAspect="1"/>
          </p:cNvPicPr>
          <p:nvPr/>
        </p:nvPicPr>
        <p:blipFill>
          <a:blip r:embed="rId2"/>
          <a:stretch>
            <a:fillRect/>
          </a:stretch>
        </p:blipFill>
        <p:spPr>
          <a:xfrm>
            <a:off x="5229767" y="1712891"/>
            <a:ext cx="4044235" cy="3940934"/>
          </a:xfrm>
          <a:prstGeom prst="rect">
            <a:avLst/>
          </a:prstGeom>
        </p:spPr>
      </p:pic>
    </p:spTree>
    <p:extLst>
      <p:ext uri="{BB962C8B-B14F-4D97-AF65-F5344CB8AC3E}">
        <p14:creationId xmlns:p14="http://schemas.microsoft.com/office/powerpoint/2010/main" val="22845223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F0"/>
                </a:solidFill>
              </a:rPr>
              <a:t>Ý </a:t>
            </a:r>
            <a:r>
              <a:rPr lang="en-US" dirty="0" err="1" smtClean="0">
                <a:solidFill>
                  <a:srgbClr val="00B0F0"/>
                </a:solidFill>
              </a:rPr>
              <a:t>tưởng</a:t>
            </a:r>
            <a:endParaRPr lang="vi-VN" dirty="0">
              <a:solidFill>
                <a:srgbClr val="00B0F0"/>
              </a:solidFill>
            </a:endParaRP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err="1" smtClean="0">
                <a:solidFill>
                  <a:schemeClr val="accent1"/>
                </a:solidFill>
              </a:rPr>
              <a:t>Chức</a:t>
            </a:r>
            <a:r>
              <a:rPr lang="en-US" dirty="0" smtClean="0">
                <a:solidFill>
                  <a:schemeClr val="accent1"/>
                </a:solidFill>
              </a:rPr>
              <a:t> </a:t>
            </a:r>
            <a:r>
              <a:rPr lang="en-US" dirty="0" err="1" smtClean="0">
                <a:solidFill>
                  <a:schemeClr val="accent1"/>
                </a:solidFill>
              </a:rPr>
              <a:t>năng</a:t>
            </a:r>
            <a:r>
              <a:rPr lang="en-US" dirty="0" smtClean="0">
                <a:solidFill>
                  <a:schemeClr val="accent1"/>
                </a:solidFill>
              </a:rPr>
              <a:t> </a:t>
            </a:r>
            <a:r>
              <a:rPr lang="en-US" dirty="0" err="1" smtClean="0">
                <a:solidFill>
                  <a:schemeClr val="accent1"/>
                </a:solidFill>
              </a:rPr>
              <a:t>thêm</a:t>
            </a:r>
            <a:r>
              <a:rPr lang="en-US" dirty="0" smtClean="0">
                <a:solidFill>
                  <a:schemeClr val="accent1"/>
                </a:solidFill>
              </a:rPr>
              <a:t> </a:t>
            </a:r>
            <a:r>
              <a:rPr lang="en-US" dirty="0" err="1" smtClean="0">
                <a:solidFill>
                  <a:schemeClr val="accent1"/>
                </a:solidFill>
              </a:rPr>
              <a:t>mới</a:t>
            </a:r>
            <a:r>
              <a:rPr lang="en-US" dirty="0" smtClean="0">
                <a:solidFill>
                  <a:schemeClr val="accent1"/>
                </a:solidFill>
              </a:rPr>
              <a:t> </a:t>
            </a:r>
          </a:p>
          <a:p>
            <a:pPr marL="0" indent="0">
              <a:buNone/>
            </a:pPr>
            <a:r>
              <a:rPr lang="en-US" dirty="0">
                <a:solidFill>
                  <a:schemeClr val="accent1"/>
                </a:solidFill>
              </a:rPr>
              <a:t>	</a:t>
            </a:r>
            <a:r>
              <a:rPr lang="en-US" dirty="0" smtClean="0">
                <a:solidFill>
                  <a:schemeClr val="accent1"/>
                </a:solidFill>
              </a:rPr>
              <a:t>Chat </a:t>
            </a:r>
            <a:r>
              <a:rPr lang="en-US" dirty="0" err="1" smtClean="0">
                <a:solidFill>
                  <a:schemeClr val="accent1"/>
                </a:solidFill>
              </a:rPr>
              <a:t>giữa</a:t>
            </a:r>
            <a:r>
              <a:rPr lang="en-US" dirty="0" smtClean="0">
                <a:solidFill>
                  <a:schemeClr val="accent1"/>
                </a:solidFill>
              </a:rPr>
              <a:t> </a:t>
            </a:r>
            <a:r>
              <a:rPr lang="en-US" dirty="0" err="1" smtClean="0">
                <a:solidFill>
                  <a:schemeClr val="accent1"/>
                </a:solidFill>
              </a:rPr>
              <a:t>các</a:t>
            </a:r>
            <a:r>
              <a:rPr lang="en-US" dirty="0" smtClean="0">
                <a:solidFill>
                  <a:schemeClr val="accent1"/>
                </a:solidFill>
              </a:rPr>
              <a:t> </a:t>
            </a:r>
            <a:r>
              <a:rPr lang="en-US" dirty="0" err="1" smtClean="0">
                <a:solidFill>
                  <a:schemeClr val="accent1"/>
                </a:solidFill>
              </a:rPr>
              <a:t>người</a:t>
            </a:r>
            <a:r>
              <a:rPr lang="en-US" dirty="0" smtClean="0">
                <a:solidFill>
                  <a:schemeClr val="accent1"/>
                </a:solidFill>
              </a:rPr>
              <a:t> </a:t>
            </a:r>
            <a:r>
              <a:rPr lang="en-US" dirty="0" err="1" smtClean="0">
                <a:solidFill>
                  <a:schemeClr val="accent1"/>
                </a:solidFill>
              </a:rPr>
              <a:t>chơi</a:t>
            </a:r>
            <a:r>
              <a:rPr lang="en-US" dirty="0" smtClean="0">
                <a:solidFill>
                  <a:schemeClr val="accent1"/>
                </a:solidFill>
              </a:rPr>
              <a:t> </a:t>
            </a:r>
          </a:p>
          <a:p>
            <a:pPr marL="0" indent="0">
              <a:buNone/>
            </a:pPr>
            <a:endParaRPr lang="vi-VN" dirty="0">
              <a:solidFill>
                <a:schemeClr val="accent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7999" y="3043439"/>
            <a:ext cx="2857500" cy="2857500"/>
          </a:xfrm>
          <a:prstGeom prst="rect">
            <a:avLst/>
          </a:prstGeom>
        </p:spPr>
      </p:pic>
    </p:spTree>
    <p:extLst>
      <p:ext uri="{BB962C8B-B14F-4D97-AF65-F5344CB8AC3E}">
        <p14:creationId xmlns:p14="http://schemas.microsoft.com/office/powerpoint/2010/main" val="1993579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13138"/>
          </a:xfrm>
        </p:spPr>
        <p:txBody>
          <a:bodyPr>
            <a:normAutofit fontScale="90000"/>
          </a:bodyPr>
          <a:lstStyle/>
          <a:p>
            <a:pPr algn="ctr"/>
            <a:r>
              <a:rPr lang="en-US" dirty="0" err="1" smtClean="0">
                <a:solidFill>
                  <a:srgbClr val="00B0F0"/>
                </a:solidFill>
              </a:rPr>
              <a:t>Quá</a:t>
            </a:r>
            <a:r>
              <a:rPr lang="en-US" dirty="0" smtClean="0">
                <a:solidFill>
                  <a:srgbClr val="00B0F0"/>
                </a:solidFill>
              </a:rPr>
              <a:t> </a:t>
            </a:r>
            <a:r>
              <a:rPr lang="en-US" dirty="0" err="1" smtClean="0">
                <a:solidFill>
                  <a:srgbClr val="00B0F0"/>
                </a:solidFill>
              </a:rPr>
              <a:t>Trình</a:t>
            </a:r>
            <a:r>
              <a:rPr lang="en-US" dirty="0" smtClean="0">
                <a:solidFill>
                  <a:srgbClr val="00B0F0"/>
                </a:solidFill>
              </a:rPr>
              <a:t> </a:t>
            </a:r>
            <a:r>
              <a:rPr lang="en-US" dirty="0" err="1" smtClean="0">
                <a:solidFill>
                  <a:srgbClr val="00B0F0"/>
                </a:solidFill>
              </a:rPr>
              <a:t>Thực</a:t>
            </a:r>
            <a:r>
              <a:rPr lang="en-US" dirty="0" smtClean="0">
                <a:solidFill>
                  <a:srgbClr val="00B0F0"/>
                </a:solidFill>
              </a:rPr>
              <a:t> </a:t>
            </a:r>
            <a:r>
              <a:rPr lang="en-US" dirty="0" err="1" smtClean="0">
                <a:solidFill>
                  <a:srgbClr val="00B0F0"/>
                </a:solidFill>
              </a:rPr>
              <a:t>Hiện</a:t>
            </a:r>
            <a:r>
              <a:rPr lang="en-US" dirty="0" smtClean="0">
                <a:solidFill>
                  <a:srgbClr val="00B0F0"/>
                </a:solidFill>
              </a:rPr>
              <a:t/>
            </a:r>
            <a:br>
              <a:rPr lang="en-US" dirty="0" smtClean="0">
                <a:solidFill>
                  <a:srgbClr val="00B0F0"/>
                </a:solidFill>
              </a:rPr>
            </a:br>
            <a:endParaRPr lang="vi-VN" dirty="0">
              <a:solidFill>
                <a:srgbClr val="00B0F0"/>
              </a:solidFill>
            </a:endParaRPr>
          </a:p>
        </p:txBody>
      </p:sp>
      <p:sp>
        <p:nvSpPr>
          <p:cNvPr id="3" name="Content Placeholder 2"/>
          <p:cNvSpPr>
            <a:spLocks noGrp="1"/>
          </p:cNvSpPr>
          <p:nvPr>
            <p:ph idx="1"/>
          </p:nvPr>
        </p:nvSpPr>
        <p:spPr>
          <a:xfrm>
            <a:off x="677334" y="1764407"/>
            <a:ext cx="8596668" cy="4276956"/>
          </a:xfrm>
        </p:spPr>
        <p:txBody>
          <a:bodyPr>
            <a:normAutofit/>
          </a:bodyPr>
          <a:lstStyle/>
          <a:p>
            <a:pPr>
              <a:buFont typeface="+mj-lt"/>
              <a:buAutoNum type="arabicPeriod"/>
            </a:pPr>
            <a:r>
              <a:rPr lang="en-US" sz="2400" dirty="0" err="1" smtClean="0">
                <a:solidFill>
                  <a:schemeClr val="accent1"/>
                </a:solidFill>
              </a:rPr>
              <a:t>Phân</a:t>
            </a:r>
            <a:r>
              <a:rPr lang="en-US" sz="2400" dirty="0" smtClean="0">
                <a:solidFill>
                  <a:schemeClr val="accent1"/>
                </a:solidFill>
              </a:rPr>
              <a:t> chia </a:t>
            </a:r>
            <a:r>
              <a:rPr lang="en-US" sz="2400" dirty="0" err="1">
                <a:solidFill>
                  <a:schemeClr val="accent1"/>
                </a:solidFill>
              </a:rPr>
              <a:t>c</a:t>
            </a:r>
            <a:r>
              <a:rPr lang="en-US" sz="2400" dirty="0" err="1" smtClean="0">
                <a:solidFill>
                  <a:schemeClr val="accent1"/>
                </a:solidFill>
              </a:rPr>
              <a:t>ông</a:t>
            </a:r>
            <a:r>
              <a:rPr lang="en-US" sz="2400" dirty="0" smtClean="0">
                <a:solidFill>
                  <a:schemeClr val="accent1"/>
                </a:solidFill>
              </a:rPr>
              <a:t> </a:t>
            </a:r>
            <a:r>
              <a:rPr lang="en-US" sz="2400" dirty="0" err="1" smtClean="0">
                <a:solidFill>
                  <a:schemeClr val="accent1"/>
                </a:solidFill>
              </a:rPr>
              <a:t>việc</a:t>
            </a:r>
            <a:r>
              <a:rPr lang="en-US" sz="2400" dirty="0" smtClean="0">
                <a:solidFill>
                  <a:schemeClr val="accent1"/>
                </a:solidFill>
              </a:rPr>
              <a:t> :</a:t>
            </a:r>
            <a:endParaRPr lang="vi-VN" sz="2400" dirty="0">
              <a:solidFill>
                <a:schemeClr val="accent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221027850"/>
              </p:ext>
            </p:extLst>
          </p:nvPr>
        </p:nvGraphicFramePr>
        <p:xfrm>
          <a:off x="861583" y="2665925"/>
          <a:ext cx="8228169" cy="2533275"/>
        </p:xfrm>
        <a:graphic>
          <a:graphicData uri="http://schemas.openxmlformats.org/drawingml/2006/table">
            <a:tbl>
              <a:tblPr firstRow="1" bandRow="1">
                <a:tableStyleId>{5C22544A-7EE6-4342-B048-85BDC9FD1C3A}</a:tableStyleId>
              </a:tblPr>
              <a:tblGrid>
                <a:gridCol w="2742723"/>
                <a:gridCol w="2742723"/>
                <a:gridCol w="2742723"/>
              </a:tblGrid>
              <a:tr h="631065">
                <a:tc>
                  <a:txBody>
                    <a:bodyPr/>
                    <a:lstStyle/>
                    <a:p>
                      <a:r>
                        <a:rPr lang="en-US" dirty="0" err="1" smtClean="0">
                          <a:solidFill>
                            <a:srgbClr val="C00000"/>
                          </a:solidFill>
                        </a:rPr>
                        <a:t>Các</a:t>
                      </a:r>
                      <a:r>
                        <a:rPr lang="en-US" baseline="0" dirty="0" smtClean="0">
                          <a:solidFill>
                            <a:srgbClr val="C00000"/>
                          </a:solidFill>
                        </a:rPr>
                        <a:t> </a:t>
                      </a:r>
                      <a:r>
                        <a:rPr lang="en-US" baseline="0" dirty="0" err="1" smtClean="0">
                          <a:solidFill>
                            <a:srgbClr val="C00000"/>
                          </a:solidFill>
                        </a:rPr>
                        <a:t>công</a:t>
                      </a:r>
                      <a:r>
                        <a:rPr lang="en-US" baseline="0" dirty="0" smtClean="0">
                          <a:solidFill>
                            <a:srgbClr val="C00000"/>
                          </a:solidFill>
                        </a:rPr>
                        <a:t> </a:t>
                      </a:r>
                      <a:r>
                        <a:rPr lang="en-US" baseline="0" dirty="0" err="1" smtClean="0">
                          <a:solidFill>
                            <a:srgbClr val="C00000"/>
                          </a:solidFill>
                        </a:rPr>
                        <a:t>việc</a:t>
                      </a:r>
                      <a:r>
                        <a:rPr lang="en-US" baseline="0" dirty="0" smtClean="0">
                          <a:solidFill>
                            <a:srgbClr val="C00000"/>
                          </a:solidFill>
                        </a:rPr>
                        <a:t> </a:t>
                      </a:r>
                      <a:r>
                        <a:rPr lang="en-US" baseline="0" dirty="0" err="1" smtClean="0">
                          <a:solidFill>
                            <a:srgbClr val="C00000"/>
                          </a:solidFill>
                        </a:rPr>
                        <a:t>cần</a:t>
                      </a:r>
                      <a:r>
                        <a:rPr lang="en-US" baseline="0" dirty="0" smtClean="0">
                          <a:solidFill>
                            <a:srgbClr val="C00000"/>
                          </a:solidFill>
                        </a:rPr>
                        <a:t> </a:t>
                      </a:r>
                      <a:r>
                        <a:rPr lang="en-US" baseline="0" dirty="0" err="1" smtClean="0">
                          <a:solidFill>
                            <a:srgbClr val="C00000"/>
                          </a:solidFill>
                        </a:rPr>
                        <a:t>hoàn</a:t>
                      </a:r>
                      <a:r>
                        <a:rPr lang="en-US" baseline="0" dirty="0" smtClean="0">
                          <a:solidFill>
                            <a:srgbClr val="C00000"/>
                          </a:solidFill>
                        </a:rPr>
                        <a:t> </a:t>
                      </a:r>
                      <a:r>
                        <a:rPr lang="en-US" baseline="0" dirty="0" err="1" smtClean="0">
                          <a:solidFill>
                            <a:srgbClr val="C00000"/>
                          </a:solidFill>
                        </a:rPr>
                        <a:t>thành</a:t>
                      </a:r>
                      <a:endParaRPr lang="vi-VN" dirty="0">
                        <a:solidFill>
                          <a:srgbClr val="C00000"/>
                        </a:solidFill>
                      </a:endParaRPr>
                    </a:p>
                  </a:txBody>
                  <a:tcPr/>
                </a:tc>
                <a:tc>
                  <a:txBody>
                    <a:bodyPr/>
                    <a:lstStyle/>
                    <a:p>
                      <a:r>
                        <a:rPr lang="en-US" dirty="0" err="1" smtClean="0">
                          <a:solidFill>
                            <a:srgbClr val="C00000"/>
                          </a:solidFill>
                        </a:rPr>
                        <a:t>Người</a:t>
                      </a:r>
                      <a:r>
                        <a:rPr lang="en-US" baseline="0" dirty="0" smtClean="0">
                          <a:solidFill>
                            <a:srgbClr val="C00000"/>
                          </a:solidFill>
                        </a:rPr>
                        <a:t> </a:t>
                      </a:r>
                      <a:r>
                        <a:rPr lang="en-US" baseline="0" dirty="0" err="1" smtClean="0">
                          <a:solidFill>
                            <a:srgbClr val="C00000"/>
                          </a:solidFill>
                        </a:rPr>
                        <a:t>thực</a:t>
                      </a:r>
                      <a:r>
                        <a:rPr lang="en-US" baseline="0" dirty="0" smtClean="0">
                          <a:solidFill>
                            <a:srgbClr val="C00000"/>
                          </a:solidFill>
                        </a:rPr>
                        <a:t> </a:t>
                      </a:r>
                      <a:r>
                        <a:rPr lang="en-US" baseline="0" dirty="0" err="1" smtClean="0">
                          <a:solidFill>
                            <a:srgbClr val="C00000"/>
                          </a:solidFill>
                        </a:rPr>
                        <a:t>hiện</a:t>
                      </a:r>
                      <a:endParaRPr lang="vi-VN" dirty="0">
                        <a:solidFill>
                          <a:srgbClr val="C00000"/>
                        </a:solidFill>
                      </a:endParaRPr>
                    </a:p>
                  </a:txBody>
                  <a:tcPr/>
                </a:tc>
                <a:tc>
                  <a:txBody>
                    <a:bodyPr/>
                    <a:lstStyle/>
                    <a:p>
                      <a:r>
                        <a:rPr lang="en-US" dirty="0" err="1" smtClean="0">
                          <a:solidFill>
                            <a:srgbClr val="C00000"/>
                          </a:solidFill>
                        </a:rPr>
                        <a:t>Thời</a:t>
                      </a:r>
                      <a:r>
                        <a:rPr lang="en-US" dirty="0" smtClean="0">
                          <a:solidFill>
                            <a:srgbClr val="C00000"/>
                          </a:solidFill>
                        </a:rPr>
                        <a:t> </a:t>
                      </a:r>
                      <a:r>
                        <a:rPr lang="en-US" dirty="0" err="1" smtClean="0">
                          <a:solidFill>
                            <a:srgbClr val="C00000"/>
                          </a:solidFill>
                        </a:rPr>
                        <a:t>gian</a:t>
                      </a:r>
                      <a:r>
                        <a:rPr lang="en-US" dirty="0" smtClean="0">
                          <a:solidFill>
                            <a:srgbClr val="C00000"/>
                          </a:solidFill>
                        </a:rPr>
                        <a:t> </a:t>
                      </a:r>
                      <a:r>
                        <a:rPr lang="en-US" dirty="0" err="1" smtClean="0">
                          <a:solidFill>
                            <a:srgbClr val="C00000"/>
                          </a:solidFill>
                        </a:rPr>
                        <a:t>dự</a:t>
                      </a:r>
                      <a:r>
                        <a:rPr lang="en-US" baseline="0" dirty="0" smtClean="0">
                          <a:solidFill>
                            <a:srgbClr val="C00000"/>
                          </a:solidFill>
                        </a:rPr>
                        <a:t> </a:t>
                      </a:r>
                      <a:r>
                        <a:rPr lang="en-US" baseline="0" dirty="0" err="1" smtClean="0">
                          <a:solidFill>
                            <a:srgbClr val="C00000"/>
                          </a:solidFill>
                        </a:rPr>
                        <a:t>kiến</a:t>
                      </a:r>
                      <a:r>
                        <a:rPr lang="en-US" baseline="0" dirty="0" smtClean="0">
                          <a:solidFill>
                            <a:srgbClr val="C00000"/>
                          </a:solidFill>
                        </a:rPr>
                        <a:t> </a:t>
                      </a:r>
                      <a:r>
                        <a:rPr lang="en-US" baseline="0" dirty="0" err="1" smtClean="0">
                          <a:solidFill>
                            <a:srgbClr val="C00000"/>
                          </a:solidFill>
                        </a:rPr>
                        <a:t>hoàn</a:t>
                      </a:r>
                      <a:r>
                        <a:rPr lang="en-US" baseline="0" dirty="0" smtClean="0">
                          <a:solidFill>
                            <a:srgbClr val="C00000"/>
                          </a:solidFill>
                        </a:rPr>
                        <a:t> </a:t>
                      </a:r>
                      <a:r>
                        <a:rPr lang="en-US" baseline="0" dirty="0" err="1" smtClean="0">
                          <a:solidFill>
                            <a:srgbClr val="C00000"/>
                          </a:solidFill>
                        </a:rPr>
                        <a:t>thành</a:t>
                      </a:r>
                      <a:endParaRPr lang="vi-VN" dirty="0">
                        <a:solidFill>
                          <a:srgbClr val="C00000"/>
                        </a:solidFill>
                      </a:endParaRPr>
                    </a:p>
                  </a:txBody>
                  <a:tcPr/>
                </a:tc>
              </a:tr>
              <a:tr h="631065">
                <a:tc>
                  <a:txBody>
                    <a:bodyPr/>
                    <a:lstStyle/>
                    <a:p>
                      <a:r>
                        <a:rPr lang="en-US" dirty="0" err="1" smtClean="0"/>
                        <a:t>Thiết</a:t>
                      </a:r>
                      <a:r>
                        <a:rPr lang="en-US" baseline="0" dirty="0" smtClean="0"/>
                        <a:t> </a:t>
                      </a:r>
                      <a:r>
                        <a:rPr lang="en-US" baseline="0" dirty="0" err="1" smtClean="0"/>
                        <a:t>kế</a:t>
                      </a:r>
                      <a:r>
                        <a:rPr lang="en-US" baseline="0" dirty="0" smtClean="0"/>
                        <a:t> </a:t>
                      </a:r>
                      <a:r>
                        <a:rPr lang="en-US" baseline="0" dirty="0" err="1" smtClean="0"/>
                        <a:t>giao</a:t>
                      </a:r>
                      <a:r>
                        <a:rPr lang="en-US" baseline="0" dirty="0" smtClean="0"/>
                        <a:t> </a:t>
                      </a:r>
                      <a:r>
                        <a:rPr lang="en-US" baseline="0" dirty="0" err="1" smtClean="0"/>
                        <a:t>diện</a:t>
                      </a:r>
                      <a:endParaRPr lang="vi-VN" dirty="0"/>
                    </a:p>
                  </a:txBody>
                  <a:tcPr/>
                </a:tc>
                <a:tc>
                  <a:txBody>
                    <a:bodyPr/>
                    <a:lstStyle/>
                    <a:p>
                      <a:r>
                        <a:rPr lang="en-US" dirty="0" err="1" smtClean="0"/>
                        <a:t>Đoán</a:t>
                      </a:r>
                      <a:r>
                        <a:rPr lang="en-US" baseline="0" dirty="0" smtClean="0"/>
                        <a:t> , </a:t>
                      </a:r>
                      <a:r>
                        <a:rPr lang="en-US" baseline="0" dirty="0" err="1" smtClean="0"/>
                        <a:t>Hà</a:t>
                      </a:r>
                      <a:r>
                        <a:rPr lang="en-US" baseline="0" dirty="0" smtClean="0"/>
                        <a:t> , </a:t>
                      </a:r>
                      <a:r>
                        <a:rPr lang="en-US" baseline="0" dirty="0" err="1" smtClean="0"/>
                        <a:t>Phú</a:t>
                      </a:r>
                      <a:endParaRPr lang="vi-VN" dirty="0"/>
                    </a:p>
                  </a:txBody>
                  <a:tcPr/>
                </a:tc>
                <a:tc>
                  <a:txBody>
                    <a:bodyPr/>
                    <a:lstStyle/>
                    <a:p>
                      <a:r>
                        <a:rPr lang="en-US" dirty="0" smtClean="0"/>
                        <a:t>4 </a:t>
                      </a:r>
                      <a:r>
                        <a:rPr lang="en-US" dirty="0" err="1" smtClean="0"/>
                        <a:t>Tuần</a:t>
                      </a:r>
                      <a:endParaRPr lang="vi-VN" dirty="0"/>
                    </a:p>
                  </a:txBody>
                  <a:tcPr/>
                </a:tc>
              </a:tr>
              <a:tr h="631065">
                <a:tc>
                  <a:txBody>
                    <a:bodyPr/>
                    <a:lstStyle/>
                    <a:p>
                      <a:r>
                        <a:rPr lang="en-US" dirty="0" err="1" smtClean="0"/>
                        <a:t>Thiết</a:t>
                      </a:r>
                      <a:r>
                        <a:rPr lang="en-US" baseline="0" dirty="0" smtClean="0"/>
                        <a:t> </a:t>
                      </a:r>
                      <a:r>
                        <a:rPr lang="en-US" baseline="0" dirty="0" err="1" smtClean="0"/>
                        <a:t>kế</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chat</a:t>
                      </a:r>
                      <a:endParaRPr lang="vi-VN" dirty="0"/>
                    </a:p>
                  </a:txBody>
                  <a:tcPr/>
                </a:tc>
                <a:tc>
                  <a:txBody>
                    <a:bodyPr/>
                    <a:lstStyle/>
                    <a:p>
                      <a:r>
                        <a:rPr lang="en-US" dirty="0" err="1" smtClean="0"/>
                        <a:t>Đoán</a:t>
                      </a:r>
                      <a:r>
                        <a:rPr lang="en-US" dirty="0" smtClean="0"/>
                        <a:t> , </a:t>
                      </a:r>
                      <a:r>
                        <a:rPr lang="en-US" dirty="0" err="1" smtClean="0"/>
                        <a:t>Hà</a:t>
                      </a:r>
                      <a:r>
                        <a:rPr lang="en-US" baseline="0" dirty="0" smtClean="0"/>
                        <a:t> </a:t>
                      </a:r>
                      <a:endParaRPr lang="vi-VN" dirty="0"/>
                    </a:p>
                  </a:txBody>
                  <a:tcPr/>
                </a:tc>
                <a:tc>
                  <a:txBody>
                    <a:bodyPr/>
                    <a:lstStyle/>
                    <a:p>
                      <a:r>
                        <a:rPr lang="en-US" dirty="0" smtClean="0"/>
                        <a:t>7 </a:t>
                      </a:r>
                      <a:r>
                        <a:rPr lang="en-US" dirty="0" err="1" smtClean="0"/>
                        <a:t>Tuần</a:t>
                      </a:r>
                      <a:endParaRPr lang="vi-VN" dirty="0"/>
                    </a:p>
                  </a:txBody>
                  <a:tcPr/>
                </a:tc>
              </a:tr>
              <a:tr h="631065">
                <a:tc>
                  <a:txBody>
                    <a:bodyPr/>
                    <a:lstStyle/>
                    <a:p>
                      <a:r>
                        <a:rPr lang="en-US" dirty="0" err="1" smtClean="0"/>
                        <a:t>Thiết</a:t>
                      </a:r>
                      <a:r>
                        <a:rPr lang="en-US" baseline="0" dirty="0" smtClean="0"/>
                        <a:t> </a:t>
                      </a:r>
                      <a:r>
                        <a:rPr lang="en-US" baseline="0" dirty="0" err="1" smtClean="0"/>
                        <a:t>kế</a:t>
                      </a:r>
                      <a:r>
                        <a:rPr lang="en-US" baseline="0" dirty="0" smtClean="0"/>
                        <a:t> Game</a:t>
                      </a:r>
                      <a:endParaRPr lang="vi-VN" dirty="0"/>
                    </a:p>
                  </a:txBody>
                  <a:tcPr/>
                </a:tc>
                <a:tc>
                  <a:txBody>
                    <a:bodyPr/>
                    <a:lstStyle/>
                    <a:p>
                      <a:r>
                        <a:rPr lang="en-US" dirty="0" err="1" smtClean="0"/>
                        <a:t>Phú</a:t>
                      </a:r>
                      <a:endParaRPr lang="vi-VN" dirty="0"/>
                    </a:p>
                  </a:txBody>
                  <a:tcPr/>
                </a:tc>
                <a:tc>
                  <a:txBody>
                    <a:bodyPr/>
                    <a:lstStyle/>
                    <a:p>
                      <a:r>
                        <a:rPr lang="en-US" dirty="0" smtClean="0"/>
                        <a:t>8 </a:t>
                      </a:r>
                      <a:r>
                        <a:rPr lang="en-US" dirty="0" err="1" smtClean="0"/>
                        <a:t>Tuần</a:t>
                      </a:r>
                      <a:endParaRPr lang="vi-VN" dirty="0"/>
                    </a:p>
                  </a:txBody>
                  <a:tcPr/>
                </a:tc>
              </a:tr>
            </a:tbl>
          </a:graphicData>
        </a:graphic>
      </p:graphicFrame>
    </p:spTree>
    <p:extLst>
      <p:ext uri="{BB962C8B-B14F-4D97-AF65-F5344CB8AC3E}">
        <p14:creationId xmlns:p14="http://schemas.microsoft.com/office/powerpoint/2010/main" val="2010255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solidFill>
                  <a:srgbClr val="00B0F0"/>
                </a:solidFill>
              </a:rPr>
              <a:t>Quá</a:t>
            </a:r>
            <a:r>
              <a:rPr lang="en-US" dirty="0" smtClean="0">
                <a:solidFill>
                  <a:srgbClr val="00B0F0"/>
                </a:solidFill>
              </a:rPr>
              <a:t> </a:t>
            </a:r>
            <a:r>
              <a:rPr lang="en-US" dirty="0" err="1" smtClean="0">
                <a:solidFill>
                  <a:srgbClr val="00B0F0"/>
                </a:solidFill>
              </a:rPr>
              <a:t>Trình</a:t>
            </a:r>
            <a:r>
              <a:rPr lang="en-US" dirty="0" smtClean="0">
                <a:solidFill>
                  <a:srgbClr val="00B0F0"/>
                </a:solidFill>
              </a:rPr>
              <a:t> </a:t>
            </a:r>
            <a:r>
              <a:rPr lang="en-US" dirty="0" err="1" smtClean="0">
                <a:solidFill>
                  <a:srgbClr val="00B0F0"/>
                </a:solidFill>
              </a:rPr>
              <a:t>Thực</a:t>
            </a:r>
            <a:r>
              <a:rPr lang="en-US" dirty="0" smtClean="0">
                <a:solidFill>
                  <a:srgbClr val="00B0F0"/>
                </a:solidFill>
              </a:rPr>
              <a:t> </a:t>
            </a:r>
            <a:r>
              <a:rPr lang="en-US" dirty="0" err="1" smtClean="0">
                <a:solidFill>
                  <a:srgbClr val="00B0F0"/>
                </a:solidFill>
              </a:rPr>
              <a:t>Hiện</a:t>
            </a:r>
            <a:endParaRPr lang="vi-VN" dirty="0">
              <a:solidFill>
                <a:srgbClr val="00B0F0"/>
              </a:solidFill>
            </a:endParaRPr>
          </a:p>
        </p:txBody>
      </p:sp>
      <p:sp>
        <p:nvSpPr>
          <p:cNvPr id="3" name="Content Placeholder 2"/>
          <p:cNvSpPr>
            <a:spLocks noGrp="1"/>
          </p:cNvSpPr>
          <p:nvPr>
            <p:ph idx="1"/>
          </p:nvPr>
        </p:nvSpPr>
        <p:spPr/>
        <p:txBody>
          <a:bodyPr>
            <a:normAutofit fontScale="92500" lnSpcReduction="10000"/>
          </a:bodyPr>
          <a:lstStyle/>
          <a:p>
            <a:pPr marL="0" lvl="1" indent="0">
              <a:buNone/>
            </a:pPr>
            <a:r>
              <a:rPr lang="en-US" dirty="0" smtClean="0">
                <a:solidFill>
                  <a:schemeClr val="accent1"/>
                </a:solidFill>
              </a:rPr>
              <a:t>2. </a:t>
            </a:r>
            <a:r>
              <a:rPr lang="en-US" sz="2000" dirty="0" err="1">
                <a:solidFill>
                  <a:schemeClr val="accent1"/>
                </a:solidFill>
              </a:rPr>
              <a:t>Các</a:t>
            </a:r>
            <a:r>
              <a:rPr lang="en-US" sz="2000" dirty="0">
                <a:solidFill>
                  <a:schemeClr val="accent1"/>
                </a:solidFill>
              </a:rPr>
              <a:t> </a:t>
            </a:r>
            <a:r>
              <a:rPr lang="en-US" sz="2000" dirty="0" err="1">
                <a:solidFill>
                  <a:schemeClr val="accent1"/>
                </a:solidFill>
              </a:rPr>
              <a:t>công</a:t>
            </a:r>
            <a:r>
              <a:rPr lang="en-US" sz="2000" dirty="0">
                <a:solidFill>
                  <a:schemeClr val="accent1"/>
                </a:solidFill>
              </a:rPr>
              <a:t> </a:t>
            </a:r>
            <a:r>
              <a:rPr lang="en-US" sz="2000" dirty="0" err="1">
                <a:solidFill>
                  <a:schemeClr val="accent1"/>
                </a:solidFill>
              </a:rPr>
              <a:t>cụ</a:t>
            </a:r>
            <a:r>
              <a:rPr lang="en-US" sz="2000" dirty="0">
                <a:solidFill>
                  <a:schemeClr val="accent1"/>
                </a:solidFill>
              </a:rPr>
              <a:t>, </a:t>
            </a:r>
            <a:r>
              <a:rPr lang="en-US" sz="2000" dirty="0" err="1">
                <a:solidFill>
                  <a:schemeClr val="accent1"/>
                </a:solidFill>
              </a:rPr>
              <a:t>gói</a:t>
            </a:r>
            <a:r>
              <a:rPr lang="en-US" sz="2000" dirty="0">
                <a:solidFill>
                  <a:schemeClr val="accent1"/>
                </a:solidFill>
              </a:rPr>
              <a:t> , </a:t>
            </a:r>
            <a:r>
              <a:rPr lang="en-US" sz="2000" dirty="0" err="1">
                <a:solidFill>
                  <a:schemeClr val="accent1"/>
                </a:solidFill>
              </a:rPr>
              <a:t>mô</a:t>
            </a:r>
            <a:r>
              <a:rPr lang="en-US" sz="2000" dirty="0">
                <a:solidFill>
                  <a:schemeClr val="accent1"/>
                </a:solidFill>
              </a:rPr>
              <a:t> </a:t>
            </a:r>
            <a:r>
              <a:rPr lang="en-US" sz="2000" dirty="0" err="1">
                <a:solidFill>
                  <a:schemeClr val="accent1"/>
                </a:solidFill>
              </a:rPr>
              <a:t>hình</a:t>
            </a:r>
            <a:r>
              <a:rPr lang="en-US" sz="2000" dirty="0">
                <a:solidFill>
                  <a:schemeClr val="accent1"/>
                </a:solidFill>
              </a:rPr>
              <a:t> </a:t>
            </a:r>
            <a:r>
              <a:rPr lang="en-US" sz="2000" dirty="0" err="1">
                <a:solidFill>
                  <a:schemeClr val="accent1"/>
                </a:solidFill>
              </a:rPr>
              <a:t>đã</a:t>
            </a:r>
            <a:r>
              <a:rPr lang="en-US" sz="2000" dirty="0">
                <a:solidFill>
                  <a:schemeClr val="accent1"/>
                </a:solidFill>
              </a:rPr>
              <a:t> </a:t>
            </a:r>
            <a:r>
              <a:rPr lang="en-US" sz="2000" dirty="0" err="1">
                <a:solidFill>
                  <a:schemeClr val="accent1"/>
                </a:solidFill>
              </a:rPr>
              <a:t>sử</a:t>
            </a:r>
            <a:r>
              <a:rPr lang="en-US" sz="2000" dirty="0">
                <a:solidFill>
                  <a:schemeClr val="accent1"/>
                </a:solidFill>
              </a:rPr>
              <a:t> </a:t>
            </a:r>
            <a:r>
              <a:rPr lang="en-US" sz="2000" dirty="0" err="1" smtClean="0">
                <a:solidFill>
                  <a:schemeClr val="accent1"/>
                </a:solidFill>
              </a:rPr>
              <a:t>dụng</a:t>
            </a:r>
            <a:r>
              <a:rPr lang="en-US" sz="2000" dirty="0" smtClean="0">
                <a:solidFill>
                  <a:schemeClr val="accent1"/>
                </a:solidFill>
              </a:rPr>
              <a:t>:</a:t>
            </a:r>
          </a:p>
          <a:p>
            <a:pPr marL="0" lvl="1" indent="0">
              <a:buNone/>
            </a:pPr>
            <a:r>
              <a:rPr lang="en-US" sz="2000" dirty="0" smtClean="0">
                <a:solidFill>
                  <a:schemeClr val="accent1"/>
                </a:solidFill>
              </a:rPr>
              <a:t>	</a:t>
            </a:r>
            <a:r>
              <a:rPr lang="en-US" sz="2000" dirty="0" err="1" smtClean="0">
                <a:solidFill>
                  <a:schemeClr val="accent1"/>
                </a:solidFill>
              </a:rPr>
              <a:t>Công</a:t>
            </a:r>
            <a:r>
              <a:rPr lang="en-US" sz="2000" dirty="0" smtClean="0">
                <a:solidFill>
                  <a:schemeClr val="accent1"/>
                </a:solidFill>
              </a:rPr>
              <a:t> </a:t>
            </a:r>
            <a:r>
              <a:rPr lang="en-US" sz="2000" dirty="0" err="1" smtClean="0">
                <a:solidFill>
                  <a:schemeClr val="accent1"/>
                </a:solidFill>
              </a:rPr>
              <a:t>cụ</a:t>
            </a:r>
            <a:r>
              <a:rPr lang="en-US" sz="2000" dirty="0" smtClean="0">
                <a:solidFill>
                  <a:schemeClr val="accent1"/>
                </a:solidFill>
              </a:rPr>
              <a:t> </a:t>
            </a:r>
            <a:r>
              <a:rPr lang="en-US" sz="2000" dirty="0" err="1" smtClean="0">
                <a:solidFill>
                  <a:schemeClr val="accent1"/>
                </a:solidFill>
              </a:rPr>
              <a:t>Sử</a:t>
            </a:r>
            <a:r>
              <a:rPr lang="en-US" sz="2000" dirty="0" smtClean="0">
                <a:solidFill>
                  <a:schemeClr val="accent1"/>
                </a:solidFill>
              </a:rPr>
              <a:t> </a:t>
            </a:r>
            <a:r>
              <a:rPr lang="en-US" sz="2000" dirty="0" err="1" smtClean="0">
                <a:solidFill>
                  <a:schemeClr val="accent1"/>
                </a:solidFill>
              </a:rPr>
              <a:t>dụng</a:t>
            </a:r>
            <a:r>
              <a:rPr lang="en-US" sz="2000" dirty="0" smtClean="0">
                <a:solidFill>
                  <a:schemeClr val="accent1"/>
                </a:solidFill>
              </a:rPr>
              <a:t> :</a:t>
            </a:r>
          </a:p>
          <a:p>
            <a:pPr marL="342900" lvl="1" indent="-342900">
              <a:buFont typeface="Wingdings" panose="05000000000000000000" pitchFamily="2" charset="2"/>
              <a:buChar char="§"/>
            </a:pPr>
            <a:r>
              <a:rPr lang="en-US" sz="2000" dirty="0" smtClean="0">
                <a:solidFill>
                  <a:schemeClr val="accent1"/>
                </a:solidFill>
              </a:rPr>
              <a:t>IDE Eclipse , </a:t>
            </a:r>
            <a:r>
              <a:rPr lang="en-US" sz="2000" dirty="0" err="1" smtClean="0">
                <a:solidFill>
                  <a:schemeClr val="accent1"/>
                </a:solidFill>
              </a:rPr>
              <a:t>JaVa</a:t>
            </a:r>
            <a:r>
              <a:rPr lang="en-US" sz="2000" dirty="0" smtClean="0">
                <a:solidFill>
                  <a:schemeClr val="accent1"/>
                </a:solidFill>
              </a:rPr>
              <a:t> 8</a:t>
            </a:r>
            <a:endParaRPr lang="en-US" sz="2000" dirty="0" smtClean="0">
              <a:solidFill>
                <a:schemeClr val="accent1"/>
              </a:solidFill>
            </a:endParaRPr>
          </a:p>
          <a:p>
            <a:pPr marL="0" lvl="1" indent="0">
              <a:buNone/>
            </a:pPr>
            <a:r>
              <a:rPr lang="en-US" sz="2000" dirty="0">
                <a:solidFill>
                  <a:schemeClr val="accent1"/>
                </a:solidFill>
              </a:rPr>
              <a:t>	</a:t>
            </a:r>
            <a:r>
              <a:rPr lang="en-US" sz="2000" dirty="0" err="1" smtClean="0">
                <a:solidFill>
                  <a:schemeClr val="accent1"/>
                </a:solidFill>
              </a:rPr>
              <a:t>Các</a:t>
            </a:r>
            <a:r>
              <a:rPr lang="en-US" sz="2000" dirty="0" smtClean="0">
                <a:solidFill>
                  <a:schemeClr val="accent1"/>
                </a:solidFill>
              </a:rPr>
              <a:t> </a:t>
            </a:r>
            <a:r>
              <a:rPr lang="en-US" sz="2000" dirty="0" err="1" smtClean="0">
                <a:solidFill>
                  <a:schemeClr val="accent1"/>
                </a:solidFill>
              </a:rPr>
              <a:t>gói</a:t>
            </a:r>
            <a:r>
              <a:rPr lang="en-US" sz="2000" dirty="0" smtClean="0">
                <a:solidFill>
                  <a:schemeClr val="accent1"/>
                </a:solidFill>
              </a:rPr>
              <a:t> </a:t>
            </a:r>
            <a:r>
              <a:rPr lang="en-US" sz="2000" dirty="0" err="1" smtClean="0">
                <a:solidFill>
                  <a:schemeClr val="accent1"/>
                </a:solidFill>
              </a:rPr>
              <a:t>được</a:t>
            </a:r>
            <a:r>
              <a:rPr lang="en-US" sz="2000" dirty="0" smtClean="0">
                <a:solidFill>
                  <a:schemeClr val="accent1"/>
                </a:solidFill>
              </a:rPr>
              <a:t> </a:t>
            </a:r>
            <a:r>
              <a:rPr lang="en-US" sz="2000" dirty="0" err="1" smtClean="0">
                <a:solidFill>
                  <a:schemeClr val="accent1"/>
                </a:solidFill>
              </a:rPr>
              <a:t>sử</a:t>
            </a:r>
            <a:r>
              <a:rPr lang="en-US" sz="2000" dirty="0" smtClean="0">
                <a:solidFill>
                  <a:schemeClr val="accent1"/>
                </a:solidFill>
              </a:rPr>
              <a:t> </a:t>
            </a:r>
            <a:r>
              <a:rPr lang="en-US" sz="2000" dirty="0" err="1" smtClean="0">
                <a:solidFill>
                  <a:schemeClr val="accent1"/>
                </a:solidFill>
              </a:rPr>
              <a:t>dụng</a:t>
            </a:r>
            <a:r>
              <a:rPr lang="en-US" sz="2000" dirty="0" smtClean="0">
                <a:solidFill>
                  <a:schemeClr val="accent1"/>
                </a:solidFill>
              </a:rPr>
              <a:t>:</a:t>
            </a:r>
          </a:p>
          <a:p>
            <a:pPr marL="342900" lvl="1" indent="-342900">
              <a:buFont typeface="Wingdings" panose="05000000000000000000" pitchFamily="2" charset="2"/>
              <a:buChar char="§"/>
            </a:pPr>
            <a:r>
              <a:rPr lang="en-US" sz="2000" dirty="0" err="1" smtClean="0">
                <a:solidFill>
                  <a:schemeClr val="accent1"/>
                </a:solidFill>
              </a:rPr>
              <a:t>Java.Swing</a:t>
            </a:r>
            <a:endParaRPr lang="en-US" sz="2000" dirty="0" smtClean="0">
              <a:solidFill>
                <a:schemeClr val="accent1"/>
              </a:solidFill>
            </a:endParaRPr>
          </a:p>
          <a:p>
            <a:pPr marL="342900" lvl="1" indent="-342900">
              <a:buFont typeface="Wingdings" panose="05000000000000000000" pitchFamily="2" charset="2"/>
              <a:buChar char="§"/>
            </a:pPr>
            <a:r>
              <a:rPr lang="en-US" sz="2000" dirty="0" smtClean="0">
                <a:solidFill>
                  <a:schemeClr val="accent1"/>
                </a:solidFill>
              </a:rPr>
              <a:t>Thread</a:t>
            </a:r>
          </a:p>
          <a:p>
            <a:pPr marL="342900" lvl="1" indent="-342900">
              <a:buFont typeface="Wingdings" panose="05000000000000000000" pitchFamily="2" charset="2"/>
              <a:buChar char="§"/>
            </a:pPr>
            <a:r>
              <a:rPr lang="en-US" sz="2000" dirty="0" smtClean="0">
                <a:solidFill>
                  <a:schemeClr val="accent1"/>
                </a:solidFill>
              </a:rPr>
              <a:t>Collection</a:t>
            </a:r>
          </a:p>
          <a:p>
            <a:pPr marL="342900" lvl="1" indent="-342900">
              <a:buFont typeface="Wingdings" panose="05000000000000000000" pitchFamily="2" charset="2"/>
              <a:buChar char="§"/>
            </a:pPr>
            <a:r>
              <a:rPr lang="en-US" sz="2000" dirty="0" smtClean="0">
                <a:solidFill>
                  <a:schemeClr val="accent1"/>
                </a:solidFill>
              </a:rPr>
              <a:t>Socket , </a:t>
            </a:r>
            <a:r>
              <a:rPr lang="en-US" sz="2000" dirty="0" err="1" smtClean="0">
                <a:solidFill>
                  <a:schemeClr val="accent1"/>
                </a:solidFill>
              </a:rPr>
              <a:t>ServerSocket</a:t>
            </a:r>
            <a:endParaRPr lang="en-US" sz="2000" dirty="0" smtClean="0">
              <a:solidFill>
                <a:schemeClr val="accent1"/>
              </a:solidFill>
            </a:endParaRPr>
          </a:p>
          <a:p>
            <a:pPr marL="0" lvl="1" indent="0">
              <a:buNone/>
            </a:pPr>
            <a:r>
              <a:rPr lang="en-US" sz="2000" dirty="0">
                <a:solidFill>
                  <a:schemeClr val="accent1"/>
                </a:solidFill>
              </a:rPr>
              <a:t>	</a:t>
            </a:r>
            <a:r>
              <a:rPr lang="en-US" sz="2000" dirty="0" err="1" smtClean="0">
                <a:solidFill>
                  <a:schemeClr val="accent1"/>
                </a:solidFill>
              </a:rPr>
              <a:t>Mô</a:t>
            </a:r>
            <a:r>
              <a:rPr lang="en-US" sz="2000" dirty="0" smtClean="0">
                <a:solidFill>
                  <a:schemeClr val="accent1"/>
                </a:solidFill>
              </a:rPr>
              <a:t> </a:t>
            </a:r>
            <a:r>
              <a:rPr lang="en-US" sz="2000" dirty="0" err="1" smtClean="0">
                <a:solidFill>
                  <a:schemeClr val="accent1"/>
                </a:solidFill>
              </a:rPr>
              <a:t>hình</a:t>
            </a:r>
            <a:r>
              <a:rPr lang="en-US" sz="2000" dirty="0" smtClean="0">
                <a:solidFill>
                  <a:schemeClr val="accent1"/>
                </a:solidFill>
              </a:rPr>
              <a:t> </a:t>
            </a:r>
          </a:p>
          <a:p>
            <a:pPr marL="342900" lvl="1" indent="-342900">
              <a:buFont typeface="Wingdings" panose="05000000000000000000" pitchFamily="2" charset="2"/>
              <a:buChar char="§"/>
            </a:pPr>
            <a:r>
              <a:rPr lang="en-US" sz="2000" dirty="0" smtClean="0">
                <a:solidFill>
                  <a:schemeClr val="accent1"/>
                </a:solidFill>
              </a:rPr>
              <a:t>Clients/Server</a:t>
            </a:r>
            <a:endParaRPr lang="en-US" sz="2000" dirty="0" smtClean="0">
              <a:solidFill>
                <a:schemeClr val="accent1"/>
              </a:solidFill>
            </a:endParaRPr>
          </a:p>
          <a:p>
            <a:pPr marL="0" lvl="1" indent="0">
              <a:buNone/>
            </a:pPr>
            <a:endParaRPr lang="en-US" sz="2000" dirty="0">
              <a:solidFill>
                <a:schemeClr val="accent1"/>
              </a:solidFill>
            </a:endParaRPr>
          </a:p>
        </p:txBody>
      </p:sp>
    </p:spTree>
    <p:extLst>
      <p:ext uri="{BB962C8B-B14F-4D97-AF65-F5344CB8AC3E}">
        <p14:creationId xmlns:p14="http://schemas.microsoft.com/office/powerpoint/2010/main" val="3976639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87380"/>
          </a:xfrm>
        </p:spPr>
        <p:txBody>
          <a:bodyPr/>
          <a:lstStyle/>
          <a:p>
            <a:pPr algn="ctr"/>
            <a:r>
              <a:rPr lang="en-US" dirty="0" err="1">
                <a:solidFill>
                  <a:srgbClr val="00B0F0"/>
                </a:solidFill>
              </a:rPr>
              <a:t>Quá</a:t>
            </a:r>
            <a:r>
              <a:rPr lang="en-US" dirty="0">
                <a:solidFill>
                  <a:srgbClr val="00B0F0"/>
                </a:solidFill>
              </a:rPr>
              <a:t> </a:t>
            </a:r>
            <a:r>
              <a:rPr lang="en-US" dirty="0" err="1">
                <a:solidFill>
                  <a:srgbClr val="00B0F0"/>
                </a:solidFill>
              </a:rPr>
              <a:t>Trình</a:t>
            </a:r>
            <a:r>
              <a:rPr lang="en-US" dirty="0">
                <a:solidFill>
                  <a:srgbClr val="00B0F0"/>
                </a:solidFill>
              </a:rPr>
              <a:t> </a:t>
            </a:r>
            <a:r>
              <a:rPr lang="en-US" dirty="0" err="1">
                <a:solidFill>
                  <a:srgbClr val="00B0F0"/>
                </a:solidFill>
              </a:rPr>
              <a:t>Thực</a:t>
            </a:r>
            <a:r>
              <a:rPr lang="en-US" dirty="0">
                <a:solidFill>
                  <a:srgbClr val="00B0F0"/>
                </a:solidFill>
              </a:rPr>
              <a:t> </a:t>
            </a:r>
            <a:r>
              <a:rPr lang="en-US" dirty="0" err="1">
                <a:solidFill>
                  <a:srgbClr val="00B0F0"/>
                </a:solidFill>
              </a:rPr>
              <a:t>Hiện</a:t>
            </a:r>
            <a:endParaRPr lang="vi-VN" dirty="0"/>
          </a:p>
        </p:txBody>
      </p:sp>
      <p:sp>
        <p:nvSpPr>
          <p:cNvPr id="3" name="Content Placeholder 2"/>
          <p:cNvSpPr>
            <a:spLocks noGrp="1"/>
          </p:cNvSpPr>
          <p:nvPr>
            <p:ph idx="1"/>
          </p:nvPr>
        </p:nvSpPr>
        <p:spPr>
          <a:xfrm>
            <a:off x="677333" y="1906073"/>
            <a:ext cx="9484097" cy="4135289"/>
          </a:xfrm>
        </p:spPr>
        <p:txBody>
          <a:bodyPr/>
          <a:lstStyle/>
          <a:p>
            <a:pPr>
              <a:buFont typeface="Wingdings" panose="05000000000000000000" pitchFamily="2" charset="2"/>
              <a:buChar char="q"/>
            </a:pPr>
            <a:r>
              <a:rPr lang="en-US" dirty="0" err="1" smtClean="0">
                <a:solidFill>
                  <a:schemeClr val="accent1"/>
                </a:solidFill>
              </a:rPr>
              <a:t>Gói</a:t>
            </a:r>
            <a:r>
              <a:rPr lang="en-US" dirty="0" smtClean="0">
                <a:solidFill>
                  <a:schemeClr val="accent1"/>
                </a:solidFill>
              </a:rPr>
              <a:t> </a:t>
            </a:r>
            <a:r>
              <a:rPr lang="en-US" dirty="0" err="1" smtClean="0">
                <a:solidFill>
                  <a:schemeClr val="accent1"/>
                </a:solidFill>
              </a:rPr>
              <a:t>Java.Swing</a:t>
            </a:r>
            <a:r>
              <a:rPr lang="en-US" dirty="0" smtClean="0">
                <a:solidFill>
                  <a:schemeClr val="accent1"/>
                </a:solidFill>
              </a:rPr>
              <a:t> : </a:t>
            </a:r>
            <a:r>
              <a:rPr lang="en-US" dirty="0" err="1" smtClean="0">
                <a:solidFill>
                  <a:schemeClr val="accent1"/>
                </a:solidFill>
              </a:rPr>
              <a:t>dùng</a:t>
            </a:r>
            <a:r>
              <a:rPr lang="en-US" dirty="0" smtClean="0">
                <a:solidFill>
                  <a:schemeClr val="accent1"/>
                </a:solidFill>
              </a:rPr>
              <a:t> </a:t>
            </a:r>
            <a:r>
              <a:rPr lang="en-US" dirty="0" err="1" smtClean="0">
                <a:solidFill>
                  <a:schemeClr val="accent1"/>
                </a:solidFill>
              </a:rPr>
              <a:t>trong</a:t>
            </a:r>
            <a:r>
              <a:rPr lang="en-US" dirty="0" smtClean="0">
                <a:solidFill>
                  <a:schemeClr val="accent1"/>
                </a:solidFill>
              </a:rPr>
              <a:t> </a:t>
            </a:r>
            <a:r>
              <a:rPr lang="en-US" dirty="0" err="1" smtClean="0">
                <a:solidFill>
                  <a:schemeClr val="accent1"/>
                </a:solidFill>
              </a:rPr>
              <a:t>lập</a:t>
            </a:r>
            <a:r>
              <a:rPr lang="en-US" dirty="0" smtClean="0">
                <a:solidFill>
                  <a:schemeClr val="accent1"/>
                </a:solidFill>
              </a:rPr>
              <a:t> </a:t>
            </a:r>
            <a:r>
              <a:rPr lang="en-US" dirty="0" err="1" smtClean="0">
                <a:solidFill>
                  <a:schemeClr val="accent1"/>
                </a:solidFill>
              </a:rPr>
              <a:t>trình</a:t>
            </a:r>
            <a:r>
              <a:rPr lang="en-US" dirty="0" smtClean="0">
                <a:solidFill>
                  <a:schemeClr val="accent1"/>
                </a:solidFill>
              </a:rPr>
              <a:t> </a:t>
            </a:r>
            <a:r>
              <a:rPr lang="en-US" dirty="0" err="1" smtClean="0">
                <a:solidFill>
                  <a:schemeClr val="accent1"/>
                </a:solidFill>
              </a:rPr>
              <a:t>giao</a:t>
            </a:r>
            <a:r>
              <a:rPr lang="en-US" dirty="0" smtClean="0">
                <a:solidFill>
                  <a:schemeClr val="accent1"/>
                </a:solidFill>
              </a:rPr>
              <a:t> </a:t>
            </a:r>
            <a:r>
              <a:rPr lang="en-US" dirty="0" err="1" smtClean="0">
                <a:solidFill>
                  <a:schemeClr val="accent1"/>
                </a:solidFill>
              </a:rPr>
              <a:t>diện</a:t>
            </a:r>
            <a:r>
              <a:rPr lang="en-US" dirty="0" smtClean="0">
                <a:solidFill>
                  <a:schemeClr val="accent1"/>
                </a:solidFill>
              </a:rPr>
              <a:t> </a:t>
            </a:r>
            <a:r>
              <a:rPr lang="en-US" dirty="0" err="1" smtClean="0">
                <a:solidFill>
                  <a:schemeClr val="accent1"/>
                </a:solidFill>
              </a:rPr>
              <a:t>đồ</a:t>
            </a:r>
            <a:r>
              <a:rPr lang="en-US" dirty="0" smtClean="0">
                <a:solidFill>
                  <a:schemeClr val="accent1"/>
                </a:solidFill>
              </a:rPr>
              <a:t> </a:t>
            </a:r>
            <a:r>
              <a:rPr lang="en-US" dirty="0" err="1" smtClean="0">
                <a:solidFill>
                  <a:schemeClr val="accent1"/>
                </a:solidFill>
              </a:rPr>
              <a:t>họa</a:t>
            </a:r>
            <a:endParaRPr lang="en-US" dirty="0" smtClean="0">
              <a:solidFill>
                <a:schemeClr val="accent1"/>
              </a:solidFill>
            </a:endParaRPr>
          </a:p>
          <a:p>
            <a:pPr>
              <a:buFont typeface="Wingdings" panose="05000000000000000000" pitchFamily="2" charset="2"/>
              <a:buChar char="§"/>
            </a:pPr>
            <a:r>
              <a:rPr lang="en-US" dirty="0" err="1" smtClean="0">
                <a:solidFill>
                  <a:schemeClr val="accent1"/>
                </a:solidFill>
              </a:rPr>
              <a:t>Các</a:t>
            </a:r>
            <a:r>
              <a:rPr lang="en-US" dirty="0" smtClean="0">
                <a:solidFill>
                  <a:schemeClr val="accent1"/>
                </a:solidFill>
              </a:rPr>
              <a:t> </a:t>
            </a:r>
            <a:r>
              <a:rPr lang="en-US" dirty="0" err="1" smtClean="0">
                <a:solidFill>
                  <a:schemeClr val="accent1"/>
                </a:solidFill>
              </a:rPr>
              <a:t>đối</a:t>
            </a:r>
            <a:r>
              <a:rPr lang="en-US" dirty="0">
                <a:solidFill>
                  <a:schemeClr val="accent1"/>
                </a:solidFill>
              </a:rPr>
              <a:t> </a:t>
            </a:r>
            <a:r>
              <a:rPr lang="en-US" dirty="0" err="1" smtClean="0">
                <a:solidFill>
                  <a:schemeClr val="accent1"/>
                </a:solidFill>
              </a:rPr>
              <a:t>tượng</a:t>
            </a:r>
            <a:r>
              <a:rPr lang="en-US" dirty="0" smtClean="0">
                <a:solidFill>
                  <a:schemeClr val="accent1"/>
                </a:solidFill>
              </a:rPr>
              <a:t> </a:t>
            </a:r>
            <a:r>
              <a:rPr lang="en-US" dirty="0" err="1" smtClean="0">
                <a:solidFill>
                  <a:schemeClr val="accent1"/>
                </a:solidFill>
              </a:rPr>
              <a:t>của</a:t>
            </a:r>
            <a:r>
              <a:rPr lang="en-US" dirty="0" smtClean="0">
                <a:solidFill>
                  <a:schemeClr val="accent1"/>
                </a:solidFill>
              </a:rPr>
              <a:t> </a:t>
            </a:r>
            <a:r>
              <a:rPr lang="en-US" dirty="0" err="1" smtClean="0">
                <a:solidFill>
                  <a:schemeClr val="accent1"/>
                </a:solidFill>
              </a:rPr>
              <a:t>Java.Swing</a:t>
            </a:r>
            <a:r>
              <a:rPr lang="en-US" dirty="0" smtClean="0">
                <a:solidFill>
                  <a:schemeClr val="accent1"/>
                </a:solidFill>
              </a:rPr>
              <a:t> :</a:t>
            </a:r>
          </a:p>
          <a:p>
            <a:pPr marL="0" indent="0">
              <a:buNone/>
            </a:pPr>
            <a:r>
              <a:rPr lang="vi-VN" dirty="0">
                <a:solidFill>
                  <a:schemeClr val="accent1"/>
                </a:solidFill>
              </a:rPr>
              <a:t>JScrollPane </a:t>
            </a:r>
            <a:r>
              <a:rPr lang="vi-VN" dirty="0" smtClean="0">
                <a:solidFill>
                  <a:schemeClr val="accent1"/>
                </a:solidFill>
              </a:rPr>
              <a:t>, Jpane...</a:t>
            </a:r>
          </a:p>
          <a:p>
            <a:pPr marL="0" indent="0">
              <a:buNone/>
            </a:pPr>
            <a:endParaRPr lang="en-US" dirty="0" smtClean="0">
              <a:solidFill>
                <a:schemeClr val="accent1"/>
              </a:solidFill>
            </a:endParaRPr>
          </a:p>
          <a:p>
            <a:pPr marL="0" indent="0">
              <a:buNone/>
            </a:pPr>
            <a:r>
              <a:rPr lang="en-US" dirty="0" err="1" smtClean="0">
                <a:solidFill>
                  <a:schemeClr val="accent1"/>
                </a:solidFill>
              </a:rPr>
              <a:t>JTextField</a:t>
            </a:r>
            <a:r>
              <a:rPr lang="en-US" dirty="0" smtClean="0">
                <a:solidFill>
                  <a:schemeClr val="accent1"/>
                </a:solidFill>
              </a:rPr>
              <a:t>, </a:t>
            </a:r>
            <a:r>
              <a:rPr lang="en-US" dirty="0" err="1" smtClean="0">
                <a:solidFill>
                  <a:schemeClr val="accent1"/>
                </a:solidFill>
              </a:rPr>
              <a:t>JTextArea</a:t>
            </a:r>
            <a:r>
              <a:rPr lang="en-US" dirty="0" smtClean="0">
                <a:solidFill>
                  <a:schemeClr val="accent1"/>
                </a:solidFill>
              </a:rPr>
              <a:t>,</a:t>
            </a:r>
          </a:p>
          <a:p>
            <a:pPr marL="0" indent="0">
              <a:buNone/>
            </a:pPr>
            <a:r>
              <a:rPr lang="vi-VN" dirty="0" smtClean="0">
                <a:solidFill>
                  <a:schemeClr val="accent1"/>
                </a:solidFill>
              </a:rPr>
              <a:t>JPassworField ...</a:t>
            </a:r>
          </a:p>
          <a:p>
            <a:pPr marL="0" indent="0">
              <a:buNone/>
            </a:pPr>
            <a:r>
              <a:rPr lang="vi-VN" dirty="0"/>
              <a:t/>
            </a:r>
            <a:br>
              <a:rPr lang="vi-VN" dirty="0"/>
            </a:br>
            <a:r>
              <a:rPr lang="en-US" dirty="0" smtClean="0">
                <a:solidFill>
                  <a:schemeClr val="accent1"/>
                </a:solidFill>
              </a:rPr>
              <a:t> </a:t>
            </a:r>
            <a:r>
              <a:rPr lang="en-US" dirty="0" err="1" smtClean="0">
                <a:solidFill>
                  <a:schemeClr val="accent1"/>
                </a:solidFill>
              </a:rPr>
              <a:t>JButton</a:t>
            </a:r>
            <a:r>
              <a:rPr lang="en-US" dirty="0" smtClean="0">
                <a:solidFill>
                  <a:schemeClr val="accent1"/>
                </a:solidFill>
              </a:rPr>
              <a:t> , </a:t>
            </a:r>
            <a:r>
              <a:rPr lang="en-US" dirty="0" err="1" smtClean="0">
                <a:solidFill>
                  <a:schemeClr val="accent1"/>
                </a:solidFill>
              </a:rPr>
              <a:t>Jlabel</a:t>
            </a:r>
            <a:r>
              <a:rPr lang="en-US" dirty="0" smtClean="0">
                <a:solidFill>
                  <a:schemeClr val="accent1"/>
                </a:solidFill>
              </a:rPr>
              <a:t>…</a:t>
            </a:r>
          </a:p>
          <a:p>
            <a:pPr marL="0" indent="0">
              <a:buNone/>
            </a:pPr>
            <a:endParaRPr lang="en-US" dirty="0">
              <a:solidFill>
                <a:schemeClr val="accent1"/>
              </a:solidFill>
            </a:endParaRPr>
          </a:p>
          <a:p>
            <a:pPr marL="0" indent="0">
              <a:buNone/>
            </a:pPr>
            <a:r>
              <a:rPr lang="en-US" dirty="0" err="1" smtClean="0">
                <a:solidFill>
                  <a:schemeClr val="accent1"/>
                </a:solidFill>
              </a:rPr>
              <a:t>Jframe</a:t>
            </a:r>
            <a:r>
              <a:rPr lang="en-US" dirty="0" smtClean="0">
                <a:solidFill>
                  <a:schemeClr val="accent1"/>
                </a:solidFill>
              </a:rPr>
              <a:t>, </a:t>
            </a:r>
            <a:r>
              <a:rPr lang="en-US" dirty="0" err="1" smtClean="0">
                <a:solidFill>
                  <a:schemeClr val="accent1"/>
                </a:solidFill>
              </a:rPr>
              <a:t>Jdialog</a:t>
            </a:r>
            <a:r>
              <a:rPr lang="en-US" dirty="0" smtClean="0">
                <a:solidFill>
                  <a:schemeClr val="accent1"/>
                </a:solidFill>
              </a:rPr>
              <a:t> …</a:t>
            </a:r>
          </a:p>
          <a:p>
            <a:pPr marL="0" indent="0">
              <a:buNone/>
            </a:pPr>
            <a:endParaRPr lang="vi-VN" dirty="0">
              <a:solidFill>
                <a:schemeClr val="accent1"/>
              </a:solidFill>
            </a:endParaRPr>
          </a:p>
        </p:txBody>
      </p:sp>
      <p:pic>
        <p:nvPicPr>
          <p:cNvPr id="4" name="Picture 3"/>
          <p:cNvPicPr>
            <a:picLocks noChangeAspect="1"/>
          </p:cNvPicPr>
          <p:nvPr/>
        </p:nvPicPr>
        <p:blipFill>
          <a:blip r:embed="rId2"/>
          <a:stretch>
            <a:fillRect/>
          </a:stretch>
        </p:blipFill>
        <p:spPr>
          <a:xfrm>
            <a:off x="3876541" y="2640169"/>
            <a:ext cx="6284889" cy="3401193"/>
          </a:xfrm>
          <a:prstGeom prst="rect">
            <a:avLst/>
          </a:prstGeom>
        </p:spPr>
      </p:pic>
    </p:spTree>
    <p:extLst>
      <p:ext uri="{BB962C8B-B14F-4D97-AF65-F5344CB8AC3E}">
        <p14:creationId xmlns:p14="http://schemas.microsoft.com/office/powerpoint/2010/main" val="32536678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744"/>
          </a:xfrm>
        </p:spPr>
        <p:txBody>
          <a:bodyPr/>
          <a:lstStyle/>
          <a:p>
            <a:pPr algn="ctr"/>
            <a:r>
              <a:rPr lang="en-US" dirty="0" err="1">
                <a:solidFill>
                  <a:srgbClr val="00B0F0"/>
                </a:solidFill>
              </a:rPr>
              <a:t>Quá</a:t>
            </a:r>
            <a:r>
              <a:rPr lang="en-US" dirty="0">
                <a:solidFill>
                  <a:srgbClr val="00B0F0"/>
                </a:solidFill>
              </a:rPr>
              <a:t> </a:t>
            </a:r>
            <a:r>
              <a:rPr lang="en-US" dirty="0" err="1">
                <a:solidFill>
                  <a:srgbClr val="00B0F0"/>
                </a:solidFill>
              </a:rPr>
              <a:t>Trình</a:t>
            </a:r>
            <a:r>
              <a:rPr lang="en-US" dirty="0">
                <a:solidFill>
                  <a:srgbClr val="00B0F0"/>
                </a:solidFill>
              </a:rPr>
              <a:t> </a:t>
            </a:r>
            <a:r>
              <a:rPr lang="en-US" dirty="0" err="1">
                <a:solidFill>
                  <a:srgbClr val="00B0F0"/>
                </a:solidFill>
              </a:rPr>
              <a:t>Thực</a:t>
            </a:r>
            <a:r>
              <a:rPr lang="en-US" dirty="0">
                <a:solidFill>
                  <a:srgbClr val="00B0F0"/>
                </a:solidFill>
              </a:rPr>
              <a:t> </a:t>
            </a:r>
            <a:r>
              <a:rPr lang="en-US" dirty="0" err="1">
                <a:solidFill>
                  <a:srgbClr val="00B0F0"/>
                </a:solidFill>
              </a:rPr>
              <a:t>Hiện</a:t>
            </a:r>
            <a:endParaRPr lang="vi-VN" dirty="0"/>
          </a:p>
        </p:txBody>
      </p:sp>
      <p:sp>
        <p:nvSpPr>
          <p:cNvPr id="3" name="Content Placeholder 2"/>
          <p:cNvSpPr>
            <a:spLocks noGrp="1"/>
          </p:cNvSpPr>
          <p:nvPr>
            <p:ph idx="1"/>
          </p:nvPr>
        </p:nvSpPr>
        <p:spPr>
          <a:xfrm>
            <a:off x="677334" y="1558345"/>
            <a:ext cx="8596668" cy="4483018"/>
          </a:xfrm>
        </p:spPr>
        <p:txBody>
          <a:bodyPr/>
          <a:lstStyle/>
          <a:p>
            <a:pPr>
              <a:buFont typeface="Wingdings" panose="05000000000000000000" pitchFamily="2" charset="2"/>
              <a:buChar char="q"/>
            </a:pPr>
            <a:r>
              <a:rPr lang="en-US" dirty="0" err="1" smtClean="0">
                <a:solidFill>
                  <a:schemeClr val="accent1"/>
                </a:solidFill>
              </a:rPr>
              <a:t>Lớp</a:t>
            </a:r>
            <a:r>
              <a:rPr lang="en-US" dirty="0" smtClean="0">
                <a:solidFill>
                  <a:schemeClr val="accent1"/>
                </a:solidFill>
              </a:rPr>
              <a:t> Thread : </a:t>
            </a:r>
            <a:r>
              <a:rPr lang="en-US" dirty="0" err="1" smtClean="0">
                <a:solidFill>
                  <a:schemeClr val="accent1"/>
                </a:solidFill>
              </a:rPr>
              <a:t>Dùng</a:t>
            </a:r>
            <a:r>
              <a:rPr lang="en-US" dirty="0" smtClean="0">
                <a:solidFill>
                  <a:schemeClr val="accent1"/>
                </a:solidFill>
              </a:rPr>
              <a:t> </a:t>
            </a:r>
            <a:r>
              <a:rPr lang="en-US" dirty="0" err="1" smtClean="0">
                <a:solidFill>
                  <a:schemeClr val="accent1"/>
                </a:solidFill>
              </a:rPr>
              <a:t>điều</a:t>
            </a:r>
            <a:r>
              <a:rPr lang="en-US" dirty="0" smtClean="0">
                <a:solidFill>
                  <a:schemeClr val="accent1"/>
                </a:solidFill>
              </a:rPr>
              <a:t> </a:t>
            </a:r>
            <a:r>
              <a:rPr lang="en-US" dirty="0" err="1" smtClean="0">
                <a:solidFill>
                  <a:schemeClr val="accent1"/>
                </a:solidFill>
              </a:rPr>
              <a:t>khiển</a:t>
            </a:r>
            <a:r>
              <a:rPr lang="en-US" dirty="0" smtClean="0">
                <a:solidFill>
                  <a:schemeClr val="accent1"/>
                </a:solidFill>
              </a:rPr>
              <a:t> </a:t>
            </a:r>
            <a:r>
              <a:rPr lang="en-US" dirty="0" err="1" smtClean="0">
                <a:solidFill>
                  <a:schemeClr val="accent1"/>
                </a:solidFill>
              </a:rPr>
              <a:t>luồng</a:t>
            </a:r>
            <a:r>
              <a:rPr lang="en-US" dirty="0" smtClean="0">
                <a:solidFill>
                  <a:schemeClr val="accent1"/>
                </a:solidFill>
              </a:rPr>
              <a:t> </a:t>
            </a:r>
            <a:r>
              <a:rPr lang="en-US" dirty="0" err="1" smtClean="0">
                <a:solidFill>
                  <a:schemeClr val="accent1"/>
                </a:solidFill>
              </a:rPr>
              <a:t>trong</a:t>
            </a:r>
            <a:r>
              <a:rPr lang="en-US" dirty="0" smtClean="0">
                <a:solidFill>
                  <a:schemeClr val="accent1"/>
                </a:solidFill>
              </a:rPr>
              <a:t> Java</a:t>
            </a:r>
          </a:p>
          <a:p>
            <a:pPr marL="0" indent="0">
              <a:buNone/>
            </a:pPr>
            <a:r>
              <a:rPr lang="en-US" dirty="0" err="1" smtClean="0">
                <a:solidFill>
                  <a:schemeClr val="accent1"/>
                </a:solidFill>
              </a:rPr>
              <a:t>Đa</a:t>
            </a:r>
            <a:r>
              <a:rPr lang="en-US" dirty="0" smtClean="0">
                <a:solidFill>
                  <a:schemeClr val="accent1"/>
                </a:solidFill>
              </a:rPr>
              <a:t> </a:t>
            </a:r>
            <a:r>
              <a:rPr lang="en-US" dirty="0" err="1" smtClean="0">
                <a:solidFill>
                  <a:schemeClr val="accent1"/>
                </a:solidFill>
              </a:rPr>
              <a:t>luồng</a:t>
            </a:r>
            <a:r>
              <a:rPr lang="en-US" dirty="0" smtClean="0">
                <a:solidFill>
                  <a:schemeClr val="accent1"/>
                </a:solidFill>
              </a:rPr>
              <a:t> </a:t>
            </a:r>
            <a:r>
              <a:rPr lang="en-US" dirty="0" err="1" smtClean="0">
                <a:solidFill>
                  <a:schemeClr val="accent1"/>
                </a:solidFill>
              </a:rPr>
              <a:t>trên</a:t>
            </a:r>
            <a:r>
              <a:rPr lang="en-US" dirty="0" smtClean="0">
                <a:solidFill>
                  <a:schemeClr val="accent1"/>
                </a:solidFill>
              </a:rPr>
              <a:t> Swing </a:t>
            </a:r>
            <a:r>
              <a:rPr lang="en-US" dirty="0" err="1" smtClean="0">
                <a:solidFill>
                  <a:schemeClr val="accent1"/>
                </a:solidFill>
              </a:rPr>
              <a:t>dùng</a:t>
            </a:r>
            <a:r>
              <a:rPr lang="en-US" dirty="0" smtClean="0">
                <a:solidFill>
                  <a:schemeClr val="accent1"/>
                </a:solidFill>
              </a:rPr>
              <a:t> </a:t>
            </a:r>
            <a:r>
              <a:rPr lang="vi-VN" dirty="0">
                <a:solidFill>
                  <a:schemeClr val="accent1"/>
                </a:solidFill>
              </a:rPr>
              <a:t>javax.swing.SwingWorker&lt;T,V</a:t>
            </a:r>
            <a:r>
              <a:rPr lang="vi-VN" dirty="0" smtClean="0">
                <a:solidFill>
                  <a:schemeClr val="accent1"/>
                </a:solidFill>
              </a:rPr>
              <a:t>&gt;</a:t>
            </a:r>
          </a:p>
          <a:p>
            <a:pPr>
              <a:buFont typeface="Wingdings" panose="05000000000000000000" pitchFamily="2" charset="2"/>
              <a:buChar char="q"/>
            </a:pPr>
            <a:r>
              <a:rPr lang="vi-VN" dirty="0" smtClean="0">
                <a:solidFill>
                  <a:schemeClr val="accent1"/>
                </a:solidFill>
              </a:rPr>
              <a:t>Lớp Collection</a:t>
            </a:r>
          </a:p>
          <a:p>
            <a:pPr marL="0" indent="0">
              <a:buNone/>
            </a:pPr>
            <a:r>
              <a:rPr lang="vi-VN" dirty="0" smtClean="0">
                <a:solidFill>
                  <a:schemeClr val="accent1"/>
                </a:solidFill>
              </a:rPr>
              <a:t>Các giao diện và lớp</a:t>
            </a:r>
          </a:p>
          <a:p>
            <a:pPr marL="0" indent="0">
              <a:buNone/>
            </a:pPr>
            <a:r>
              <a:rPr lang="vi-VN" dirty="0" smtClean="0">
                <a:solidFill>
                  <a:schemeClr val="accent1"/>
                </a:solidFill>
              </a:rPr>
              <a:t>Triển khai </a:t>
            </a:r>
            <a:r>
              <a:rPr lang="vi-VN" dirty="0">
                <a:solidFill>
                  <a:schemeClr val="accent1"/>
                </a:solidFill>
              </a:rPr>
              <a:t/>
            </a:r>
            <a:br>
              <a:rPr lang="vi-VN" dirty="0">
                <a:solidFill>
                  <a:schemeClr val="accent1"/>
                </a:solidFill>
              </a:rPr>
            </a:br>
            <a:endParaRPr lang="vi-VN" dirty="0">
              <a:solidFill>
                <a:schemeClr val="accent1"/>
              </a:solidFill>
            </a:endParaRPr>
          </a:p>
        </p:txBody>
      </p:sp>
      <p:pic>
        <p:nvPicPr>
          <p:cNvPr id="4" name="Picture 3"/>
          <p:cNvPicPr>
            <a:picLocks noChangeAspect="1"/>
          </p:cNvPicPr>
          <p:nvPr/>
        </p:nvPicPr>
        <p:blipFill>
          <a:blip r:embed="rId2"/>
          <a:stretch>
            <a:fillRect/>
          </a:stretch>
        </p:blipFill>
        <p:spPr>
          <a:xfrm>
            <a:off x="2987435" y="2537138"/>
            <a:ext cx="6286567" cy="3504225"/>
          </a:xfrm>
          <a:prstGeom prst="rect">
            <a:avLst/>
          </a:prstGeom>
        </p:spPr>
      </p:pic>
    </p:spTree>
    <p:extLst>
      <p:ext uri="{BB962C8B-B14F-4D97-AF65-F5344CB8AC3E}">
        <p14:creationId xmlns:p14="http://schemas.microsoft.com/office/powerpoint/2010/main" val="2530901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solidFill>
                  <a:srgbClr val="00B0F0"/>
                </a:solidFill>
              </a:rPr>
              <a:t>Quá</a:t>
            </a:r>
            <a:r>
              <a:rPr lang="en-US" dirty="0">
                <a:solidFill>
                  <a:srgbClr val="00B0F0"/>
                </a:solidFill>
              </a:rPr>
              <a:t> </a:t>
            </a:r>
            <a:r>
              <a:rPr lang="en-US" dirty="0" err="1">
                <a:solidFill>
                  <a:srgbClr val="00B0F0"/>
                </a:solidFill>
              </a:rPr>
              <a:t>Trình</a:t>
            </a:r>
            <a:r>
              <a:rPr lang="en-US" dirty="0">
                <a:solidFill>
                  <a:srgbClr val="00B0F0"/>
                </a:solidFill>
              </a:rPr>
              <a:t> </a:t>
            </a:r>
            <a:r>
              <a:rPr lang="en-US" dirty="0" err="1">
                <a:solidFill>
                  <a:srgbClr val="00B0F0"/>
                </a:solidFill>
              </a:rPr>
              <a:t>Thực</a:t>
            </a:r>
            <a:r>
              <a:rPr lang="en-US" dirty="0">
                <a:solidFill>
                  <a:srgbClr val="00B0F0"/>
                </a:solidFill>
              </a:rPr>
              <a:t> </a:t>
            </a:r>
            <a:r>
              <a:rPr lang="en-US" dirty="0" err="1">
                <a:solidFill>
                  <a:srgbClr val="00B0F0"/>
                </a:solidFill>
              </a:rPr>
              <a:t>Hiện</a:t>
            </a:r>
            <a:endParaRPr lang="vi-VN" dirty="0"/>
          </a:p>
        </p:txBody>
      </p:sp>
      <p:sp>
        <p:nvSpPr>
          <p:cNvPr id="3" name="Content Placeholder 2"/>
          <p:cNvSpPr>
            <a:spLocks noGrp="1"/>
          </p:cNvSpPr>
          <p:nvPr>
            <p:ph idx="1"/>
          </p:nvPr>
        </p:nvSpPr>
        <p:spPr/>
        <p:txBody>
          <a:bodyPr>
            <a:normAutofit/>
          </a:bodyPr>
          <a:lstStyle/>
          <a:p>
            <a:pPr marL="0" indent="0">
              <a:buNone/>
            </a:pPr>
            <a:r>
              <a:rPr lang="en-US" sz="2400" dirty="0" err="1" smtClean="0">
                <a:solidFill>
                  <a:schemeClr val="accent1"/>
                </a:solidFill>
              </a:rPr>
              <a:t>Cụ</a:t>
            </a:r>
            <a:r>
              <a:rPr lang="en-US" sz="2400" dirty="0" smtClean="0">
                <a:solidFill>
                  <a:schemeClr val="accent1"/>
                </a:solidFill>
              </a:rPr>
              <a:t> </a:t>
            </a:r>
            <a:r>
              <a:rPr lang="en-US" sz="2400" dirty="0" err="1" smtClean="0">
                <a:solidFill>
                  <a:schemeClr val="accent1"/>
                </a:solidFill>
              </a:rPr>
              <a:t>thể</a:t>
            </a:r>
            <a:r>
              <a:rPr lang="en-US" sz="2400" dirty="0" smtClean="0">
                <a:solidFill>
                  <a:schemeClr val="accent1"/>
                </a:solidFill>
              </a:rPr>
              <a:t> </a:t>
            </a:r>
            <a:r>
              <a:rPr lang="en-US" sz="2400" dirty="0" err="1" smtClean="0">
                <a:solidFill>
                  <a:schemeClr val="accent1"/>
                </a:solidFill>
              </a:rPr>
              <a:t>trong</a:t>
            </a:r>
            <a:r>
              <a:rPr lang="en-US" sz="2400" dirty="0" smtClean="0">
                <a:solidFill>
                  <a:schemeClr val="accent1"/>
                </a:solidFill>
              </a:rPr>
              <a:t> </a:t>
            </a:r>
            <a:r>
              <a:rPr lang="en-US" sz="2400" dirty="0" err="1" smtClean="0">
                <a:solidFill>
                  <a:schemeClr val="accent1"/>
                </a:solidFill>
              </a:rPr>
              <a:t>bài</a:t>
            </a:r>
            <a:r>
              <a:rPr lang="en-US" sz="2400" dirty="0">
                <a:solidFill>
                  <a:schemeClr val="accent1"/>
                </a:solidFill>
              </a:rPr>
              <a:t> </a:t>
            </a:r>
            <a:r>
              <a:rPr lang="en-US" sz="2400" dirty="0" err="1" smtClean="0">
                <a:solidFill>
                  <a:schemeClr val="accent1"/>
                </a:solidFill>
              </a:rPr>
              <a:t>tập</a:t>
            </a:r>
            <a:r>
              <a:rPr lang="en-US" sz="2400" dirty="0" smtClean="0">
                <a:solidFill>
                  <a:schemeClr val="accent1"/>
                </a:solidFill>
              </a:rPr>
              <a:t>. </a:t>
            </a:r>
          </a:p>
          <a:p>
            <a:pPr>
              <a:buFont typeface="Wingdings" panose="05000000000000000000" pitchFamily="2" charset="2"/>
              <a:buChar char="§"/>
            </a:pPr>
            <a:r>
              <a:rPr lang="en-US" sz="2400" dirty="0" err="1" smtClean="0">
                <a:solidFill>
                  <a:schemeClr val="accent1"/>
                </a:solidFill>
              </a:rPr>
              <a:t>Sử</a:t>
            </a:r>
            <a:r>
              <a:rPr lang="en-US" sz="2400" dirty="0" smtClean="0">
                <a:solidFill>
                  <a:schemeClr val="accent1"/>
                </a:solidFill>
              </a:rPr>
              <a:t> </a:t>
            </a:r>
            <a:r>
              <a:rPr lang="en-US" sz="2400" dirty="0" err="1" smtClean="0">
                <a:solidFill>
                  <a:schemeClr val="accent1"/>
                </a:solidFill>
              </a:rPr>
              <a:t>dụng</a:t>
            </a:r>
            <a:r>
              <a:rPr lang="en-US" sz="2400" dirty="0" smtClean="0">
                <a:solidFill>
                  <a:schemeClr val="accent1"/>
                </a:solidFill>
              </a:rPr>
              <a:t> Array List </a:t>
            </a:r>
            <a:r>
              <a:rPr lang="en-US" sz="2400" dirty="0" err="1" smtClean="0">
                <a:solidFill>
                  <a:schemeClr val="accent1"/>
                </a:solidFill>
              </a:rPr>
              <a:t>tạo</a:t>
            </a:r>
            <a:r>
              <a:rPr lang="en-US" sz="2400" dirty="0" smtClean="0">
                <a:solidFill>
                  <a:schemeClr val="accent1"/>
                </a:solidFill>
              </a:rPr>
              <a:t> </a:t>
            </a:r>
            <a:r>
              <a:rPr lang="en-US" sz="2400" dirty="0" err="1" smtClean="0">
                <a:solidFill>
                  <a:schemeClr val="accent1"/>
                </a:solidFill>
              </a:rPr>
              <a:t>danh</a:t>
            </a:r>
            <a:r>
              <a:rPr lang="en-US" sz="2400" dirty="0" smtClean="0">
                <a:solidFill>
                  <a:schemeClr val="accent1"/>
                </a:solidFill>
              </a:rPr>
              <a:t> </a:t>
            </a:r>
            <a:r>
              <a:rPr lang="en-US" sz="2400" dirty="0" err="1" smtClean="0">
                <a:solidFill>
                  <a:schemeClr val="accent1"/>
                </a:solidFill>
              </a:rPr>
              <a:t>sách</a:t>
            </a:r>
            <a:r>
              <a:rPr lang="en-US" sz="2400" dirty="0" smtClean="0">
                <a:solidFill>
                  <a:schemeClr val="accent1"/>
                </a:solidFill>
              </a:rPr>
              <a:t> </a:t>
            </a:r>
            <a:r>
              <a:rPr lang="en-US" sz="2400" dirty="0" err="1" smtClean="0">
                <a:solidFill>
                  <a:schemeClr val="accent1"/>
                </a:solidFill>
              </a:rPr>
              <a:t>các</a:t>
            </a:r>
            <a:r>
              <a:rPr lang="en-US" sz="2400" dirty="0" smtClean="0">
                <a:solidFill>
                  <a:schemeClr val="accent1"/>
                </a:solidFill>
              </a:rPr>
              <a:t> </a:t>
            </a:r>
            <a:r>
              <a:rPr lang="en-US" sz="2400" dirty="0" err="1" smtClean="0">
                <a:solidFill>
                  <a:schemeClr val="accent1"/>
                </a:solidFill>
              </a:rPr>
              <a:t>luồng</a:t>
            </a:r>
            <a:r>
              <a:rPr lang="en-US" sz="2400" dirty="0" smtClean="0">
                <a:solidFill>
                  <a:schemeClr val="accent1"/>
                </a:solidFill>
              </a:rPr>
              <a:t> , </a:t>
            </a:r>
            <a:r>
              <a:rPr lang="en-US" sz="2400" dirty="0" err="1" smtClean="0">
                <a:solidFill>
                  <a:schemeClr val="accent1"/>
                </a:solidFill>
              </a:rPr>
              <a:t>để</a:t>
            </a:r>
            <a:r>
              <a:rPr lang="en-US" sz="2400" dirty="0" smtClean="0">
                <a:solidFill>
                  <a:schemeClr val="accent1"/>
                </a:solidFill>
              </a:rPr>
              <a:t> </a:t>
            </a:r>
            <a:r>
              <a:rPr lang="en-US" sz="2400" dirty="0" err="1" smtClean="0">
                <a:solidFill>
                  <a:schemeClr val="accent1"/>
                </a:solidFill>
              </a:rPr>
              <a:t>nhiều</a:t>
            </a:r>
            <a:r>
              <a:rPr lang="en-US" sz="2400" dirty="0" smtClean="0">
                <a:solidFill>
                  <a:schemeClr val="accent1"/>
                </a:solidFill>
              </a:rPr>
              <a:t> clients </a:t>
            </a:r>
            <a:r>
              <a:rPr lang="en-US" sz="2400" dirty="0" err="1" smtClean="0">
                <a:solidFill>
                  <a:schemeClr val="accent1"/>
                </a:solidFill>
              </a:rPr>
              <a:t>có</a:t>
            </a:r>
            <a:r>
              <a:rPr lang="en-US" sz="2400" dirty="0" smtClean="0">
                <a:solidFill>
                  <a:schemeClr val="accent1"/>
                </a:solidFill>
              </a:rPr>
              <a:t> </a:t>
            </a:r>
            <a:r>
              <a:rPr lang="en-US" sz="2400" dirty="0" err="1" smtClean="0">
                <a:solidFill>
                  <a:schemeClr val="accent1"/>
                </a:solidFill>
              </a:rPr>
              <a:t>thể</a:t>
            </a:r>
            <a:r>
              <a:rPr lang="en-US" sz="2400" dirty="0" smtClean="0">
                <a:solidFill>
                  <a:schemeClr val="accent1"/>
                </a:solidFill>
              </a:rPr>
              <a:t> </a:t>
            </a:r>
            <a:r>
              <a:rPr lang="en-US" sz="2400" dirty="0" err="1" smtClean="0">
                <a:solidFill>
                  <a:schemeClr val="accent1"/>
                </a:solidFill>
              </a:rPr>
              <a:t>chạy</a:t>
            </a:r>
            <a:r>
              <a:rPr lang="en-US" sz="2400" dirty="0" smtClean="0">
                <a:solidFill>
                  <a:schemeClr val="accent1"/>
                </a:solidFill>
              </a:rPr>
              <a:t> </a:t>
            </a:r>
            <a:r>
              <a:rPr lang="en-US" sz="2400" dirty="0" err="1" smtClean="0">
                <a:solidFill>
                  <a:schemeClr val="accent1"/>
                </a:solidFill>
              </a:rPr>
              <a:t>được</a:t>
            </a:r>
            <a:r>
              <a:rPr lang="en-US" sz="2400" dirty="0" smtClean="0">
                <a:solidFill>
                  <a:schemeClr val="accent1"/>
                </a:solidFill>
              </a:rPr>
              <a:t> </a:t>
            </a:r>
            <a:r>
              <a:rPr lang="en-US" sz="2400" dirty="0" err="1" smtClean="0">
                <a:solidFill>
                  <a:schemeClr val="accent1"/>
                </a:solidFill>
              </a:rPr>
              <a:t>với</a:t>
            </a:r>
            <a:endParaRPr lang="en-US" sz="2400" dirty="0" smtClean="0">
              <a:solidFill>
                <a:schemeClr val="accent1"/>
              </a:solidFill>
            </a:endParaRPr>
          </a:p>
          <a:p>
            <a:pPr>
              <a:buFont typeface="Wingdings" panose="05000000000000000000" pitchFamily="2" charset="2"/>
              <a:buChar char="§"/>
            </a:pPr>
            <a:r>
              <a:rPr lang="en-US" sz="2400" dirty="0" err="1" smtClean="0">
                <a:solidFill>
                  <a:schemeClr val="accent1"/>
                </a:solidFill>
              </a:rPr>
              <a:t>Tạo</a:t>
            </a:r>
            <a:r>
              <a:rPr lang="en-US" sz="2400" dirty="0" smtClean="0">
                <a:solidFill>
                  <a:schemeClr val="accent1"/>
                </a:solidFill>
              </a:rPr>
              <a:t> </a:t>
            </a:r>
            <a:r>
              <a:rPr lang="en-US" sz="2400" dirty="0" err="1" smtClean="0">
                <a:solidFill>
                  <a:schemeClr val="accent1"/>
                </a:solidFill>
              </a:rPr>
              <a:t>danh</a:t>
            </a:r>
            <a:r>
              <a:rPr lang="en-US" sz="2400" dirty="0" smtClean="0">
                <a:solidFill>
                  <a:schemeClr val="accent1"/>
                </a:solidFill>
              </a:rPr>
              <a:t> </a:t>
            </a:r>
            <a:r>
              <a:rPr lang="en-US" sz="2400" dirty="0" err="1" smtClean="0">
                <a:solidFill>
                  <a:schemeClr val="accent1"/>
                </a:solidFill>
              </a:rPr>
              <a:t>sách</a:t>
            </a:r>
            <a:r>
              <a:rPr lang="en-US" sz="2400" dirty="0" smtClean="0">
                <a:solidFill>
                  <a:schemeClr val="accent1"/>
                </a:solidFill>
              </a:rPr>
              <a:t> </a:t>
            </a:r>
            <a:r>
              <a:rPr lang="en-US" sz="2400" dirty="0" err="1" smtClean="0">
                <a:solidFill>
                  <a:schemeClr val="accent1"/>
                </a:solidFill>
              </a:rPr>
              <a:t>các</a:t>
            </a:r>
            <a:r>
              <a:rPr lang="en-US" sz="2400" dirty="0" smtClean="0">
                <a:solidFill>
                  <a:schemeClr val="accent1"/>
                </a:solidFill>
              </a:rPr>
              <a:t> button </a:t>
            </a:r>
            <a:r>
              <a:rPr lang="en-US" sz="2400" dirty="0" err="1" smtClean="0">
                <a:solidFill>
                  <a:schemeClr val="accent1"/>
                </a:solidFill>
              </a:rPr>
              <a:t>trong</a:t>
            </a:r>
            <a:r>
              <a:rPr lang="en-US" sz="2400" dirty="0" smtClean="0">
                <a:solidFill>
                  <a:schemeClr val="accent1"/>
                </a:solidFill>
              </a:rPr>
              <a:t> </a:t>
            </a:r>
            <a:r>
              <a:rPr lang="en-US" sz="2400" dirty="0" err="1" smtClean="0">
                <a:solidFill>
                  <a:schemeClr val="accent1"/>
                </a:solidFill>
              </a:rPr>
              <a:t>giao</a:t>
            </a:r>
            <a:r>
              <a:rPr lang="en-US" sz="2400" dirty="0" smtClean="0">
                <a:solidFill>
                  <a:schemeClr val="accent1"/>
                </a:solidFill>
              </a:rPr>
              <a:t> </a:t>
            </a:r>
            <a:r>
              <a:rPr lang="en-US" sz="2400" dirty="0" err="1" smtClean="0">
                <a:solidFill>
                  <a:schemeClr val="accent1"/>
                </a:solidFill>
              </a:rPr>
              <a:t>diện</a:t>
            </a:r>
            <a:r>
              <a:rPr lang="en-US" sz="2400" dirty="0" smtClean="0">
                <a:solidFill>
                  <a:schemeClr val="accent1"/>
                </a:solidFill>
              </a:rPr>
              <a:t> game bingo</a:t>
            </a:r>
          </a:p>
          <a:p>
            <a:pPr>
              <a:buFont typeface="Wingdings" panose="05000000000000000000" pitchFamily="2" charset="2"/>
              <a:buChar char="§"/>
            </a:pPr>
            <a:r>
              <a:rPr lang="en-US" sz="2400" dirty="0" err="1" smtClean="0">
                <a:solidFill>
                  <a:schemeClr val="accent1"/>
                </a:solidFill>
              </a:rPr>
              <a:t>Các</a:t>
            </a:r>
            <a:r>
              <a:rPr lang="en-US" sz="2400" dirty="0" smtClean="0">
                <a:solidFill>
                  <a:schemeClr val="accent1"/>
                </a:solidFill>
              </a:rPr>
              <a:t> </a:t>
            </a:r>
            <a:r>
              <a:rPr lang="en-US" sz="2400" dirty="0" err="1" smtClean="0">
                <a:solidFill>
                  <a:schemeClr val="accent1"/>
                </a:solidFill>
              </a:rPr>
              <a:t>đối</a:t>
            </a:r>
            <a:r>
              <a:rPr lang="en-US" sz="2400" dirty="0" smtClean="0">
                <a:solidFill>
                  <a:schemeClr val="accent1"/>
                </a:solidFill>
              </a:rPr>
              <a:t> </a:t>
            </a:r>
            <a:r>
              <a:rPr lang="en-US" sz="2400" dirty="0" err="1" smtClean="0">
                <a:solidFill>
                  <a:schemeClr val="accent1"/>
                </a:solidFill>
              </a:rPr>
              <a:t>tượng</a:t>
            </a:r>
            <a:r>
              <a:rPr lang="en-US" sz="2400" dirty="0">
                <a:solidFill>
                  <a:schemeClr val="accent1"/>
                </a:solidFill>
              </a:rPr>
              <a:t> </a:t>
            </a:r>
            <a:r>
              <a:rPr lang="en-US" sz="2400" dirty="0" smtClean="0">
                <a:solidFill>
                  <a:schemeClr val="accent1"/>
                </a:solidFill>
              </a:rPr>
              <a:t>component </a:t>
            </a:r>
            <a:r>
              <a:rPr lang="en-US" sz="2400" dirty="0" err="1" smtClean="0">
                <a:solidFill>
                  <a:schemeClr val="accent1"/>
                </a:solidFill>
              </a:rPr>
              <a:t>của</a:t>
            </a:r>
            <a:r>
              <a:rPr lang="en-US" sz="2400" dirty="0" smtClean="0">
                <a:solidFill>
                  <a:schemeClr val="accent1"/>
                </a:solidFill>
              </a:rPr>
              <a:t> </a:t>
            </a:r>
            <a:r>
              <a:rPr lang="en-US" sz="2400" dirty="0" err="1" smtClean="0">
                <a:solidFill>
                  <a:schemeClr val="accent1"/>
                </a:solidFill>
              </a:rPr>
              <a:t>java.Swing</a:t>
            </a:r>
            <a:r>
              <a:rPr lang="en-US" sz="2400" dirty="0" smtClean="0">
                <a:solidFill>
                  <a:schemeClr val="accent1"/>
                </a:solidFill>
              </a:rPr>
              <a:t> </a:t>
            </a:r>
            <a:r>
              <a:rPr lang="en-US" sz="2400" dirty="0" err="1" smtClean="0">
                <a:solidFill>
                  <a:schemeClr val="accent1"/>
                </a:solidFill>
              </a:rPr>
              <a:t>để</a:t>
            </a:r>
            <a:r>
              <a:rPr lang="en-US" sz="2400" dirty="0" smtClean="0">
                <a:solidFill>
                  <a:schemeClr val="accent1"/>
                </a:solidFill>
              </a:rPr>
              <a:t> </a:t>
            </a:r>
            <a:r>
              <a:rPr lang="en-US" sz="2400" dirty="0" err="1" smtClean="0">
                <a:solidFill>
                  <a:schemeClr val="accent1"/>
                </a:solidFill>
              </a:rPr>
              <a:t>tạo</a:t>
            </a:r>
            <a:r>
              <a:rPr lang="en-US" sz="2400" dirty="0" smtClean="0">
                <a:solidFill>
                  <a:schemeClr val="accent1"/>
                </a:solidFill>
              </a:rPr>
              <a:t> </a:t>
            </a:r>
            <a:r>
              <a:rPr lang="en-US" sz="2400" dirty="0" err="1" smtClean="0">
                <a:solidFill>
                  <a:schemeClr val="accent1"/>
                </a:solidFill>
              </a:rPr>
              <a:t>giao</a:t>
            </a:r>
            <a:r>
              <a:rPr lang="en-US" sz="2400" dirty="0" smtClean="0">
                <a:solidFill>
                  <a:schemeClr val="accent1"/>
                </a:solidFill>
              </a:rPr>
              <a:t> </a:t>
            </a:r>
            <a:r>
              <a:rPr lang="en-US" sz="2400" dirty="0" err="1" smtClean="0">
                <a:solidFill>
                  <a:schemeClr val="accent1"/>
                </a:solidFill>
              </a:rPr>
              <a:t>diện</a:t>
            </a:r>
            <a:r>
              <a:rPr lang="en-US" sz="2400" dirty="0" smtClean="0">
                <a:solidFill>
                  <a:schemeClr val="accent1"/>
                </a:solidFill>
              </a:rPr>
              <a:t> </a:t>
            </a:r>
            <a:r>
              <a:rPr lang="en-US" sz="2400" dirty="0" err="1" smtClean="0">
                <a:solidFill>
                  <a:schemeClr val="accent1"/>
                </a:solidFill>
              </a:rPr>
              <a:t>cho</a:t>
            </a:r>
            <a:r>
              <a:rPr lang="en-US" sz="2400" dirty="0" smtClean="0">
                <a:solidFill>
                  <a:schemeClr val="accent1"/>
                </a:solidFill>
              </a:rPr>
              <a:t> </a:t>
            </a:r>
            <a:r>
              <a:rPr lang="en-US" sz="2400" dirty="0" err="1" smtClean="0">
                <a:solidFill>
                  <a:schemeClr val="accent1"/>
                </a:solidFill>
              </a:rPr>
              <a:t>cả</a:t>
            </a:r>
            <a:r>
              <a:rPr lang="en-US" sz="2400" dirty="0" smtClean="0">
                <a:solidFill>
                  <a:schemeClr val="accent1"/>
                </a:solidFill>
              </a:rPr>
              <a:t> clients </a:t>
            </a:r>
            <a:r>
              <a:rPr lang="en-US" sz="2400" dirty="0" err="1" smtClean="0">
                <a:solidFill>
                  <a:schemeClr val="accent1"/>
                </a:solidFill>
              </a:rPr>
              <a:t>và</a:t>
            </a:r>
            <a:r>
              <a:rPr lang="en-US" sz="2400" dirty="0" smtClean="0">
                <a:solidFill>
                  <a:schemeClr val="accent1"/>
                </a:solidFill>
              </a:rPr>
              <a:t> server</a:t>
            </a:r>
          </a:p>
          <a:p>
            <a:pPr>
              <a:buFont typeface="Wingdings" panose="05000000000000000000" pitchFamily="2" charset="2"/>
              <a:buChar char="§"/>
            </a:pPr>
            <a:r>
              <a:rPr lang="en-US" sz="2400" dirty="0" err="1" smtClean="0">
                <a:solidFill>
                  <a:schemeClr val="accent1"/>
                </a:solidFill>
              </a:rPr>
              <a:t>Dùng</a:t>
            </a:r>
            <a:r>
              <a:rPr lang="en-US" sz="2400" dirty="0" smtClean="0">
                <a:solidFill>
                  <a:schemeClr val="accent1"/>
                </a:solidFill>
              </a:rPr>
              <a:t> Thread </a:t>
            </a:r>
            <a:r>
              <a:rPr lang="en-US" sz="2400" dirty="0" err="1" smtClean="0">
                <a:solidFill>
                  <a:schemeClr val="accent1"/>
                </a:solidFill>
              </a:rPr>
              <a:t>tạo</a:t>
            </a:r>
            <a:r>
              <a:rPr lang="en-US" sz="2400" dirty="0" smtClean="0">
                <a:solidFill>
                  <a:schemeClr val="accent1"/>
                </a:solidFill>
              </a:rPr>
              <a:t> </a:t>
            </a:r>
            <a:r>
              <a:rPr lang="en-US" sz="2400" dirty="0" err="1" smtClean="0">
                <a:solidFill>
                  <a:schemeClr val="accent1"/>
                </a:solidFill>
              </a:rPr>
              <a:t>các</a:t>
            </a:r>
            <a:r>
              <a:rPr lang="en-US" sz="2400" dirty="0" smtClean="0">
                <a:solidFill>
                  <a:schemeClr val="accent1"/>
                </a:solidFill>
              </a:rPr>
              <a:t> </a:t>
            </a:r>
            <a:r>
              <a:rPr lang="en-US" sz="2400" dirty="0" err="1" smtClean="0">
                <a:solidFill>
                  <a:schemeClr val="accent1"/>
                </a:solidFill>
              </a:rPr>
              <a:t>luồng</a:t>
            </a:r>
            <a:r>
              <a:rPr lang="en-US" sz="2400" dirty="0" smtClean="0">
                <a:solidFill>
                  <a:schemeClr val="accent1"/>
                </a:solidFill>
              </a:rPr>
              <a:t> </a:t>
            </a:r>
            <a:r>
              <a:rPr lang="en-US" sz="2400" dirty="0" err="1" smtClean="0">
                <a:solidFill>
                  <a:schemeClr val="accent1"/>
                </a:solidFill>
              </a:rPr>
              <a:t>trao</a:t>
            </a:r>
            <a:r>
              <a:rPr lang="en-US" sz="2400" dirty="0" smtClean="0">
                <a:solidFill>
                  <a:schemeClr val="accent1"/>
                </a:solidFill>
              </a:rPr>
              <a:t> </a:t>
            </a:r>
            <a:r>
              <a:rPr lang="en-US" sz="2400" dirty="0" err="1" smtClean="0">
                <a:solidFill>
                  <a:schemeClr val="accent1"/>
                </a:solidFill>
              </a:rPr>
              <a:t>đổi</a:t>
            </a:r>
            <a:r>
              <a:rPr lang="en-US" sz="2400" dirty="0" smtClean="0">
                <a:solidFill>
                  <a:schemeClr val="accent1"/>
                </a:solidFill>
              </a:rPr>
              <a:t> </a:t>
            </a:r>
            <a:r>
              <a:rPr lang="en-US" sz="2400" dirty="0" err="1" smtClean="0">
                <a:solidFill>
                  <a:schemeClr val="accent1"/>
                </a:solidFill>
              </a:rPr>
              <a:t>dừ</a:t>
            </a:r>
            <a:r>
              <a:rPr lang="en-US" sz="2400" dirty="0" smtClean="0">
                <a:solidFill>
                  <a:schemeClr val="accent1"/>
                </a:solidFill>
              </a:rPr>
              <a:t> </a:t>
            </a:r>
            <a:r>
              <a:rPr lang="en-US" sz="2400" dirty="0" err="1" smtClean="0">
                <a:solidFill>
                  <a:schemeClr val="accent1"/>
                </a:solidFill>
              </a:rPr>
              <a:t>liệu</a:t>
            </a:r>
            <a:r>
              <a:rPr lang="en-US" sz="2400" dirty="0" smtClean="0">
                <a:solidFill>
                  <a:schemeClr val="accent1"/>
                </a:solidFill>
              </a:rPr>
              <a:t> </a:t>
            </a:r>
            <a:r>
              <a:rPr lang="en-US" sz="2400" dirty="0" err="1" smtClean="0">
                <a:solidFill>
                  <a:schemeClr val="accent1"/>
                </a:solidFill>
              </a:rPr>
              <a:t>giữa</a:t>
            </a:r>
            <a:r>
              <a:rPr lang="en-US" sz="2400" dirty="0" smtClean="0">
                <a:solidFill>
                  <a:schemeClr val="accent1"/>
                </a:solidFill>
              </a:rPr>
              <a:t> client </a:t>
            </a:r>
            <a:r>
              <a:rPr lang="en-US" sz="2400" dirty="0" err="1" smtClean="0">
                <a:solidFill>
                  <a:schemeClr val="accent1"/>
                </a:solidFill>
              </a:rPr>
              <a:t>và</a:t>
            </a:r>
            <a:r>
              <a:rPr lang="en-US" sz="2400" dirty="0" smtClean="0">
                <a:solidFill>
                  <a:schemeClr val="accent1"/>
                </a:solidFill>
              </a:rPr>
              <a:t> server</a:t>
            </a:r>
            <a:endParaRPr lang="vi-VN" sz="2400" dirty="0">
              <a:solidFill>
                <a:schemeClr val="accent1"/>
              </a:solidFill>
            </a:endParaRPr>
          </a:p>
        </p:txBody>
      </p:sp>
    </p:spTree>
    <p:extLst>
      <p:ext uri="{BB962C8B-B14F-4D97-AF65-F5344CB8AC3E}">
        <p14:creationId xmlns:p14="http://schemas.microsoft.com/office/powerpoint/2010/main" val="11626459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447</TotalTime>
  <Words>578</Words>
  <Application>Microsoft Office PowerPoint</Application>
  <PresentationFormat>Widescreen</PresentationFormat>
  <Paragraphs>114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Tahoma</vt:lpstr>
      <vt:lpstr>Trebuchet MS</vt:lpstr>
      <vt:lpstr>Wingdings</vt:lpstr>
      <vt:lpstr>Wingdings 3</vt:lpstr>
      <vt:lpstr>Facet</vt:lpstr>
      <vt:lpstr>Bài Tập Lớn Lập Trình JaVa Đề tài : Game Bingo GVHD:Thầy Trần Việt Trung Nhóm SV thực hiện: Hoàng Văn Đoán        Phạm Văn Phú                   Lê Văn Hà  </vt:lpstr>
      <vt:lpstr>Nội Dung</vt:lpstr>
      <vt:lpstr>Ý tưởng </vt:lpstr>
      <vt:lpstr>Ý tưởng</vt:lpstr>
      <vt:lpstr>Quá Trình Thực Hiện </vt:lpstr>
      <vt:lpstr>Quá Trình Thực Hiện</vt:lpstr>
      <vt:lpstr>Quá Trình Thực Hiện</vt:lpstr>
      <vt:lpstr>Quá Trình Thực Hiện</vt:lpstr>
      <vt:lpstr>Quá Trình Thực Hiện</vt:lpstr>
      <vt:lpstr>Quá Trình Thực Hiện</vt:lpstr>
      <vt:lpstr>Quá Trình Thực Hiện</vt:lpstr>
      <vt:lpstr>Quá Trình Thực Hiện</vt:lpstr>
      <vt:lpstr>Quá Trình Thực Hiện</vt:lpstr>
      <vt:lpstr>Quá Trình Thực Hiện</vt:lpstr>
      <vt:lpstr>Quá Trình Thực Hiện</vt:lpstr>
      <vt:lpstr>Quá Trình Thực Hiện</vt:lpstr>
      <vt:lpstr>Quá Trình Thực Hiện</vt:lpstr>
      <vt:lpstr>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Tập Lớn Lập Trình JaVa</dc:title>
  <dc:creator>Doan Hoang</dc:creator>
  <cp:lastModifiedBy>Doan Hoang</cp:lastModifiedBy>
  <cp:revision>35</cp:revision>
  <dcterms:created xsi:type="dcterms:W3CDTF">2015-11-26T19:38:06Z</dcterms:created>
  <dcterms:modified xsi:type="dcterms:W3CDTF">2015-11-27T03:11:53Z</dcterms:modified>
</cp:coreProperties>
</file>