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0174bbc2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0174bbc2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0174bbc2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0174bbc2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0174bbc2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0174bbc2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0174bbc2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0174bbc2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0174bbc28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0174bbc28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0174bbc2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0174bbc2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Best location in Toronto for a Vegan Donut Shop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2983075"/>
            <a:ext cx="7893000" cy="15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Applied Data Science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Capstone Project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Jennifer S</a:t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800" y="1990500"/>
            <a:ext cx="3993451" cy="26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Business Problem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baker has found a niche market for vegan donuts. In searching for a location for their new shop, they have laid out two requirements.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location should be in downtown Toronto.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location should be near many existing vegan restaurants.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501" y="125550"/>
            <a:ext cx="2126800" cy="162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</a:t>
            </a:r>
            <a:endParaRPr sz="2800"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640350"/>
            <a:ext cx="3964800" cy="31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primary source for data was Foursquare.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This service was used to locate existing vegan restaurants and donut shops.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The final data set included 46 vegan and vegetarian restaurants. </a:t>
            </a:r>
            <a:endParaRPr sz="18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875" y="1640338"/>
            <a:ext cx="37528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Methodology</a:t>
            </a:r>
            <a:endParaRPr sz="2800"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I used Foursquare’s data of vegan and vegetarian restaurants to create a map of all the locations.</a:t>
            </a:r>
            <a:endParaRPr sz="23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450" y="863138"/>
            <a:ext cx="5719500" cy="3417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K-Means</a:t>
            </a:r>
            <a:endParaRPr sz="2800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I</a:t>
            </a:r>
            <a:r>
              <a:rPr lang="en" sz="2300"/>
              <a:t> utilized Machine Learning method k-Means to locate the clusters of vegan restaurants.</a:t>
            </a:r>
            <a:endParaRPr sz="23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862513"/>
            <a:ext cx="5719499" cy="3418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Results</a:t>
            </a:r>
            <a:endParaRPr sz="2800"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Cluster 2 provided a many vegan and vegetarian restaurants in a small geographical area.</a:t>
            </a:r>
            <a:endParaRPr sz="2000"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16771" l="18100" r="55164" t="19068"/>
          <a:stretch/>
        </p:blipFill>
        <p:spPr>
          <a:xfrm>
            <a:off x="5295825" y="555600"/>
            <a:ext cx="2996501" cy="42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Conclusion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Cluster 2, indicated with purple map markers, provided a large number of vegan and vegetarian restaurants in a small geographical area within downtown Toronto.  A new vegan donut shop should do well in this area with the increased foot traffic of vegan restaurant goers.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