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BE6F6-4060-FCDE-9320-FAFDE5DA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245FF5-650F-8C88-C2A4-0F9BE79B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9201A-7F11-8D72-921A-E84B49C0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E5C2-3C6B-A8C6-554D-E3BCA8AB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0664E-367D-D6FA-7EA0-B19F469D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72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7253B-2E3C-40FE-B27A-478B91D4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74A0E4-C16E-D83A-EE97-64F2C7322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555E24-0B2A-FA2B-F395-49C3E7F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D576E-45FF-13D8-6991-32154D2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E5D39-2678-962F-5BFA-01C2406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13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3D4625-8D2B-943C-2384-0ED5B95A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7024B7-1C8B-16BF-7A93-A9BCE888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AF163-6DD7-FA78-D266-4F0D3D8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C8647-7CC1-54EE-8AA0-18C1632C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37626-E72C-8C65-48BA-F44ED0A9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BA213-B71A-E56B-1FA2-1187D349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9C8B8-9D21-D787-2C5E-4A11E6A0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A1C45C-75DF-A324-7159-85670D1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74B8A-9FB3-6A09-E567-60A27EDE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9159D-68C0-B0A8-CDAD-E05B271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443F0-4856-7458-FF1A-7FFBC0C6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D59B1A-EAA1-1919-B292-C87077E1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225E-90A2-34CA-EB01-BA1A2C65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C8417-9368-8DEB-C971-FF69C444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689E7-59E8-6739-E112-717D49EF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4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0290C-629C-1488-C5DA-2A918F55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46216-4877-EFB4-2850-09120C469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5BE2F-8B9A-19C7-4997-59D1B4B8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5C490-F1F1-56E6-A4D1-691CC628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FF4567-95A0-7ECD-0D62-E1EA1DE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941376-AD2A-4E54-40AD-F5B88B77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8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584A7-CCBC-16C7-7692-E6B21EFB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9DEA59-4D80-A17B-4FD7-E08DD583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89287C-7BE7-7F5E-741B-92F6D721A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8A3B3A-818B-13BC-2024-56424467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D7312-1E3F-19DA-E996-DC45D3520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FF872A-E59C-FFE6-166A-C169131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BE8340-B14E-C602-A5D4-28A9C684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8586E6-6E67-0771-AEF7-4E02E1F1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3348E-9842-EC63-FB47-1E79F1D8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993BCE-ADF8-3496-9811-0039794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444D2D-0B4D-14A3-83D0-1C3229FB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E81E-7564-C70E-2B29-455DCB7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5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7171B0-EA7C-B60B-7D5D-A8B6C16F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0C5AE7-C055-5ECD-F89F-71701330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FB6DE9-3246-D546-D5AF-02F0D75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1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E8E5-A574-A51B-FE4F-6017BB81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9006A-D317-931F-08E8-0060AA78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67FC8-A0F4-F16F-DD17-D06A63C7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FABE2-6D05-1CE1-589A-BA8EAF6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3E6C30-3F92-44FA-E146-29FE046C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9FB2C-4065-4F61-08C8-D38090DB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73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FF935-CA8A-4185-F194-9C727956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B29D14-144E-C0C6-ED0A-3962DCD6E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5AE61-BB02-CA14-5F2C-09673D81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F50D39-5064-C97F-A806-FECA2212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058628-80C1-38C9-DE2A-8F7BF205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731E26-5D96-6994-2C68-A2272DB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F207B1-162E-7644-1AEB-D5A86A24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29E31-9810-238B-3CDC-18A5EDDF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D1100-760B-1F7F-BEDC-64DB04C1F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63D2-D38D-6A4E-B26D-0755C0428A60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584A-C6F0-833D-68B2-6EE91532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C4EBC-7632-BA80-A809-7021772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6365-031B-3E4C-B27A-9A8C75F42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岩山にいる男性&#10;&#10;自動的に生成された説明">
            <a:extLst>
              <a:ext uri="{FF2B5EF4-FFF2-40B4-BE49-F238E27FC236}">
                <a16:creationId xmlns:a16="http://schemas.microsoft.com/office/drawing/2014/main" id="{45859FEE-0FE3-F5A2-FE0E-E8335400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12593" r="9849" b="4108"/>
          <a:stretch/>
        </p:blipFill>
        <p:spPr>
          <a:xfrm>
            <a:off x="1728147" y="3861003"/>
            <a:ext cx="3390847" cy="2212946"/>
          </a:xfrm>
          <a:prstGeom prst="rect">
            <a:avLst/>
          </a:prstGeom>
        </p:spPr>
      </p:pic>
      <p:pic>
        <p:nvPicPr>
          <p:cNvPr id="14" name="図 1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EA12ACDA-5548-D575-7C89-5C8136537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8" b="38733"/>
          <a:stretch/>
        </p:blipFill>
        <p:spPr>
          <a:xfrm>
            <a:off x="7067715" y="1609931"/>
            <a:ext cx="4439665" cy="52480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25881E-9E9D-D6A4-552F-9022B42F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561" y="672463"/>
            <a:ext cx="1323439" cy="132589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29FAE7-A7F2-BFA5-2902-380AF505BFFD}"/>
              </a:ext>
            </a:extLst>
          </p:cNvPr>
          <p:cNvSpPr txBox="1"/>
          <p:nvPr/>
        </p:nvSpPr>
        <p:spPr>
          <a:xfrm>
            <a:off x="1984026" y="674913"/>
            <a:ext cx="2587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5400" dirty="0">
                <a:latin typeface="Avenir Next Medium" panose="020B0503020202020204" pitchFamily="34" charset="0"/>
                <a:ea typeface="Hiragino Kaku Gothic Std W8" panose="020B0800000000000000" pitchFamily="34" charset="-128"/>
              </a:rPr>
              <a:t>JA </a:t>
            </a:r>
            <a:r>
              <a:rPr lang="en-US" altLang="ja-JP" sz="5400" dirty="0">
                <a:latin typeface="Avenir Next Medium" panose="020B0503020202020204" pitchFamily="34" charset="0"/>
                <a:ea typeface="Hiragino Kaku Gothic Std W8" panose="020B0800000000000000" pitchFamily="34" charset="-128"/>
              </a:rPr>
              <a:t>Grid</a:t>
            </a:r>
            <a:endParaRPr kumimoji="1" lang="ja-JP" altLang="en-US" sz="5400">
              <a:latin typeface="Avenir Next Medium" panose="020B0503020202020204" pitchFamily="34" charset="0"/>
              <a:ea typeface="Hiragino Kaku Gothic Std W8" panose="020B08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15FCD7-FDAA-7CB4-C3D5-E94DB5913FE7}"/>
              </a:ext>
            </a:extLst>
          </p:cNvPr>
          <p:cNvSpPr txBox="1"/>
          <p:nvPr/>
        </p:nvSpPr>
        <p:spPr>
          <a:xfrm>
            <a:off x="1029730" y="159824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グリッドロケータ検索</a:t>
            </a:r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アプリ</a:t>
            </a:r>
          </a:p>
        </p:txBody>
      </p:sp>
    </p:spTree>
    <p:extLst>
      <p:ext uri="{BB962C8B-B14F-4D97-AF65-F5344CB8AC3E}">
        <p14:creationId xmlns:p14="http://schemas.microsoft.com/office/powerpoint/2010/main" val="26129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09343BF4-E179-87EB-828F-78EBC71B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4" y="198924"/>
            <a:ext cx="1323440" cy="132344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B53FFA-5A4D-5AB0-877A-ADEB3B9E34F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rgbClr val="4958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C52A67-B900-150A-C7CA-E5CE2B73F99D}"/>
              </a:ext>
            </a:extLst>
          </p:cNvPr>
          <p:cNvSpPr txBox="1"/>
          <p:nvPr/>
        </p:nvSpPr>
        <p:spPr>
          <a:xfrm>
            <a:off x="4707639" y="4622104"/>
            <a:ext cx="2776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  <a:latin typeface="DIN Alternate" panose="020B0500000000000000" pitchFamily="34" charset="0"/>
                <a:ea typeface="HGPSoeiKakugothicUB" panose="020B0900000000000000" pitchFamily="34" charset="-128"/>
              </a:rPr>
              <a:t>JA-G</a:t>
            </a:r>
            <a:endParaRPr kumimoji="1" lang="ja-JP" altLang="en-US" sz="9600">
              <a:solidFill>
                <a:schemeClr val="bg1"/>
              </a:solidFill>
              <a:latin typeface="DIN Alternate" panose="020B0500000000000000" pitchFamily="34" charset="0"/>
              <a:ea typeface="HGPSoeiKakugothicUB" panose="020B0900000000000000" pitchFamily="34" charset="-128"/>
            </a:endParaRP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D653794F-390D-BBAC-ECB5-4A89C118F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2039" y="1214182"/>
            <a:ext cx="3407922" cy="34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Kaku Gothic ProN W3</vt:lpstr>
      <vt:lpstr>游ゴシック</vt:lpstr>
      <vt:lpstr>游ゴシック Light</vt:lpstr>
      <vt:lpstr>Arial</vt:lpstr>
      <vt:lpstr>Avenir Next Medium</vt:lpstr>
      <vt:lpstr>DIN Alternate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Harazawa</dc:creator>
  <cp:lastModifiedBy>Makoto Harazawa</cp:lastModifiedBy>
  <cp:revision>3</cp:revision>
  <dcterms:created xsi:type="dcterms:W3CDTF">2023-12-23T12:03:24Z</dcterms:created>
  <dcterms:modified xsi:type="dcterms:W3CDTF">2023-12-23T13:30:29Z</dcterms:modified>
</cp:coreProperties>
</file>