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B29BD-6CBA-F9E5-ACF8-37CF50EAE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958ADA-2CF2-0388-5AF5-9A384695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03C196-6BC6-CFAF-E467-9337D555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30CC03-2126-A556-8AE1-5BB75875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98FF13-A769-190F-8C8E-45CEC124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91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7C70A9-162D-F679-64B6-6AA18B90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AC9370-7496-6A22-842C-C0B0C428C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5F3ADD-8467-FB59-76E4-73B89CB1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F804B3-3D72-FF19-DA7B-E882691A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8A42D4-DAF5-467A-97DA-1E2B3962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42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B8935A7-6033-BBC5-D9BA-37F70B758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F71E94-4A86-417B-0A90-DCA2CAB35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8C9749-51E8-CCE5-1137-C761B9AC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170582-4C72-4BE9-D0BB-D9ADB22E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2CA91C-5C08-7707-DB40-B23ABA68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3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4F98A-2A98-A1CA-DAC4-767F5B5E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BC7DE4-8CEB-E704-FFF7-A23AFE16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A45994-FBCD-C545-6F80-635EE397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4FE1F5-721F-C5EE-F9FA-C2E9C33B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B683D7-CD86-1313-3EA7-0294012C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70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E42F4-B9C8-AE94-A27A-460FE9BB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9B0399-1222-4210-A7DC-96A371E4B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279B43-25FA-CE3E-FB11-138DF65D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0ED04C-CD31-358C-131C-1829AD7E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6AD528-D489-6604-30B1-EC6450B4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01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D5CAD8-298D-DA85-8A87-9E0346E1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21F3E-3D87-2448-B74C-437D8EA04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FE3FF0-069C-EB18-C5CE-6E230FFDF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5F99BC-C8A0-C8A4-5DAF-98D2ABA2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6228B7-D90D-8AC6-2499-30AAFF36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198AFA-ADCC-BF2F-A189-69FB6503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52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6F318-0770-DF81-1BC6-4892CF4D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6D0FE5-2877-6E24-E06A-07C29FF4B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C28269-6A30-0B9D-24F6-ADDA78A3C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30851F-6E52-4F8D-8159-BA404D813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58EE97-A3C2-9252-8704-029C15A75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C57FB0-36CA-BE3D-65C4-D22033D0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31C6616-B44A-D10A-8038-AABB75A9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0B37D9-781D-FD00-7F4D-D5382C5A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0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039CC-ADAC-A3C2-BC8F-19E622B3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221149-60CE-76D1-1E8C-33EEC5F2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46CA94-0470-EA1C-D246-0147AF20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0674D-9DBD-7CCC-CD1B-DE27F679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65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8C7D33-9140-47FA-4D20-EDCBD51C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0EBE14-5130-2DD0-40C7-65893F4A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6C1EE1-C850-7E48-9C37-BAEECBFD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32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3447F-92B8-05CB-DDC0-C309B527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733BE-A81F-D8C5-D999-F8F778512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5E6EB2-FB03-A095-53C5-5EE131DCD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EF1AD-B29F-0A94-7F9C-1C4EE561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009587-7156-74AF-2A5B-009CA434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D5F21D-F083-3769-D935-545649EF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63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4742E0-F39E-C437-2D69-B7402A91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701A747-91BA-7883-6300-12DA33CDC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5F39A6-966B-8D5A-60AA-FE717F948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DEA9E5-EAF5-3482-412C-53360A11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DEC7-2792-104F-96D1-7257FC62F91B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55EE09-6046-A1B4-CED5-06179CAF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F85A0B-14DF-966B-EAAE-E0AF2219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89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DE92DB-BC9D-F523-414F-13D4D77D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1829B6-ABC6-6AB2-D059-130A5FC2B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992C19-28D8-9115-F9DD-B880206BE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4DEC7-2792-104F-96D1-7257FC62F91B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F134DC-C23B-6F5A-CF89-43293F378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59E955-2F52-4AA4-2352-F93BDBB67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DAD9-CB96-4B43-961F-CAD272E2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9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89B3CD-4CA5-4000-D688-390FB3087C8C}"/>
              </a:ext>
            </a:extLst>
          </p:cNvPr>
          <p:cNvSpPr txBox="1"/>
          <p:nvPr/>
        </p:nvSpPr>
        <p:spPr>
          <a:xfrm>
            <a:off x="1011004" y="674913"/>
            <a:ext cx="3560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>
                <a:latin typeface="Avenir Next Medium" panose="020B0503020202020204" pitchFamily="34" charset="0"/>
                <a:ea typeface="Hiragino Kaku Gothic Std W8" panose="020B0800000000000000" pitchFamily="34" charset="-128"/>
              </a:rPr>
              <a:t>JA License</a:t>
            </a:r>
            <a:endParaRPr kumimoji="1" lang="ja-JP" altLang="en-US" sz="5400">
              <a:latin typeface="Avenir Next Medium" panose="020B0503020202020204" pitchFamily="34" charset="0"/>
              <a:ea typeface="Hiragino Kaku Gothic Std W8" panose="020B0800000000000000" pitchFamily="34" charset="-128"/>
            </a:endParaRPr>
          </a:p>
        </p:txBody>
      </p:sp>
      <p:pic>
        <p:nvPicPr>
          <p:cNvPr id="8" name="図 7" descr="グラフィカル ユーザー インターフェイス, テキスト, メール, Web サイト&#10;&#10;自動的に生成された説明">
            <a:extLst>
              <a:ext uri="{FF2B5EF4-FFF2-40B4-BE49-F238E27FC236}">
                <a16:creationId xmlns:a16="http://schemas.microsoft.com/office/drawing/2014/main" id="{40974A43-E30F-D97B-CA17-B290ABFF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49" y="3861003"/>
            <a:ext cx="3390846" cy="221294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AB775F4-4FD7-4F53-1570-9710A07AC6A7}"/>
              </a:ext>
            </a:extLst>
          </p:cNvPr>
          <p:cNvSpPr txBox="1"/>
          <p:nvPr/>
        </p:nvSpPr>
        <p:spPr>
          <a:xfrm>
            <a:off x="1542691" y="159824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無線局等情報検索アプリ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E2C46326-D995-2BE2-BD4D-0AF001E6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560" y="674913"/>
            <a:ext cx="1323440" cy="1323440"/>
          </a:xfrm>
          <a:prstGeom prst="rect">
            <a:avLst/>
          </a:prstGeom>
        </p:spPr>
      </p:pic>
      <p:pic>
        <p:nvPicPr>
          <p:cNvPr id="5" name="図 4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CA2973EA-53BB-22CB-EEF6-45721053FA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27" b="38611"/>
          <a:stretch/>
        </p:blipFill>
        <p:spPr>
          <a:xfrm>
            <a:off x="7067716" y="1598243"/>
            <a:ext cx="4439665" cy="525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0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89B3CD-4CA5-4000-D688-390FB3087C8C}"/>
              </a:ext>
            </a:extLst>
          </p:cNvPr>
          <p:cNvSpPr txBox="1"/>
          <p:nvPr/>
        </p:nvSpPr>
        <p:spPr>
          <a:xfrm>
            <a:off x="853410" y="674913"/>
            <a:ext cx="3560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>
                <a:latin typeface="Avenir Next Medium" panose="020B0503020202020204" pitchFamily="34" charset="0"/>
                <a:ea typeface="Hiragino Kaku Gothic Std W8" panose="020B0800000000000000" pitchFamily="34" charset="-128"/>
              </a:rPr>
              <a:t>JA License</a:t>
            </a:r>
            <a:endParaRPr kumimoji="1" lang="ja-JP" altLang="en-US" sz="5400">
              <a:latin typeface="Avenir Next Medium" panose="020B0503020202020204" pitchFamily="34" charset="0"/>
              <a:ea typeface="Hiragino Kaku Gothic Std W8" panose="020B0800000000000000" pitchFamily="34" charset="-128"/>
            </a:endParaRPr>
          </a:p>
        </p:txBody>
      </p:sp>
      <p:pic>
        <p:nvPicPr>
          <p:cNvPr id="8" name="図 7" descr="グラフィカル ユーザー インターフェイス, テキスト, メール, Web サイト&#10;&#10;自動的に生成された説明">
            <a:extLst>
              <a:ext uri="{FF2B5EF4-FFF2-40B4-BE49-F238E27FC236}">
                <a16:creationId xmlns:a16="http://schemas.microsoft.com/office/drawing/2014/main" id="{40974A43-E30F-D97B-CA17-B290ABFF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97" y="3429000"/>
            <a:ext cx="3390846" cy="2212946"/>
          </a:xfrm>
          <a:prstGeom prst="rect">
            <a:avLst/>
          </a:prstGeom>
        </p:spPr>
      </p:pic>
      <p:pic>
        <p:nvPicPr>
          <p:cNvPr id="15" name="図 14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19AF2E93-B884-2F85-2A95-806065A727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11" b="43017"/>
          <a:stretch/>
        </p:blipFill>
        <p:spPr>
          <a:xfrm>
            <a:off x="5880959" y="1505911"/>
            <a:ext cx="4925944" cy="535209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AB775F4-4FD7-4F53-1570-9710A07AC6A7}"/>
              </a:ext>
            </a:extLst>
          </p:cNvPr>
          <p:cNvSpPr txBox="1"/>
          <p:nvPr/>
        </p:nvSpPr>
        <p:spPr>
          <a:xfrm>
            <a:off x="1385097" y="159824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無線局等情報検索アプリ</a:t>
            </a:r>
          </a:p>
        </p:txBody>
      </p:sp>
    </p:spTree>
    <p:extLst>
      <p:ext uri="{BB962C8B-B14F-4D97-AF65-F5344CB8AC3E}">
        <p14:creationId xmlns:p14="http://schemas.microsoft.com/office/powerpoint/2010/main" val="38138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F485F70A-148F-A2AA-DE95-481E06135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936"/>
          <a:stretch/>
        </p:blipFill>
        <p:spPr>
          <a:xfrm>
            <a:off x="2050158" y="100694"/>
            <a:ext cx="3742448" cy="6656611"/>
          </a:xfrm>
          <a:prstGeom prst="rect">
            <a:avLst/>
          </a:prstGeom>
        </p:spPr>
      </p:pic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44C7CF82-046F-3505-A7E2-037F47B35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936"/>
          <a:stretch/>
        </p:blipFill>
        <p:spPr>
          <a:xfrm>
            <a:off x="6399394" y="100694"/>
            <a:ext cx="3742448" cy="665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0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B62DA96A-B6F2-20ED-D9F4-753473624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7"/>
          <a:stretch/>
        </p:blipFill>
        <p:spPr>
          <a:xfrm>
            <a:off x="4493629" y="413358"/>
            <a:ext cx="3204741" cy="64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2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</Words>
  <Application>Microsoft Macintosh PowerPoint</Application>
  <PresentationFormat>ワイド画面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Hiragino Kaku Gothic ProN W3</vt:lpstr>
      <vt:lpstr>游ゴシック</vt:lpstr>
      <vt:lpstr>游ゴシック Light</vt:lpstr>
      <vt:lpstr>Arial</vt:lpstr>
      <vt:lpstr>Avenir Next Medium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Makoto Harazawa</dc:creator>
  <cp:lastModifiedBy>Makoto Harazawa</cp:lastModifiedBy>
  <cp:revision>5</cp:revision>
  <dcterms:created xsi:type="dcterms:W3CDTF">2023-12-11T14:30:12Z</dcterms:created>
  <dcterms:modified xsi:type="dcterms:W3CDTF">2023-12-13T14:55:18Z</dcterms:modified>
</cp:coreProperties>
</file>