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8952AC-6159-53D1-94CE-8339C7D5A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BBEE23-FF97-AEAA-9C86-9B565CD24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4864EF-370D-7EF4-C073-610B04790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8B75B-A14A-4958-8FDF-6E4E69775ADC}" type="datetimeFigureOut">
              <a:rPr lang="ko-KR" altLang="en-US" smtClean="0"/>
              <a:t>2025-01-07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C20CFC-CE85-F57C-D98F-C9B5F99FD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81C8BB-11C5-5C45-77D8-D4DAC1EB0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6D450-1EB4-436A-BA9B-38D93AD6C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90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EEA2C4-B915-A6E5-1047-D45FBFAB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35B0C2-DED7-D1BA-378D-3B3061E098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2A9A9F-C71D-C025-CC9E-7CB77544D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8B75B-A14A-4958-8FDF-6E4E69775ADC}" type="datetimeFigureOut">
              <a:rPr lang="ko-KR" altLang="en-US" smtClean="0"/>
              <a:t>2025-01-07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AA2F47-237D-4A37-F544-CC1A95C91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5E9D16-03BE-B17C-284E-61C414771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6D450-1EB4-436A-BA9B-38D93AD6C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743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0430F75-94CB-763A-4C64-4BD298D35C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623EC1-29B0-CA39-3DBA-1F29D8262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FE13DB-507D-001F-BD8C-2F9935856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8B75B-A14A-4958-8FDF-6E4E69775ADC}" type="datetimeFigureOut">
              <a:rPr lang="ko-KR" altLang="en-US" smtClean="0"/>
              <a:t>2025-01-07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7F95BE-2F86-8F77-608A-5034050E8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B2E199-C81A-F63C-AC83-B0DFE172D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6D450-1EB4-436A-BA9B-38D93AD6C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806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D02C9-9A42-6490-C09A-8BD8701C3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F1EFAF-F943-65EE-EC32-07D23C216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FA1673-6B30-2A11-3A25-DB712B18B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8B75B-A14A-4958-8FDF-6E4E69775ADC}" type="datetimeFigureOut">
              <a:rPr lang="ko-KR" altLang="en-US" smtClean="0"/>
              <a:t>2025-01-07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9A5034-ACC9-2F88-812A-765F46873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F056A7-04C0-470D-7408-993F53E65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6D450-1EB4-436A-BA9B-38D93AD6C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971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36FE7A-6A9A-89FD-855E-189CE4DD2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011CAF-09E0-5F65-8FA2-3E3E2F78A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AEE4FB-F70F-6616-C4C7-034316F10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8B75B-A14A-4958-8FDF-6E4E69775ADC}" type="datetimeFigureOut">
              <a:rPr lang="ko-KR" altLang="en-US" smtClean="0"/>
              <a:t>2025-01-07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F1F6C0-917A-38F6-6CBC-C03A53BC9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CDC675-7C5C-3ADB-847A-DF1A5F653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6D450-1EB4-436A-BA9B-38D93AD6C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454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B7195E-82FC-F23D-B942-AB70D3B00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6637D3-1B3D-9002-1D54-918FDF8EC3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1C8605-577E-AC19-E0AC-E55033613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D0C48B-4E6A-AB98-FAAA-9D332F9F2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8B75B-A14A-4958-8FDF-6E4E69775ADC}" type="datetimeFigureOut">
              <a:rPr lang="ko-KR" altLang="en-US" smtClean="0"/>
              <a:t>2025-01-07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01EE8F-42C8-4C35-165F-3B6CEF4B3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B6DDBA-1959-7C7D-BC40-ABE20114F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6D450-1EB4-436A-BA9B-38D93AD6C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885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B98072-8B1E-7498-D5CE-0FC8FECE7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B32FF7-6142-79FF-334A-F97E3D036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9E4C79-8023-ED48-8F7F-5A4D3B7D0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6C6BF5-CDEB-BE60-0A48-B6B5351793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B43AAE-E5BF-50A0-6315-E2B5E948BC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9CCB9ED-0704-022A-7C76-FBBAA4406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8B75B-A14A-4958-8FDF-6E4E69775ADC}" type="datetimeFigureOut">
              <a:rPr lang="ko-KR" altLang="en-US" smtClean="0"/>
              <a:t>2025-01-07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FD5F051-4F4A-1DCC-25CB-FF4F1B49D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E3A9ED-399D-066A-3419-3BD13EC29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6D450-1EB4-436A-BA9B-38D93AD6C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132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729BC4-7B55-5832-9DE1-D52880E43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DC2735A-2C98-C62C-3B36-E6212C724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8B75B-A14A-4958-8FDF-6E4E69775ADC}" type="datetimeFigureOut">
              <a:rPr lang="ko-KR" altLang="en-US" smtClean="0"/>
              <a:t>2025-01-07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0CD8E31-B3D0-6003-68BF-081F33DDA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745994-81DD-4E26-80AB-0FC5B5AC7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6D450-1EB4-436A-BA9B-38D93AD6C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814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F84AD65-27A1-7811-347A-6FCADA622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8B75B-A14A-4958-8FDF-6E4E69775ADC}" type="datetimeFigureOut">
              <a:rPr lang="ko-KR" altLang="en-US" smtClean="0"/>
              <a:t>2025-01-07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080D21F-6A0F-91AF-E095-0ABABAE2C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594336-C85E-BDCF-5031-938F1E7F3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6D450-1EB4-436A-BA9B-38D93AD6C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472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D19A22-F434-C920-738A-3F21BE019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2A0752-E007-7A6B-B2DF-E320F3C78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B67C1B-A763-79B7-434A-68732078F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B007A8-59AB-6E97-43C9-280EC18C3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8B75B-A14A-4958-8FDF-6E4E69775ADC}" type="datetimeFigureOut">
              <a:rPr lang="ko-KR" altLang="en-US" smtClean="0"/>
              <a:t>2025-01-07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B0CCBC-61C1-AE00-5DA6-335ED84D5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3EB00E-2439-D6DB-1CB1-8E7964330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6D450-1EB4-436A-BA9B-38D93AD6C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880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011D8-39E0-584D-A198-6685D7F5C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27D11BF-BE00-527B-5EAE-A915EA4795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088E2C-0AB7-5297-97E3-732FB7EE9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9B7E1E-0AEF-C629-13D7-E795EE775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8B75B-A14A-4958-8FDF-6E4E69775ADC}" type="datetimeFigureOut">
              <a:rPr lang="ko-KR" altLang="en-US" smtClean="0"/>
              <a:t>2025-01-07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CE3BE9-D886-5EEB-2753-540E91CA9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98943E-2A81-C727-E876-7B057CF2E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6D450-1EB4-436A-BA9B-38D93AD6C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78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5CF1EF9-DE3A-6351-A017-9A1D5578A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59A74B-2B89-59D7-6A13-D38DE60F8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34D80D-FE2C-6526-ED44-6A081308F6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78B75B-A14A-4958-8FDF-6E4E69775ADC}" type="datetimeFigureOut">
              <a:rPr lang="ko-KR" altLang="en-US" smtClean="0"/>
              <a:t>2025-01-07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A547CA-57A5-984E-59DE-1A9686534B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C8A480-3ABD-485B-ECF8-2426E4E85F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C6D450-1EB4-436A-BA9B-38D93AD6C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290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86AEA-4D28-F31F-AAF7-589445DF26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쇼핑몰 가격 추적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6BC900-092D-1D19-A01A-64738ED11E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8046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520D88-BE37-06B7-05CA-97FC28887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D35F70-F27C-8462-B7B4-41CE96E96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500" dirty="0"/>
              <a:t>쇼핑몰에서 옷을 </a:t>
            </a:r>
            <a:r>
              <a:rPr lang="ko-KR" altLang="en-US" sz="1500" dirty="0" err="1"/>
              <a:t>구매할때</a:t>
            </a:r>
            <a:r>
              <a:rPr lang="ko-KR" altLang="en-US" sz="1500" dirty="0"/>
              <a:t> 오늘의 가격과 내일의 가격이 다른 경우가 발생한다</a:t>
            </a:r>
            <a:r>
              <a:rPr lang="en-US" altLang="ko-KR" sz="1500" dirty="0"/>
              <a:t>.</a:t>
            </a:r>
          </a:p>
          <a:p>
            <a:r>
              <a:rPr lang="ko-KR" altLang="en-US" sz="1500" dirty="0"/>
              <a:t>그런데 무신사의 경우 장바구니에 담았을 때</a:t>
            </a:r>
            <a:r>
              <a:rPr lang="en-US" altLang="ko-KR" sz="1500" dirty="0"/>
              <a:t> </a:t>
            </a:r>
            <a:r>
              <a:rPr lang="ko-KR" altLang="en-US" sz="1500" dirty="0"/>
              <a:t>장바구니에서 </a:t>
            </a:r>
            <a:r>
              <a:rPr lang="ko-KR" altLang="en-US" sz="1500" dirty="0" err="1"/>
              <a:t>담았을때의</a:t>
            </a:r>
            <a:r>
              <a:rPr lang="ko-KR" altLang="en-US" sz="1500" dirty="0"/>
              <a:t> 시점에서 현재 얼마나 할인이 되었는지에 대하여 볼 수 있다</a:t>
            </a:r>
            <a:r>
              <a:rPr lang="en-US" altLang="ko-KR" sz="1500" dirty="0"/>
              <a:t>.</a:t>
            </a:r>
          </a:p>
          <a:p>
            <a:r>
              <a:rPr lang="ko-KR" altLang="en-US" sz="1500" dirty="0"/>
              <a:t>결과적으로 내가 사용하는 쇼핑몰의 의류 가격이 낮아지면 알 수 있으면 좋지 않을까 하는 생각으로 프로젝트를 시작하게 </a:t>
            </a:r>
            <a:r>
              <a:rPr lang="ko-KR" altLang="en-US" sz="1500" dirty="0" err="1"/>
              <a:t>되엇다</a:t>
            </a:r>
            <a:r>
              <a:rPr lang="en-US" altLang="ko-KR" sz="1500" dirty="0"/>
              <a:t>.</a:t>
            </a:r>
          </a:p>
          <a:p>
            <a:r>
              <a:rPr lang="ko-KR" altLang="en-US" sz="1500" dirty="0"/>
              <a:t>나아가 데이터를 기반으로 앞으로의 가격을 예측하여 가장 싸게 구매할 수 있는 날짜를 예측하는 것도 생각하고있다</a:t>
            </a:r>
            <a:r>
              <a:rPr lang="en-US" altLang="ko-KR" sz="1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904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75F43B-819C-8263-291E-E84A87D1AA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17DF6F-1607-0B9E-9801-24CD2189F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A713A2-1E9B-18C9-8EB5-793E613B2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1000" dirty="0"/>
              <a:t>내 </a:t>
            </a:r>
            <a:r>
              <a:rPr lang="en-US" altLang="ko-KR" sz="1000" dirty="0"/>
              <a:t>id, pw</a:t>
            </a:r>
            <a:r>
              <a:rPr lang="ko-KR" altLang="en-US" sz="1000" dirty="0"/>
              <a:t>를 활용하여 해당 홈페이지에 접속한다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사용자가 본인이 추가한 가격정보 리스트를 볼 수 있다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내가 상품의 상세페이지 </a:t>
            </a:r>
            <a:r>
              <a:rPr lang="en-US" altLang="ko-KR" sz="1000" dirty="0" err="1"/>
              <a:t>url</a:t>
            </a:r>
            <a:r>
              <a:rPr lang="ko-KR" altLang="en-US" sz="1000" dirty="0"/>
              <a:t>을 입력하면 해당 </a:t>
            </a:r>
            <a:r>
              <a:rPr lang="en-US" altLang="ko-KR" sz="1000" dirty="0" err="1"/>
              <a:t>url</a:t>
            </a:r>
            <a:r>
              <a:rPr lang="ko-KR" altLang="en-US" sz="1000" dirty="0"/>
              <a:t>에서 가격정보를 가져와 사용자가 볼 수 있도록 화면에 표현하도록 </a:t>
            </a:r>
            <a:r>
              <a:rPr lang="ko-KR" altLang="en-US" sz="1000" dirty="0" err="1"/>
              <a:t>해야한다</a:t>
            </a:r>
            <a:r>
              <a:rPr lang="en-US" altLang="ko-KR" sz="1000" dirty="0"/>
              <a:t>.(</a:t>
            </a:r>
            <a:r>
              <a:rPr lang="ko-KR" altLang="en-US" sz="1000" dirty="0"/>
              <a:t>해당 상품의 정보만 크게 보여줌</a:t>
            </a:r>
            <a:r>
              <a:rPr lang="en-US" altLang="ko-KR" sz="1000" dirty="0"/>
              <a:t>)</a:t>
            </a:r>
          </a:p>
          <a:p>
            <a:r>
              <a:rPr lang="ko-KR" altLang="en-US" sz="1000" dirty="0"/>
              <a:t>나는 의류 쇼핑몰에서 가격정보를 가져와 데이터를 저장하고</a:t>
            </a:r>
            <a:r>
              <a:rPr lang="en-US" altLang="ko-KR" sz="1000" dirty="0"/>
              <a:t> </a:t>
            </a:r>
            <a:r>
              <a:rPr lang="ko-KR" altLang="en-US" sz="1000" dirty="0"/>
              <a:t>저장된 데이터를 기반으로 현재까지 수집된 가격정보를 그래프 형식으로 일별로 </a:t>
            </a:r>
            <a:r>
              <a:rPr lang="ko-KR" altLang="en-US" sz="1000" dirty="0" err="1"/>
              <a:t>나타내고싶다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endParaRPr lang="ko-KR" altLang="en-US" sz="800" dirty="0"/>
          </a:p>
          <a:p>
            <a:r>
              <a:rPr lang="ko-KR" altLang="en-US" sz="1600" b="1" dirty="0"/>
              <a:t>리스트</a:t>
            </a:r>
            <a:endParaRPr lang="en-US" altLang="ko-KR" sz="1600" b="1" dirty="0"/>
          </a:p>
          <a:p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사용자 인증 기능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 및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PW를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활용한 홈페이지 접속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가격정보 관리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사용자가 추가한 가격정보 리스트 조회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상품 상세페이지 데이터 수집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상품 상세페이지 URL 입력 기능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입력된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URL에서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가격정보 수집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수집된 가격정보 화면 표현 (해당 상품 정보 강조)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데이터 저장 및 시각화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의류 쇼핑몰에서 가격정보 수집 및 저장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저장된 데이터를 기반으로 일별 가격정보 그래프 생성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altLang="ko-KR" sz="1000" dirty="0"/>
          </a:p>
          <a:p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4182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03C59-49D1-76EA-E979-03F58796A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WBS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5B7511-DA54-2386-0BA7-5E0BFBE1B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9700"/>
            <a:ext cx="4418092" cy="435133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1300" b="1" dirty="0"/>
              <a:t>1. </a:t>
            </a:r>
            <a:r>
              <a:rPr lang="ko-KR" altLang="en-US" sz="1300" b="1" dirty="0"/>
              <a:t>사용자 인증 기능</a:t>
            </a:r>
          </a:p>
          <a:p>
            <a:pPr>
              <a:lnSpc>
                <a:spcPct val="120000"/>
              </a:lnSpc>
            </a:pPr>
            <a:r>
              <a:rPr lang="en-US" altLang="ko-KR" sz="1300" dirty="0"/>
              <a:t>1.1 </a:t>
            </a:r>
            <a:r>
              <a:rPr lang="ko-KR" altLang="en-US" sz="1300" dirty="0"/>
              <a:t>사용자 로그인 구현</a:t>
            </a:r>
            <a:br>
              <a:rPr lang="ko-KR" altLang="en-US" sz="1300" dirty="0"/>
            </a:br>
            <a:r>
              <a:rPr lang="en-US" altLang="ko-KR" sz="1300" dirty="0"/>
              <a:t>1.2 ID </a:t>
            </a:r>
            <a:r>
              <a:rPr lang="ko-KR" altLang="en-US" sz="1300" dirty="0"/>
              <a:t>및 </a:t>
            </a:r>
            <a:r>
              <a:rPr lang="en-US" altLang="ko-KR" sz="1300" dirty="0"/>
              <a:t>PW </a:t>
            </a:r>
            <a:r>
              <a:rPr lang="ko-KR" altLang="en-US" sz="1300" dirty="0"/>
              <a:t>검증 로직 개발</a:t>
            </a:r>
            <a:br>
              <a:rPr lang="ko-KR" altLang="en-US" sz="1300" dirty="0"/>
            </a:br>
            <a:r>
              <a:rPr lang="en-US" altLang="ko-KR" sz="1300" dirty="0"/>
              <a:t>1.3 </a:t>
            </a:r>
            <a:r>
              <a:rPr lang="ko-KR" altLang="en-US" sz="1300" dirty="0"/>
              <a:t>인증 실패 및 성공 시 알림 처리</a:t>
            </a:r>
            <a:br>
              <a:rPr lang="ko-KR" altLang="en-US" sz="1300" dirty="0"/>
            </a:br>
            <a:endParaRPr lang="en-US" altLang="ko-KR" sz="1300" dirty="0"/>
          </a:p>
          <a:p>
            <a:pPr>
              <a:lnSpc>
                <a:spcPct val="120000"/>
              </a:lnSpc>
            </a:pPr>
            <a:r>
              <a:rPr lang="en-US" altLang="ko-KR" sz="1300" b="1" dirty="0"/>
              <a:t>2. </a:t>
            </a:r>
            <a:r>
              <a:rPr lang="ko-KR" altLang="en-US" sz="1300" b="1" dirty="0"/>
              <a:t>가격정보 관리</a:t>
            </a:r>
          </a:p>
          <a:p>
            <a:pPr>
              <a:lnSpc>
                <a:spcPct val="120000"/>
              </a:lnSpc>
            </a:pPr>
            <a:r>
              <a:rPr lang="en-US" altLang="ko-KR" sz="1300" dirty="0"/>
              <a:t>2.1 </a:t>
            </a:r>
            <a:r>
              <a:rPr lang="ko-KR" altLang="en-US" sz="1300" dirty="0"/>
              <a:t>가격정보 데이터베이스 설계 및 구축</a:t>
            </a:r>
            <a:br>
              <a:rPr lang="ko-KR" altLang="en-US" sz="1300" dirty="0"/>
            </a:br>
            <a:r>
              <a:rPr lang="en-US" altLang="ko-KR" sz="1300" dirty="0"/>
              <a:t>2.2 </a:t>
            </a:r>
            <a:r>
              <a:rPr lang="ko-KR" altLang="en-US" sz="1300" dirty="0"/>
              <a:t>가격정보 리스트 조회 </a:t>
            </a:r>
            <a:r>
              <a:rPr lang="en-US" altLang="ko-KR" sz="1300" dirty="0"/>
              <a:t>API </a:t>
            </a:r>
            <a:r>
              <a:rPr lang="ko-KR" altLang="en-US" sz="1300" dirty="0"/>
              <a:t>개발</a:t>
            </a:r>
            <a:br>
              <a:rPr lang="ko-KR" altLang="en-US" sz="1300" dirty="0"/>
            </a:br>
            <a:r>
              <a:rPr lang="en-US" altLang="ko-KR" sz="1300" dirty="0"/>
              <a:t>2.3 </a:t>
            </a:r>
            <a:r>
              <a:rPr lang="ko-KR" altLang="en-US" sz="1300" dirty="0"/>
              <a:t>사용자별 가격정보 필터링 기능 구현</a:t>
            </a:r>
            <a:br>
              <a:rPr lang="ko-KR" altLang="en-US" sz="1300" dirty="0"/>
            </a:br>
            <a:r>
              <a:rPr lang="en-US" altLang="ko-KR" sz="1300" dirty="0"/>
              <a:t>2.4 </a:t>
            </a:r>
            <a:r>
              <a:rPr lang="ko-KR" altLang="en-US" sz="1300" dirty="0"/>
              <a:t>사용자 인터페이스</a:t>
            </a:r>
            <a:r>
              <a:rPr lang="en-US" altLang="ko-KR" sz="1300" dirty="0"/>
              <a:t>(UI) </a:t>
            </a:r>
            <a:r>
              <a:rPr lang="ko-KR" altLang="en-US" sz="1300" dirty="0"/>
              <a:t>설계 및 개발</a:t>
            </a:r>
          </a:p>
          <a:p>
            <a:pPr>
              <a:lnSpc>
                <a:spcPct val="120000"/>
              </a:lnSpc>
            </a:pPr>
            <a:r>
              <a:rPr lang="en-US" altLang="ko-KR" sz="1300" b="1" dirty="0"/>
              <a:t>3. </a:t>
            </a:r>
            <a:r>
              <a:rPr lang="ko-KR" altLang="en-US" sz="1300" b="1" dirty="0"/>
              <a:t>상품 상세페이지 데이터 수집</a:t>
            </a:r>
          </a:p>
          <a:p>
            <a:pPr>
              <a:lnSpc>
                <a:spcPct val="120000"/>
              </a:lnSpc>
            </a:pPr>
            <a:r>
              <a:rPr lang="en-US" altLang="ko-KR" sz="1300" dirty="0"/>
              <a:t>3.1 </a:t>
            </a:r>
            <a:r>
              <a:rPr lang="ko-KR" altLang="en-US" sz="1300" dirty="0"/>
              <a:t>상품 상세페이지 </a:t>
            </a:r>
            <a:r>
              <a:rPr lang="en-US" altLang="ko-KR" sz="1300" dirty="0"/>
              <a:t>URL </a:t>
            </a:r>
            <a:r>
              <a:rPr lang="ko-KR" altLang="en-US" sz="1300" dirty="0"/>
              <a:t>입력 기능 개발</a:t>
            </a:r>
            <a:br>
              <a:rPr lang="ko-KR" altLang="en-US" sz="1300" dirty="0"/>
            </a:br>
            <a:r>
              <a:rPr lang="en-US" altLang="ko-KR" sz="1300" dirty="0"/>
              <a:t>3.2 URL </a:t>
            </a:r>
            <a:r>
              <a:rPr lang="ko-KR" altLang="en-US" sz="1300" dirty="0"/>
              <a:t>유효성 검증 로직 추가</a:t>
            </a:r>
            <a:br>
              <a:rPr lang="ko-KR" altLang="en-US" sz="1300" dirty="0"/>
            </a:br>
            <a:r>
              <a:rPr lang="en-US" altLang="ko-KR" sz="1300" dirty="0"/>
              <a:t>3.3 </a:t>
            </a:r>
            <a:r>
              <a:rPr lang="ko-KR" altLang="en-US" sz="1300" dirty="0"/>
              <a:t>가격정보 </a:t>
            </a:r>
            <a:r>
              <a:rPr lang="ko-KR" altLang="en-US" sz="1300" dirty="0" err="1"/>
              <a:t>크롤링</a:t>
            </a:r>
            <a:r>
              <a:rPr lang="ko-KR" altLang="en-US" sz="1300" dirty="0"/>
              <a:t> 기능 구현</a:t>
            </a:r>
            <a:br>
              <a:rPr lang="ko-KR" altLang="en-US" sz="1300" dirty="0"/>
            </a:br>
            <a:r>
              <a:rPr lang="en-US" altLang="ko-KR" sz="1300" dirty="0"/>
              <a:t>3.4 </a:t>
            </a:r>
            <a:r>
              <a:rPr lang="ko-KR" altLang="en-US" sz="1300" dirty="0"/>
              <a:t>크롤링한 데이터 파싱 및 정제</a:t>
            </a:r>
            <a:br>
              <a:rPr lang="ko-KR" altLang="en-US" sz="1300" dirty="0"/>
            </a:br>
            <a:r>
              <a:rPr lang="en-US" altLang="ko-KR" sz="1300" dirty="0"/>
              <a:t>3.5 </a:t>
            </a:r>
            <a:r>
              <a:rPr lang="ko-KR" altLang="en-US" sz="1300" dirty="0"/>
              <a:t>수집된 데이터 화면 표현 기능 개발</a:t>
            </a:r>
            <a:br>
              <a:rPr lang="ko-KR" altLang="en-US" sz="1300" dirty="0"/>
            </a:br>
            <a:r>
              <a:rPr lang="en-US" altLang="ko-KR" sz="1300" dirty="0"/>
              <a:t>3.6 </a:t>
            </a:r>
            <a:r>
              <a:rPr lang="ko-KR" altLang="en-US" sz="1300" dirty="0"/>
              <a:t>해당 상품 정보 강조 </a:t>
            </a:r>
            <a:r>
              <a:rPr lang="en-US" altLang="ko-KR" sz="1300" dirty="0"/>
              <a:t>UI </a:t>
            </a:r>
            <a:r>
              <a:rPr lang="ko-KR" altLang="en-US" sz="1300" dirty="0"/>
              <a:t>디자인</a:t>
            </a:r>
          </a:p>
          <a:p>
            <a:pPr>
              <a:lnSpc>
                <a:spcPct val="120000"/>
              </a:lnSpc>
            </a:pPr>
            <a:endParaRPr lang="ko-KR" altLang="en-US" sz="1300" dirty="0"/>
          </a:p>
          <a:p>
            <a:pPr>
              <a:lnSpc>
                <a:spcPct val="120000"/>
              </a:lnSpc>
            </a:pPr>
            <a:endParaRPr lang="ko-KR" altLang="en-US" sz="13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BC390E-2741-2811-29E3-B4FD951E75DC}"/>
              </a:ext>
            </a:extLst>
          </p:cNvPr>
          <p:cNvSpPr txBox="1"/>
          <p:nvPr/>
        </p:nvSpPr>
        <p:spPr>
          <a:xfrm>
            <a:off x="5674260" y="1499700"/>
            <a:ext cx="6097508" cy="3429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300" b="1" dirty="0"/>
              <a:t>4. </a:t>
            </a:r>
            <a:r>
              <a:rPr lang="ko-KR" altLang="en-US" sz="1300" b="1" dirty="0"/>
              <a:t>데이터 저장 및 시각화</a:t>
            </a:r>
          </a:p>
          <a:p>
            <a:pPr>
              <a:lnSpc>
                <a:spcPct val="120000"/>
              </a:lnSpc>
            </a:pPr>
            <a:r>
              <a:rPr lang="en-US" altLang="ko-KR" sz="1300" dirty="0"/>
              <a:t>4.1 </a:t>
            </a:r>
            <a:r>
              <a:rPr lang="ko-KR" altLang="en-US" sz="1300" dirty="0"/>
              <a:t>의류 쇼핑몰 데이터 저장 구조 설계</a:t>
            </a:r>
            <a:br>
              <a:rPr lang="ko-KR" altLang="en-US" sz="1300" dirty="0"/>
            </a:br>
            <a:r>
              <a:rPr lang="en-US" altLang="ko-KR" sz="1300" dirty="0"/>
              <a:t>4.2 </a:t>
            </a:r>
            <a:r>
              <a:rPr lang="ko-KR" altLang="en-US" sz="1300" dirty="0"/>
              <a:t>가격정보 저장 로직 구현</a:t>
            </a:r>
            <a:br>
              <a:rPr lang="ko-KR" altLang="en-US" sz="1300" dirty="0"/>
            </a:br>
            <a:r>
              <a:rPr lang="en-US" altLang="ko-KR" sz="1300" dirty="0"/>
              <a:t>4.3 </a:t>
            </a:r>
            <a:r>
              <a:rPr lang="ko-KR" altLang="en-US" sz="1300" dirty="0"/>
              <a:t>데이터 정기 업데이트 및 관리 기능 개발</a:t>
            </a:r>
            <a:br>
              <a:rPr lang="ko-KR" altLang="en-US" sz="1300" dirty="0"/>
            </a:br>
            <a:r>
              <a:rPr lang="en-US" altLang="ko-KR" sz="1300" dirty="0"/>
              <a:t>4.4 </a:t>
            </a:r>
            <a:r>
              <a:rPr lang="ko-KR" altLang="en-US" sz="1300" dirty="0"/>
              <a:t>일별 가격정보 그래프 데이터 처리 로직 구현</a:t>
            </a:r>
            <a:br>
              <a:rPr lang="ko-KR" altLang="en-US" sz="1300" dirty="0"/>
            </a:br>
            <a:r>
              <a:rPr lang="en-US" altLang="ko-KR" sz="1300" dirty="0"/>
              <a:t>4.5 </a:t>
            </a:r>
            <a:r>
              <a:rPr lang="ko-KR" altLang="en-US" sz="1300" dirty="0"/>
              <a:t>그래프 시각화 라이브러리 선정 및 통합</a:t>
            </a:r>
            <a:br>
              <a:rPr lang="ko-KR" altLang="en-US" sz="1300" dirty="0"/>
            </a:br>
            <a:r>
              <a:rPr lang="en-US" altLang="ko-KR" sz="1300" dirty="0"/>
              <a:t>4.6 </a:t>
            </a:r>
            <a:r>
              <a:rPr lang="ko-KR" altLang="en-US" sz="1300" dirty="0"/>
              <a:t>그래프 표시 </a:t>
            </a:r>
            <a:r>
              <a:rPr lang="en-US" altLang="ko-KR" sz="1300" dirty="0"/>
              <a:t>UI </a:t>
            </a:r>
            <a:r>
              <a:rPr lang="ko-KR" altLang="en-US" sz="1300" dirty="0"/>
              <a:t>설계 및 최적화</a:t>
            </a:r>
            <a:endParaRPr lang="en-US" altLang="ko-KR" sz="1300" dirty="0"/>
          </a:p>
          <a:p>
            <a:pPr>
              <a:lnSpc>
                <a:spcPct val="120000"/>
              </a:lnSpc>
            </a:pPr>
            <a:endParaRPr lang="ko-KR" altLang="en-US" sz="1300" dirty="0"/>
          </a:p>
          <a:p>
            <a:pPr>
              <a:lnSpc>
                <a:spcPct val="120000"/>
              </a:lnSpc>
            </a:pPr>
            <a:r>
              <a:rPr lang="en-US" altLang="ko-KR" sz="1300" b="1" dirty="0"/>
              <a:t>5. </a:t>
            </a:r>
            <a:r>
              <a:rPr lang="ko-KR" altLang="en-US" sz="1300" b="1" dirty="0"/>
              <a:t>테스트 및 배포</a:t>
            </a:r>
          </a:p>
          <a:p>
            <a:pPr>
              <a:lnSpc>
                <a:spcPct val="120000"/>
              </a:lnSpc>
            </a:pPr>
            <a:r>
              <a:rPr lang="en-US" altLang="ko-KR" sz="1300" dirty="0"/>
              <a:t>5.1 </a:t>
            </a:r>
            <a:r>
              <a:rPr lang="ko-KR" altLang="en-US" sz="1300" dirty="0"/>
              <a:t>기능별 단위 테스트 수행</a:t>
            </a:r>
            <a:br>
              <a:rPr lang="ko-KR" altLang="en-US" sz="1300" dirty="0"/>
            </a:br>
            <a:r>
              <a:rPr lang="en-US" altLang="ko-KR" sz="1300" dirty="0"/>
              <a:t>5.2 </a:t>
            </a:r>
            <a:r>
              <a:rPr lang="ko-KR" altLang="en-US" sz="1300" dirty="0"/>
              <a:t>전체 시스템 통합 테스트</a:t>
            </a:r>
            <a:br>
              <a:rPr lang="ko-KR" altLang="en-US" sz="1300" dirty="0"/>
            </a:br>
            <a:r>
              <a:rPr lang="en-US" altLang="ko-KR" sz="1300" dirty="0"/>
              <a:t>5.3 </a:t>
            </a:r>
            <a:r>
              <a:rPr lang="ko-KR" altLang="en-US" sz="1300" dirty="0"/>
              <a:t>오류 수정 및 성능 최적화</a:t>
            </a:r>
            <a:br>
              <a:rPr lang="ko-KR" altLang="en-US" sz="1300" dirty="0"/>
            </a:br>
            <a:r>
              <a:rPr lang="en-US" altLang="ko-KR" sz="1300" dirty="0"/>
              <a:t>5.4 </a:t>
            </a:r>
            <a:r>
              <a:rPr lang="ko-KR" altLang="en-US" sz="1300" dirty="0"/>
              <a:t>배포 환경 설정 및 배포</a:t>
            </a:r>
            <a:br>
              <a:rPr lang="ko-KR" altLang="en-US" sz="1300" dirty="0"/>
            </a:br>
            <a:r>
              <a:rPr lang="en-US" altLang="ko-KR" sz="1300" dirty="0"/>
              <a:t>5.5 </a:t>
            </a:r>
            <a:r>
              <a:rPr lang="ko-KR" altLang="en-US" sz="1300" dirty="0"/>
              <a:t>사용자 피드백 반영 및 유지보수</a:t>
            </a:r>
          </a:p>
        </p:txBody>
      </p:sp>
    </p:spTree>
    <p:extLst>
      <p:ext uri="{BB962C8B-B14F-4D97-AF65-F5344CB8AC3E}">
        <p14:creationId xmlns:p14="http://schemas.microsoft.com/office/powerpoint/2010/main" val="2824035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95357C-AABD-45A2-C618-4D27BAEFC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B3A34B3-BC7B-D39C-F72B-1AB250F83A4C}"/>
              </a:ext>
            </a:extLst>
          </p:cNvPr>
          <p:cNvSpPr/>
          <p:nvPr/>
        </p:nvSpPr>
        <p:spPr>
          <a:xfrm>
            <a:off x="1173931" y="3630393"/>
            <a:ext cx="2679828" cy="1711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Web Server</a:t>
            </a:r>
          </a:p>
          <a:p>
            <a:pPr algn="ctr"/>
            <a:r>
              <a:rPr lang="en-US" altLang="ko-KR" dirty="0"/>
              <a:t>(Django)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B6E70A5-AB06-80DB-E846-37D97AD3B3DC}"/>
              </a:ext>
            </a:extLst>
          </p:cNvPr>
          <p:cNvSpPr/>
          <p:nvPr/>
        </p:nvSpPr>
        <p:spPr>
          <a:xfrm>
            <a:off x="8338243" y="3208232"/>
            <a:ext cx="1575298" cy="776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Redis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762DD96-C641-6CA7-651D-C0F9C7889CF1}"/>
              </a:ext>
            </a:extLst>
          </p:cNvPr>
          <p:cNvSpPr/>
          <p:nvPr/>
        </p:nvSpPr>
        <p:spPr>
          <a:xfrm>
            <a:off x="8338243" y="4953334"/>
            <a:ext cx="1575298" cy="776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A3B24F-FF5D-03C4-2167-9A8A29C2E7C7}"/>
              </a:ext>
            </a:extLst>
          </p:cNvPr>
          <p:cNvSpPr/>
          <p:nvPr/>
        </p:nvSpPr>
        <p:spPr>
          <a:xfrm>
            <a:off x="4901697" y="3012497"/>
            <a:ext cx="2679828" cy="29468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Info API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en-US" altLang="ko-KR" dirty="0" err="1"/>
              <a:t>FastAPI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2D4754F-EF9E-DA31-5BCF-EC9B66043DDE}"/>
              </a:ext>
            </a:extLst>
          </p:cNvPr>
          <p:cNvCxnSpPr>
            <a:cxnSpLocks/>
          </p:cNvCxnSpPr>
          <p:nvPr/>
        </p:nvCxnSpPr>
        <p:spPr>
          <a:xfrm flipV="1">
            <a:off x="5595041" y="2258182"/>
            <a:ext cx="0" cy="7543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1823DB9-D5C3-A563-398B-108CE3058287}"/>
              </a:ext>
            </a:extLst>
          </p:cNvPr>
          <p:cNvCxnSpPr>
            <a:cxnSpLocks/>
          </p:cNvCxnSpPr>
          <p:nvPr/>
        </p:nvCxnSpPr>
        <p:spPr>
          <a:xfrm>
            <a:off x="6916848" y="2258182"/>
            <a:ext cx="0" cy="7543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967A7A6-3646-EAE9-AE70-3C08AD821A3E}"/>
              </a:ext>
            </a:extLst>
          </p:cNvPr>
          <p:cNvSpPr/>
          <p:nvPr/>
        </p:nvSpPr>
        <p:spPr>
          <a:xfrm>
            <a:off x="4901697" y="1690688"/>
            <a:ext cx="2679828" cy="5674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Internet</a:t>
            </a:r>
            <a:endParaRPr lang="ko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0A3555B-571B-C87E-5750-1A4DDB0BFA5E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7581525" y="3596397"/>
            <a:ext cx="75671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A00819F-0A28-78D3-F4CF-75E7468FE088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7581525" y="5341499"/>
            <a:ext cx="75671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F840901-BC9B-8F12-8EB5-E5656185E370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3853759" y="4485946"/>
            <a:ext cx="10479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34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405</Words>
  <Application>Microsoft Office PowerPoint</Application>
  <PresentationFormat>와이드스크린</PresentationFormat>
  <Paragraphs>45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쇼핑몰 가격 추적</vt:lpstr>
      <vt:lpstr>개요</vt:lpstr>
      <vt:lpstr>요구사항</vt:lpstr>
      <vt:lpstr>WBS</vt:lpstr>
      <vt:lpstr>구조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home</dc:creator>
  <cp:lastModifiedBy>home</cp:lastModifiedBy>
  <cp:revision>1</cp:revision>
  <dcterms:created xsi:type="dcterms:W3CDTF">2025-01-07T13:16:13Z</dcterms:created>
  <dcterms:modified xsi:type="dcterms:W3CDTF">2025-01-07T14:19:38Z</dcterms:modified>
</cp:coreProperties>
</file>