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2" r:id="rId3"/>
    <p:sldId id="257" r:id="rId4"/>
    <p:sldId id="278" r:id="rId5"/>
    <p:sldId id="283" r:id="rId6"/>
    <p:sldId id="300" r:id="rId7"/>
    <p:sldId id="305" r:id="rId8"/>
    <p:sldId id="279" r:id="rId9"/>
    <p:sldId id="261" r:id="rId10"/>
    <p:sldId id="304" r:id="rId11"/>
    <p:sldId id="298" r:id="rId12"/>
    <p:sldId id="306" r:id="rId13"/>
    <p:sldId id="281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함초롬바탕" panose="02030604000101010101" pitchFamily="18" charset="-127"/>
      <p:regular r:id="rId17"/>
      <p:bold r:id="rId18"/>
    </p:embeddedFont>
    <p:embeddedFont>
      <p:font typeface="함초롬돋움" panose="020B0604000101010101" pitchFamily="50" charset="-127"/>
      <p:regular r:id="rId19"/>
      <p:bold r:id="rId20"/>
    </p:embeddedFont>
    <p:embeddedFont>
      <p:font typeface="KoPub돋움체 Medium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-윤고딕340" panose="020B0600000101010101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ADB9CA"/>
    <a:srgbClr val="F2F2F2"/>
    <a:srgbClr val="979EA7"/>
    <a:srgbClr val="B5C0CF"/>
    <a:srgbClr val="5D7291"/>
    <a:srgbClr val="3F4E63"/>
    <a:srgbClr val="7F7F7F"/>
    <a:srgbClr val="A5A5A5"/>
    <a:srgbClr val="3E4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312" autoAdjust="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89283-1E11-4F03-A404-944D2EF718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015379-DCD0-475F-BA98-06FC5D539446}">
      <dgm:prSet phldrT="[텍스트]"/>
      <dgm:spPr/>
      <dgm:t>
        <a:bodyPr/>
        <a:lstStyle/>
        <a:p>
          <a:pPr latinLnBrk="1"/>
          <a:r>
            <a:rPr lang="ko-KR" altLang="en-US" dirty="0" smtClean="0"/>
            <a:t>주차금지   알림 시스템</a:t>
          </a:r>
          <a:endParaRPr lang="ko-KR" altLang="en-US" dirty="0"/>
        </a:p>
      </dgm:t>
    </dgm:pt>
    <dgm:pt modelId="{037950C0-A42E-4E4D-AB4E-42072A3326C0}" type="parTrans" cxnId="{7EC41538-F54F-4477-A7F2-2C6731E0F695}">
      <dgm:prSet/>
      <dgm:spPr/>
      <dgm:t>
        <a:bodyPr/>
        <a:lstStyle/>
        <a:p>
          <a:pPr latinLnBrk="1"/>
          <a:endParaRPr lang="ko-KR" altLang="en-US"/>
        </a:p>
      </dgm:t>
    </dgm:pt>
    <dgm:pt modelId="{3412A426-AA05-405E-B538-718DA27A4E16}" type="sibTrans" cxnId="{7EC41538-F54F-4477-A7F2-2C6731E0F695}">
      <dgm:prSet/>
      <dgm:spPr/>
      <dgm:t>
        <a:bodyPr/>
        <a:lstStyle/>
        <a:p>
          <a:pPr latinLnBrk="1"/>
          <a:endParaRPr lang="ko-KR" altLang="en-US"/>
        </a:p>
      </dgm:t>
    </dgm:pt>
    <dgm:pt modelId="{6C320E5E-BFA2-404F-AE5D-EFE3412BB802}">
      <dgm:prSet phldrT="[텍스트]"/>
      <dgm:spPr/>
      <dgm:t>
        <a:bodyPr/>
        <a:lstStyle/>
        <a:p>
          <a:pPr latinLnBrk="1"/>
          <a:r>
            <a:rPr lang="ko-KR" altLang="en-US" dirty="0" smtClean="0"/>
            <a:t>정확성   </a:t>
          </a:r>
          <a:r>
            <a:rPr lang="en-US" altLang="ko-KR" dirty="0" smtClean="0"/>
            <a:t>(0.56)</a:t>
          </a:r>
          <a:endParaRPr lang="ko-KR" altLang="en-US" dirty="0"/>
        </a:p>
      </dgm:t>
    </dgm:pt>
    <dgm:pt modelId="{26E7DCFB-8D2B-430C-BA74-18BFBF28EE8B}" type="parTrans" cxnId="{76DC6335-4774-4153-ABDE-BCD6341A9C54}">
      <dgm:prSet/>
      <dgm:spPr/>
      <dgm:t>
        <a:bodyPr/>
        <a:lstStyle/>
        <a:p>
          <a:pPr latinLnBrk="1"/>
          <a:endParaRPr lang="ko-KR" altLang="en-US"/>
        </a:p>
      </dgm:t>
    </dgm:pt>
    <dgm:pt modelId="{F44F23B1-726C-450E-9BB7-9C7023819FAD}" type="sibTrans" cxnId="{76DC6335-4774-4153-ABDE-BCD6341A9C54}">
      <dgm:prSet/>
      <dgm:spPr/>
      <dgm:t>
        <a:bodyPr/>
        <a:lstStyle/>
        <a:p>
          <a:pPr latinLnBrk="1"/>
          <a:endParaRPr lang="ko-KR" altLang="en-US"/>
        </a:p>
      </dgm:t>
    </dgm:pt>
    <dgm:pt modelId="{1D770D18-D5F1-4285-B36A-4F88F888BF8B}">
      <dgm:prSet phldrT="[텍스트]"/>
      <dgm:spPr/>
      <dgm:t>
        <a:bodyPr/>
        <a:lstStyle/>
        <a:p>
          <a:pPr latinLnBrk="1"/>
          <a:r>
            <a:rPr lang="ko-KR" altLang="en-US" dirty="0" smtClean="0"/>
            <a:t>스피커 크기 </a:t>
          </a:r>
          <a:r>
            <a:rPr lang="en-US" altLang="ko-KR" dirty="0" smtClean="0"/>
            <a:t>(0.1)</a:t>
          </a:r>
          <a:endParaRPr lang="ko-KR" altLang="en-US" dirty="0"/>
        </a:p>
      </dgm:t>
    </dgm:pt>
    <dgm:pt modelId="{EAB51D57-5217-49B4-B571-CA405B174BED}" type="parTrans" cxnId="{5185F4E1-2E06-41C1-8883-5AF5A287CB6F}">
      <dgm:prSet/>
      <dgm:spPr/>
      <dgm:t>
        <a:bodyPr/>
        <a:lstStyle/>
        <a:p>
          <a:pPr latinLnBrk="1"/>
          <a:endParaRPr lang="ko-KR" altLang="en-US"/>
        </a:p>
      </dgm:t>
    </dgm:pt>
    <dgm:pt modelId="{16592C2E-B38B-44D5-877A-A62C0DD3D6E8}" type="sibTrans" cxnId="{5185F4E1-2E06-41C1-8883-5AF5A287CB6F}">
      <dgm:prSet/>
      <dgm:spPr/>
      <dgm:t>
        <a:bodyPr/>
        <a:lstStyle/>
        <a:p>
          <a:pPr latinLnBrk="1"/>
          <a:endParaRPr lang="ko-KR" altLang="en-US"/>
        </a:p>
      </dgm:t>
    </dgm:pt>
    <dgm:pt modelId="{F6369FE0-6C29-49B3-84DF-5CAAC3B08D02}">
      <dgm:prSet phldrT="[텍스트]"/>
      <dgm:spPr/>
      <dgm:t>
        <a:bodyPr/>
        <a:lstStyle/>
        <a:p>
          <a:pPr latinLnBrk="1"/>
          <a:r>
            <a:rPr lang="ko-KR" altLang="en-US" dirty="0" smtClean="0"/>
            <a:t>표지판 크기 </a:t>
          </a:r>
          <a:r>
            <a:rPr lang="en-US" altLang="ko-KR" dirty="0" smtClean="0"/>
            <a:t>(0.9)</a:t>
          </a:r>
          <a:endParaRPr lang="ko-KR" altLang="en-US" dirty="0"/>
        </a:p>
      </dgm:t>
    </dgm:pt>
    <dgm:pt modelId="{08D2ED28-C5C9-4C3B-92AC-998312D0F9EF}" type="parTrans" cxnId="{6C303485-D099-4B2E-B2A6-9330CA5F9914}">
      <dgm:prSet/>
      <dgm:spPr/>
      <dgm:t>
        <a:bodyPr/>
        <a:lstStyle/>
        <a:p>
          <a:pPr latinLnBrk="1"/>
          <a:endParaRPr lang="ko-KR" altLang="en-US"/>
        </a:p>
      </dgm:t>
    </dgm:pt>
    <dgm:pt modelId="{030EA03E-0A3E-4B0B-A22A-A3801EE95B91}" type="sibTrans" cxnId="{6C303485-D099-4B2E-B2A6-9330CA5F9914}">
      <dgm:prSet/>
      <dgm:spPr/>
      <dgm:t>
        <a:bodyPr/>
        <a:lstStyle/>
        <a:p>
          <a:pPr latinLnBrk="1"/>
          <a:endParaRPr lang="ko-KR" altLang="en-US"/>
        </a:p>
      </dgm:t>
    </dgm:pt>
    <dgm:pt modelId="{264AAFF4-19A8-4A6A-B528-DBD4240202B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외부디자인</a:t>
          </a:r>
          <a:r>
            <a:rPr lang="en-US" altLang="ko-KR" dirty="0" smtClean="0"/>
            <a:t>(0.11)</a:t>
          </a:r>
          <a:endParaRPr lang="ko-KR" altLang="en-US" dirty="0"/>
        </a:p>
      </dgm:t>
    </dgm:pt>
    <dgm:pt modelId="{4271CFCE-4C81-4A14-A3AA-5BC3CA3099E4}" type="parTrans" cxnId="{9070E643-976B-416D-9CCC-4CE32FEA8DC4}">
      <dgm:prSet/>
      <dgm:spPr/>
      <dgm:t>
        <a:bodyPr/>
        <a:lstStyle/>
        <a:p>
          <a:pPr latinLnBrk="1"/>
          <a:endParaRPr lang="ko-KR" altLang="en-US"/>
        </a:p>
      </dgm:t>
    </dgm:pt>
    <dgm:pt modelId="{73D265D4-2EFF-41D2-BDA7-999317EB8CF9}" type="sibTrans" cxnId="{9070E643-976B-416D-9CCC-4CE32FEA8DC4}">
      <dgm:prSet/>
      <dgm:spPr/>
      <dgm:t>
        <a:bodyPr/>
        <a:lstStyle/>
        <a:p>
          <a:pPr latinLnBrk="1"/>
          <a:endParaRPr lang="ko-KR" altLang="en-US"/>
        </a:p>
      </dgm:t>
    </dgm:pt>
    <dgm:pt modelId="{CB2FBAF1-0A9C-4B09-B8A4-284B98F8A97F}">
      <dgm:prSet phldrT="[텍스트]"/>
      <dgm:spPr/>
      <dgm:t>
        <a:bodyPr/>
        <a:lstStyle/>
        <a:p>
          <a:pPr latinLnBrk="1"/>
          <a:r>
            <a:rPr lang="ko-KR" altLang="en-US" dirty="0" smtClean="0"/>
            <a:t>모양       </a:t>
          </a:r>
          <a:r>
            <a:rPr lang="en-US" altLang="ko-KR" dirty="0" smtClean="0"/>
            <a:t>(0.5)</a:t>
          </a:r>
          <a:endParaRPr lang="ko-KR" altLang="en-US" dirty="0"/>
        </a:p>
      </dgm:t>
    </dgm:pt>
    <dgm:pt modelId="{24397D60-A0CE-48F9-9D6E-37761E551AA4}" type="parTrans" cxnId="{1E167DA7-1126-4D75-AE4C-B10A9084AD98}">
      <dgm:prSet/>
      <dgm:spPr/>
      <dgm:t>
        <a:bodyPr/>
        <a:lstStyle/>
        <a:p>
          <a:pPr latinLnBrk="1"/>
          <a:endParaRPr lang="ko-KR" altLang="en-US"/>
        </a:p>
      </dgm:t>
    </dgm:pt>
    <dgm:pt modelId="{66905EC5-8C0A-4A83-869E-81B0E443AB37}" type="sibTrans" cxnId="{1E167DA7-1126-4D75-AE4C-B10A9084AD98}">
      <dgm:prSet/>
      <dgm:spPr/>
      <dgm:t>
        <a:bodyPr/>
        <a:lstStyle/>
        <a:p>
          <a:pPr latinLnBrk="1"/>
          <a:endParaRPr lang="ko-KR" altLang="en-US"/>
        </a:p>
      </dgm:t>
    </dgm:pt>
    <dgm:pt modelId="{7D16A4B5-C72A-4989-9C31-8FFF534A1F91}">
      <dgm:prSet phldrT="[텍스트]"/>
      <dgm:spPr/>
      <dgm:t>
        <a:bodyPr/>
        <a:lstStyle/>
        <a:p>
          <a:pPr latinLnBrk="1"/>
          <a:r>
            <a:rPr lang="en-US" altLang="ko-KR" dirty="0" smtClean="0"/>
            <a:t>Size       (0.27)</a:t>
          </a:r>
          <a:endParaRPr lang="ko-KR" altLang="en-US" dirty="0"/>
        </a:p>
      </dgm:t>
    </dgm:pt>
    <dgm:pt modelId="{EE25A4B8-30BC-42B7-8D9A-A1936E74A206}" type="parTrans" cxnId="{6D22CE02-F763-4B88-9B68-B4DD0A317676}">
      <dgm:prSet/>
      <dgm:spPr/>
      <dgm:t>
        <a:bodyPr/>
        <a:lstStyle/>
        <a:p>
          <a:pPr latinLnBrk="1"/>
          <a:endParaRPr lang="ko-KR" altLang="en-US"/>
        </a:p>
      </dgm:t>
    </dgm:pt>
    <dgm:pt modelId="{C06E817B-9622-4F31-AF06-AC6ECD3F02CF}" type="sibTrans" cxnId="{6D22CE02-F763-4B88-9B68-B4DD0A317676}">
      <dgm:prSet/>
      <dgm:spPr/>
      <dgm:t>
        <a:bodyPr/>
        <a:lstStyle/>
        <a:p>
          <a:pPr latinLnBrk="1"/>
          <a:endParaRPr lang="ko-KR" altLang="en-US"/>
        </a:p>
      </dgm:t>
    </dgm:pt>
    <dgm:pt modelId="{F5C989F5-6AB8-480C-AA99-0C3F75B6CD33}">
      <dgm:prSet phldrT="[텍스트]"/>
      <dgm:spPr/>
      <dgm:t>
        <a:bodyPr/>
        <a:lstStyle/>
        <a:p>
          <a:pPr latinLnBrk="1"/>
          <a:r>
            <a:rPr lang="ko-KR" altLang="en-US" dirty="0" smtClean="0"/>
            <a:t>비용     </a:t>
          </a:r>
          <a:r>
            <a:rPr lang="en-US" altLang="ko-KR" dirty="0" smtClean="0"/>
            <a:t>(0.06)</a:t>
          </a:r>
          <a:endParaRPr lang="ko-KR" altLang="en-US" dirty="0"/>
        </a:p>
      </dgm:t>
    </dgm:pt>
    <dgm:pt modelId="{A938080C-5B0F-4C7A-8A79-68A364D240DF}" type="parTrans" cxnId="{ACD55B78-E64C-40A7-8641-4DA1B8920EB9}">
      <dgm:prSet/>
      <dgm:spPr/>
      <dgm:t>
        <a:bodyPr/>
        <a:lstStyle/>
        <a:p>
          <a:pPr latinLnBrk="1"/>
          <a:endParaRPr lang="ko-KR" altLang="en-US"/>
        </a:p>
      </dgm:t>
    </dgm:pt>
    <dgm:pt modelId="{0470C862-515C-4877-900D-B7EAE2D5ACF2}" type="sibTrans" cxnId="{ACD55B78-E64C-40A7-8641-4DA1B8920EB9}">
      <dgm:prSet/>
      <dgm:spPr/>
      <dgm:t>
        <a:bodyPr/>
        <a:lstStyle/>
        <a:p>
          <a:pPr latinLnBrk="1"/>
          <a:endParaRPr lang="ko-KR" altLang="en-US"/>
        </a:p>
      </dgm:t>
    </dgm:pt>
    <dgm:pt modelId="{53CCF6B1-2D10-42AF-B331-CCABC45A58CC}">
      <dgm:prSet phldrT="[텍스트]"/>
      <dgm:spPr/>
      <dgm:t>
        <a:bodyPr/>
        <a:lstStyle/>
        <a:p>
          <a:pPr latinLnBrk="1"/>
          <a:r>
            <a:rPr lang="ko-KR" altLang="en-US" dirty="0" smtClean="0"/>
            <a:t>색          </a:t>
          </a:r>
          <a:r>
            <a:rPr lang="en-US" altLang="ko-KR" dirty="0" smtClean="0"/>
            <a:t>(0.5)</a:t>
          </a:r>
          <a:endParaRPr lang="ko-KR" altLang="en-US" dirty="0"/>
        </a:p>
      </dgm:t>
    </dgm:pt>
    <dgm:pt modelId="{ABD74539-C5C8-4635-80AF-A32BAF61AFB8}" type="parTrans" cxnId="{F695BAA9-1B18-42A5-A019-FF1F17DC6EC0}">
      <dgm:prSet/>
      <dgm:spPr/>
      <dgm:t>
        <a:bodyPr/>
        <a:lstStyle/>
        <a:p>
          <a:pPr latinLnBrk="1"/>
          <a:endParaRPr lang="ko-KR" altLang="en-US"/>
        </a:p>
      </dgm:t>
    </dgm:pt>
    <dgm:pt modelId="{B59F8B08-C26E-4414-90DC-1131C9037526}" type="sibTrans" cxnId="{F695BAA9-1B18-42A5-A019-FF1F17DC6EC0}">
      <dgm:prSet/>
      <dgm:spPr/>
      <dgm:t>
        <a:bodyPr/>
        <a:lstStyle/>
        <a:p>
          <a:pPr latinLnBrk="1"/>
          <a:endParaRPr lang="ko-KR" altLang="en-US"/>
        </a:p>
      </dgm:t>
    </dgm:pt>
    <dgm:pt modelId="{E8AAF101-5FA4-4DDC-A3BB-F860C5EC6D00}">
      <dgm:prSet phldrT="[텍스트]"/>
      <dgm:spPr/>
      <dgm:t>
        <a:bodyPr/>
        <a:lstStyle/>
        <a:p>
          <a:pPr latinLnBrk="1"/>
          <a:r>
            <a:rPr lang="ko-KR" altLang="en-US" dirty="0" smtClean="0"/>
            <a:t>반응속도 </a:t>
          </a:r>
          <a:r>
            <a:rPr lang="en-US" altLang="ko-KR" dirty="0" smtClean="0"/>
            <a:t>(0.5)</a:t>
          </a:r>
          <a:endParaRPr lang="ko-KR" altLang="en-US" dirty="0"/>
        </a:p>
      </dgm:t>
    </dgm:pt>
    <dgm:pt modelId="{2D1DF503-E425-460C-9854-98B0453A16F3}" type="parTrans" cxnId="{EDE6964D-677E-482F-B45C-BB1495FD0B8E}">
      <dgm:prSet/>
      <dgm:spPr/>
      <dgm:t>
        <a:bodyPr/>
        <a:lstStyle/>
        <a:p>
          <a:pPr latinLnBrk="1"/>
          <a:endParaRPr lang="ko-KR" altLang="en-US"/>
        </a:p>
      </dgm:t>
    </dgm:pt>
    <dgm:pt modelId="{F54193FF-4A39-4F39-8175-43D02F18E23D}" type="sibTrans" cxnId="{EDE6964D-677E-482F-B45C-BB1495FD0B8E}">
      <dgm:prSet/>
      <dgm:spPr/>
      <dgm:t>
        <a:bodyPr/>
        <a:lstStyle/>
        <a:p>
          <a:pPr latinLnBrk="1"/>
          <a:endParaRPr lang="ko-KR" altLang="en-US"/>
        </a:p>
      </dgm:t>
    </dgm:pt>
    <dgm:pt modelId="{C934D0C2-9FA4-4ED9-B74F-C7275FAFC63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거리감지</a:t>
          </a:r>
          <a:r>
            <a:rPr lang="ko-KR" altLang="en-US" dirty="0" smtClean="0"/>
            <a:t> </a:t>
          </a:r>
          <a:r>
            <a:rPr lang="en-US" altLang="ko-KR" dirty="0" smtClean="0"/>
            <a:t>(0.5)</a:t>
          </a:r>
          <a:endParaRPr lang="ko-KR" altLang="en-US" dirty="0"/>
        </a:p>
      </dgm:t>
    </dgm:pt>
    <dgm:pt modelId="{333193F7-3B9C-4828-BB80-A9817180687C}" type="parTrans" cxnId="{F3B97DDD-F520-43F2-8E0F-34E9043E0B14}">
      <dgm:prSet/>
      <dgm:spPr/>
      <dgm:t>
        <a:bodyPr/>
        <a:lstStyle/>
        <a:p>
          <a:pPr latinLnBrk="1"/>
          <a:endParaRPr lang="ko-KR" altLang="en-US"/>
        </a:p>
      </dgm:t>
    </dgm:pt>
    <dgm:pt modelId="{C8BA15A4-2BD4-44FC-BEF2-752A374B7933}" type="sibTrans" cxnId="{F3B97DDD-F520-43F2-8E0F-34E9043E0B14}">
      <dgm:prSet/>
      <dgm:spPr/>
      <dgm:t>
        <a:bodyPr/>
        <a:lstStyle/>
        <a:p>
          <a:pPr latinLnBrk="1"/>
          <a:endParaRPr lang="ko-KR" altLang="en-US"/>
        </a:p>
      </dgm:t>
    </dgm:pt>
    <dgm:pt modelId="{F954B34E-3D51-4035-9A71-27C5467B1E3A}">
      <dgm:prSet phldrT="[텍스트]"/>
      <dgm:spPr/>
      <dgm:t>
        <a:bodyPr/>
        <a:lstStyle/>
        <a:p>
          <a:pPr latinLnBrk="1"/>
          <a:r>
            <a:rPr lang="ko-KR" altLang="en-US" dirty="0" smtClean="0"/>
            <a:t>설치비용 </a:t>
          </a:r>
          <a:r>
            <a:rPr lang="en-US" altLang="ko-KR" dirty="0" smtClean="0"/>
            <a:t>(0.7)</a:t>
          </a:r>
          <a:endParaRPr lang="ko-KR" altLang="en-US" dirty="0"/>
        </a:p>
      </dgm:t>
    </dgm:pt>
    <dgm:pt modelId="{983A2337-1872-402A-9471-7F8129F1A6F1}" type="parTrans" cxnId="{352C88B0-1629-4E00-A89C-554EBAC88875}">
      <dgm:prSet/>
      <dgm:spPr/>
      <dgm:t>
        <a:bodyPr/>
        <a:lstStyle/>
        <a:p>
          <a:pPr latinLnBrk="1"/>
          <a:endParaRPr lang="ko-KR" altLang="en-US"/>
        </a:p>
      </dgm:t>
    </dgm:pt>
    <dgm:pt modelId="{8A89AB05-4441-4DA5-B206-40E7A2267E80}" type="sibTrans" cxnId="{352C88B0-1629-4E00-A89C-554EBAC88875}">
      <dgm:prSet/>
      <dgm:spPr/>
      <dgm:t>
        <a:bodyPr/>
        <a:lstStyle/>
        <a:p>
          <a:pPr latinLnBrk="1"/>
          <a:endParaRPr lang="ko-KR" altLang="en-US"/>
        </a:p>
      </dgm:t>
    </dgm:pt>
    <dgm:pt modelId="{131E007E-3F32-455C-9204-C7D3B8676C7B}">
      <dgm:prSet phldrT="[텍스트]"/>
      <dgm:spPr/>
      <dgm:t>
        <a:bodyPr/>
        <a:lstStyle/>
        <a:p>
          <a:pPr latinLnBrk="1"/>
          <a:r>
            <a:rPr lang="ko-KR" altLang="en-US" dirty="0" smtClean="0"/>
            <a:t>유지비용 </a:t>
          </a:r>
          <a:r>
            <a:rPr lang="en-US" altLang="ko-KR" dirty="0" smtClean="0"/>
            <a:t>(0.3)</a:t>
          </a:r>
          <a:endParaRPr lang="ko-KR" altLang="en-US" dirty="0"/>
        </a:p>
      </dgm:t>
    </dgm:pt>
    <dgm:pt modelId="{64D5C73B-1A6A-41D9-A372-0D159B986F43}" type="parTrans" cxnId="{A0AE067E-2F72-47DB-A9C3-0229FD88D502}">
      <dgm:prSet/>
      <dgm:spPr/>
      <dgm:t>
        <a:bodyPr/>
        <a:lstStyle/>
        <a:p>
          <a:pPr latinLnBrk="1"/>
          <a:endParaRPr lang="ko-KR" altLang="en-US"/>
        </a:p>
      </dgm:t>
    </dgm:pt>
    <dgm:pt modelId="{CEA42BA4-9F88-4910-9B99-2731F9C64E6E}" type="sibTrans" cxnId="{A0AE067E-2F72-47DB-A9C3-0229FD88D502}">
      <dgm:prSet/>
      <dgm:spPr/>
      <dgm:t>
        <a:bodyPr/>
        <a:lstStyle/>
        <a:p>
          <a:pPr latinLnBrk="1"/>
          <a:endParaRPr lang="ko-KR" altLang="en-US"/>
        </a:p>
      </dgm:t>
    </dgm:pt>
    <dgm:pt modelId="{E7FB5521-422A-41F1-95F2-FA1C1F4D4216}" type="pres">
      <dgm:prSet presAssocID="{4EB89283-1E11-4F03-A404-944D2EF718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2C08A6-CE8C-40B5-B3C4-56B328AC48D3}" type="pres">
      <dgm:prSet presAssocID="{F7015379-DCD0-475F-BA98-06FC5D539446}" presName="hierRoot1" presStyleCnt="0"/>
      <dgm:spPr/>
    </dgm:pt>
    <dgm:pt modelId="{FF41E671-1A61-40F6-AE50-EA87BC6FD431}" type="pres">
      <dgm:prSet presAssocID="{F7015379-DCD0-475F-BA98-06FC5D539446}" presName="composite" presStyleCnt="0"/>
      <dgm:spPr/>
    </dgm:pt>
    <dgm:pt modelId="{4BCECE5D-C9AA-4E72-A7D9-C4543207D1C7}" type="pres">
      <dgm:prSet presAssocID="{F7015379-DCD0-475F-BA98-06FC5D539446}" presName="background" presStyleLbl="node0" presStyleIdx="0" presStyleCnt="1"/>
      <dgm:spPr/>
    </dgm:pt>
    <dgm:pt modelId="{70B01B1C-EE2E-4425-B8C1-480636165D4F}" type="pres">
      <dgm:prSet presAssocID="{F7015379-DCD0-475F-BA98-06FC5D5394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AF11D-273E-4B57-A894-FC31C9E5C5B4}" type="pres">
      <dgm:prSet presAssocID="{F7015379-DCD0-475F-BA98-06FC5D539446}" presName="hierChild2" presStyleCnt="0"/>
      <dgm:spPr/>
    </dgm:pt>
    <dgm:pt modelId="{70BE3FD6-66FF-4D04-B74E-1692147DEDA8}" type="pres">
      <dgm:prSet presAssocID="{26E7DCFB-8D2B-430C-BA74-18BFBF28EE8B}" presName="Name10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AB542FD-E00A-40A4-BB43-01FEEBD0986A}" type="pres">
      <dgm:prSet presAssocID="{6C320E5E-BFA2-404F-AE5D-EFE3412BB802}" presName="hierRoot2" presStyleCnt="0"/>
      <dgm:spPr/>
    </dgm:pt>
    <dgm:pt modelId="{7AF81FD0-DC8F-4D8C-849B-D0BADBEEE0D7}" type="pres">
      <dgm:prSet presAssocID="{6C320E5E-BFA2-404F-AE5D-EFE3412BB802}" presName="composite2" presStyleCnt="0"/>
      <dgm:spPr/>
    </dgm:pt>
    <dgm:pt modelId="{95A6CECA-BBAD-4453-9E32-6DE2E27688EE}" type="pres">
      <dgm:prSet presAssocID="{6C320E5E-BFA2-404F-AE5D-EFE3412BB802}" presName="background2" presStyleLbl="node2" presStyleIdx="0" presStyleCnt="4"/>
      <dgm:spPr/>
    </dgm:pt>
    <dgm:pt modelId="{E7171203-6576-44F3-B693-A0AD5FFF726D}" type="pres">
      <dgm:prSet presAssocID="{6C320E5E-BFA2-404F-AE5D-EFE3412BB80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9F72EA-D607-4F97-B82A-6D09D30902D9}" type="pres">
      <dgm:prSet presAssocID="{6C320E5E-BFA2-404F-AE5D-EFE3412BB802}" presName="hierChild3" presStyleCnt="0"/>
      <dgm:spPr/>
    </dgm:pt>
    <dgm:pt modelId="{4E938FBE-5CFB-403E-A88E-78F3DB6831EF}" type="pres">
      <dgm:prSet presAssocID="{2D1DF503-E425-460C-9854-98B0453A16F3}" presName="Name17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4E8300A-F478-458D-91F3-269EFD2F59A6}" type="pres">
      <dgm:prSet presAssocID="{E8AAF101-5FA4-4DDC-A3BB-F860C5EC6D00}" presName="hierRoot3" presStyleCnt="0"/>
      <dgm:spPr/>
    </dgm:pt>
    <dgm:pt modelId="{30A15029-723A-4EA3-9DA1-BD2228D6315E}" type="pres">
      <dgm:prSet presAssocID="{E8AAF101-5FA4-4DDC-A3BB-F860C5EC6D00}" presName="composite3" presStyleCnt="0"/>
      <dgm:spPr/>
    </dgm:pt>
    <dgm:pt modelId="{8F735329-2D8F-4445-B983-DF5C69182CB8}" type="pres">
      <dgm:prSet presAssocID="{E8AAF101-5FA4-4DDC-A3BB-F860C5EC6D00}" presName="background3" presStyleLbl="node3" presStyleIdx="0" presStyleCnt="8"/>
      <dgm:spPr/>
    </dgm:pt>
    <dgm:pt modelId="{9AB41807-202B-4873-8D5B-5756801223C6}" type="pres">
      <dgm:prSet presAssocID="{E8AAF101-5FA4-4DDC-A3BB-F860C5EC6D00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EBBA9-0016-436A-9E6A-A2A3A3B35D1D}" type="pres">
      <dgm:prSet presAssocID="{E8AAF101-5FA4-4DDC-A3BB-F860C5EC6D00}" presName="hierChild4" presStyleCnt="0"/>
      <dgm:spPr/>
    </dgm:pt>
    <dgm:pt modelId="{C1088A03-4B68-40F8-B721-0169A55A00D8}" type="pres">
      <dgm:prSet presAssocID="{333193F7-3B9C-4828-BB80-A9817180687C}" presName="Name17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29BAE985-60C5-484F-80DC-9360DE2D38E4}" type="pres">
      <dgm:prSet presAssocID="{C934D0C2-9FA4-4ED9-B74F-C7275FAFC638}" presName="hierRoot3" presStyleCnt="0"/>
      <dgm:spPr/>
    </dgm:pt>
    <dgm:pt modelId="{E4AC1546-B42E-4A26-8E26-B4607298A394}" type="pres">
      <dgm:prSet presAssocID="{C934D0C2-9FA4-4ED9-B74F-C7275FAFC638}" presName="composite3" presStyleCnt="0"/>
      <dgm:spPr/>
    </dgm:pt>
    <dgm:pt modelId="{CE6035B8-BEDB-4E68-A15B-77A60EFF7BA8}" type="pres">
      <dgm:prSet presAssocID="{C934D0C2-9FA4-4ED9-B74F-C7275FAFC638}" presName="background3" presStyleLbl="node3" presStyleIdx="1" presStyleCnt="8"/>
      <dgm:spPr/>
    </dgm:pt>
    <dgm:pt modelId="{236A1605-B4AA-4C96-AAE4-E75E25290505}" type="pres">
      <dgm:prSet presAssocID="{C934D0C2-9FA4-4ED9-B74F-C7275FAFC638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8D31-745C-40BE-9E20-50A3CA0A4D91}" type="pres">
      <dgm:prSet presAssocID="{C934D0C2-9FA4-4ED9-B74F-C7275FAFC638}" presName="hierChild4" presStyleCnt="0"/>
      <dgm:spPr/>
    </dgm:pt>
    <dgm:pt modelId="{C12502F8-B05E-453F-9A6D-DDC8CB43A1BE}" type="pres">
      <dgm:prSet presAssocID="{A938080C-5B0F-4C7A-8A79-68A364D240DF}" presName="Name10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5A691C2-47D8-4AE5-A44C-EBB442E28605}" type="pres">
      <dgm:prSet presAssocID="{F5C989F5-6AB8-480C-AA99-0C3F75B6CD33}" presName="hierRoot2" presStyleCnt="0"/>
      <dgm:spPr/>
    </dgm:pt>
    <dgm:pt modelId="{4331EE43-156F-4972-927D-EBEB06045790}" type="pres">
      <dgm:prSet presAssocID="{F5C989F5-6AB8-480C-AA99-0C3F75B6CD33}" presName="composite2" presStyleCnt="0"/>
      <dgm:spPr/>
    </dgm:pt>
    <dgm:pt modelId="{913F1082-2ABF-43B5-B88C-416F5A3B62D0}" type="pres">
      <dgm:prSet presAssocID="{F5C989F5-6AB8-480C-AA99-0C3F75B6CD33}" presName="background2" presStyleLbl="node2" presStyleIdx="1" presStyleCnt="4"/>
      <dgm:spPr/>
    </dgm:pt>
    <dgm:pt modelId="{BD58C97C-9F36-4720-9E07-5B05804987C7}" type="pres">
      <dgm:prSet presAssocID="{F5C989F5-6AB8-480C-AA99-0C3F75B6CD3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BEA56-ABC4-4F3A-B7DA-AB569B964564}" type="pres">
      <dgm:prSet presAssocID="{F5C989F5-6AB8-480C-AA99-0C3F75B6CD33}" presName="hierChild3" presStyleCnt="0"/>
      <dgm:spPr/>
    </dgm:pt>
    <dgm:pt modelId="{7E4A2020-3CDC-4726-AD9F-42C64E4FC91E}" type="pres">
      <dgm:prSet presAssocID="{983A2337-1872-402A-9471-7F8129F1A6F1}" presName="Name17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364FEE6F-FD30-49AA-BD15-838986B1BA16}" type="pres">
      <dgm:prSet presAssocID="{F954B34E-3D51-4035-9A71-27C5467B1E3A}" presName="hierRoot3" presStyleCnt="0"/>
      <dgm:spPr/>
    </dgm:pt>
    <dgm:pt modelId="{F7F18FFF-5703-41D1-BAC2-9ADC945ED4F8}" type="pres">
      <dgm:prSet presAssocID="{F954B34E-3D51-4035-9A71-27C5467B1E3A}" presName="composite3" presStyleCnt="0"/>
      <dgm:spPr/>
    </dgm:pt>
    <dgm:pt modelId="{C0CEE24E-BA90-4304-A9C1-CB6D1B97A473}" type="pres">
      <dgm:prSet presAssocID="{F954B34E-3D51-4035-9A71-27C5467B1E3A}" presName="background3" presStyleLbl="node3" presStyleIdx="2" presStyleCnt="8"/>
      <dgm:spPr/>
    </dgm:pt>
    <dgm:pt modelId="{D97997E1-29E9-46AF-B217-F4361F10F5A3}" type="pres">
      <dgm:prSet presAssocID="{F954B34E-3D51-4035-9A71-27C5467B1E3A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2B4172-C0A6-4FE5-BBD3-83FAF41E512D}" type="pres">
      <dgm:prSet presAssocID="{F954B34E-3D51-4035-9A71-27C5467B1E3A}" presName="hierChild4" presStyleCnt="0"/>
      <dgm:spPr/>
    </dgm:pt>
    <dgm:pt modelId="{24255675-2D59-4E0F-ABA7-8E7DD9FDF568}" type="pres">
      <dgm:prSet presAssocID="{64D5C73B-1A6A-41D9-A372-0D159B986F43}" presName="Name17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F6253EC0-C3BD-4E6E-AA4F-43C2A5C802E4}" type="pres">
      <dgm:prSet presAssocID="{131E007E-3F32-455C-9204-C7D3B8676C7B}" presName="hierRoot3" presStyleCnt="0"/>
      <dgm:spPr/>
    </dgm:pt>
    <dgm:pt modelId="{E1CD8EA1-0FCC-4431-9B52-D43A36517BB5}" type="pres">
      <dgm:prSet presAssocID="{131E007E-3F32-455C-9204-C7D3B8676C7B}" presName="composite3" presStyleCnt="0"/>
      <dgm:spPr/>
    </dgm:pt>
    <dgm:pt modelId="{6823A968-2575-49AE-9DDF-DB963477FDE0}" type="pres">
      <dgm:prSet presAssocID="{131E007E-3F32-455C-9204-C7D3B8676C7B}" presName="background3" presStyleLbl="node3" presStyleIdx="3" presStyleCnt="8"/>
      <dgm:spPr/>
    </dgm:pt>
    <dgm:pt modelId="{B048E7CF-DC46-4607-B20F-7EDFE63892C5}" type="pres">
      <dgm:prSet presAssocID="{131E007E-3F32-455C-9204-C7D3B8676C7B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FF225-9F44-4ACC-BD5C-24015C6D3D3D}" type="pres">
      <dgm:prSet presAssocID="{131E007E-3F32-455C-9204-C7D3B8676C7B}" presName="hierChild4" presStyleCnt="0"/>
      <dgm:spPr/>
    </dgm:pt>
    <dgm:pt modelId="{5238E30F-E709-40F6-8B75-E6A77EA71D09}" type="pres">
      <dgm:prSet presAssocID="{EE25A4B8-30BC-42B7-8D9A-A1936E74A206}" presName="Name10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CF9B21-596D-44BE-BA97-6A4F4576F16C}" type="pres">
      <dgm:prSet presAssocID="{7D16A4B5-C72A-4989-9C31-8FFF534A1F91}" presName="hierRoot2" presStyleCnt="0"/>
      <dgm:spPr/>
    </dgm:pt>
    <dgm:pt modelId="{DA208D90-9E48-4431-B898-538BE5EEDA15}" type="pres">
      <dgm:prSet presAssocID="{7D16A4B5-C72A-4989-9C31-8FFF534A1F91}" presName="composite2" presStyleCnt="0"/>
      <dgm:spPr/>
    </dgm:pt>
    <dgm:pt modelId="{77E42829-213C-4AA6-AE6B-27DC72C61728}" type="pres">
      <dgm:prSet presAssocID="{7D16A4B5-C72A-4989-9C31-8FFF534A1F91}" presName="background2" presStyleLbl="node2" presStyleIdx="2" presStyleCnt="4"/>
      <dgm:spPr/>
    </dgm:pt>
    <dgm:pt modelId="{809236E8-8168-4B77-9965-1C6149BA0C6A}" type="pres">
      <dgm:prSet presAssocID="{7D16A4B5-C72A-4989-9C31-8FFF534A1F91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927399-2325-4F3A-AC7C-225C4860BD45}" type="pres">
      <dgm:prSet presAssocID="{7D16A4B5-C72A-4989-9C31-8FFF534A1F91}" presName="hierChild3" presStyleCnt="0"/>
      <dgm:spPr/>
    </dgm:pt>
    <dgm:pt modelId="{51D8699B-3CA7-4382-9E9B-38DDF0D0CE04}" type="pres">
      <dgm:prSet presAssocID="{EAB51D57-5217-49B4-B571-CA405B174BED}" presName="Name17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DF4DA2D-5A84-4927-AE77-648990BA5470}" type="pres">
      <dgm:prSet presAssocID="{1D770D18-D5F1-4285-B36A-4F88F888BF8B}" presName="hierRoot3" presStyleCnt="0"/>
      <dgm:spPr/>
    </dgm:pt>
    <dgm:pt modelId="{BD9BBBC6-C615-4FB1-99E2-6B40DB790492}" type="pres">
      <dgm:prSet presAssocID="{1D770D18-D5F1-4285-B36A-4F88F888BF8B}" presName="composite3" presStyleCnt="0"/>
      <dgm:spPr/>
    </dgm:pt>
    <dgm:pt modelId="{D336154D-D40E-4155-960B-024DB946ABED}" type="pres">
      <dgm:prSet presAssocID="{1D770D18-D5F1-4285-B36A-4F88F888BF8B}" presName="background3" presStyleLbl="node3" presStyleIdx="4" presStyleCnt="8"/>
      <dgm:spPr/>
    </dgm:pt>
    <dgm:pt modelId="{441945AF-BD08-4EE3-B3B4-F0306C5463E5}" type="pres">
      <dgm:prSet presAssocID="{1D770D18-D5F1-4285-B36A-4F88F888BF8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9574C1-80E7-430E-BB71-998EA5A1860A}" type="pres">
      <dgm:prSet presAssocID="{1D770D18-D5F1-4285-B36A-4F88F888BF8B}" presName="hierChild4" presStyleCnt="0"/>
      <dgm:spPr/>
    </dgm:pt>
    <dgm:pt modelId="{AA9E9E7A-8D76-4CAD-A631-D01CCCC1331D}" type="pres">
      <dgm:prSet presAssocID="{08D2ED28-C5C9-4C3B-92AC-998312D0F9EF}" presName="Name17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BAF22710-97DF-4D2F-B306-620137495127}" type="pres">
      <dgm:prSet presAssocID="{F6369FE0-6C29-49B3-84DF-5CAAC3B08D02}" presName="hierRoot3" presStyleCnt="0"/>
      <dgm:spPr/>
    </dgm:pt>
    <dgm:pt modelId="{6C133BA3-54E0-42DF-94B4-47F337CC9EEF}" type="pres">
      <dgm:prSet presAssocID="{F6369FE0-6C29-49B3-84DF-5CAAC3B08D02}" presName="composite3" presStyleCnt="0"/>
      <dgm:spPr/>
    </dgm:pt>
    <dgm:pt modelId="{5206E56B-647B-4202-941F-4C74E085B034}" type="pres">
      <dgm:prSet presAssocID="{F6369FE0-6C29-49B3-84DF-5CAAC3B08D02}" presName="background3" presStyleLbl="node3" presStyleIdx="5" presStyleCnt="8"/>
      <dgm:spPr/>
    </dgm:pt>
    <dgm:pt modelId="{69152385-AFC9-4512-BC56-69A751A7E852}" type="pres">
      <dgm:prSet presAssocID="{F6369FE0-6C29-49B3-84DF-5CAAC3B08D02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AF942-1C17-43C5-A4D1-D3A4563B01D6}" type="pres">
      <dgm:prSet presAssocID="{F6369FE0-6C29-49B3-84DF-5CAAC3B08D02}" presName="hierChild4" presStyleCnt="0"/>
      <dgm:spPr/>
    </dgm:pt>
    <dgm:pt modelId="{D5DCB873-42C9-4B33-A331-8396112FDCFD}" type="pres">
      <dgm:prSet presAssocID="{4271CFCE-4C81-4A14-A3AA-5BC3CA3099E4}" presName="Name10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E9E7A24-955A-4DF8-B8DB-F877DD439C42}" type="pres">
      <dgm:prSet presAssocID="{264AAFF4-19A8-4A6A-B528-DBD4240202B3}" presName="hierRoot2" presStyleCnt="0"/>
      <dgm:spPr/>
    </dgm:pt>
    <dgm:pt modelId="{65DAB970-B562-45E4-B5AB-AE57296CA015}" type="pres">
      <dgm:prSet presAssocID="{264AAFF4-19A8-4A6A-B528-DBD4240202B3}" presName="composite2" presStyleCnt="0"/>
      <dgm:spPr/>
    </dgm:pt>
    <dgm:pt modelId="{EC7B7DD3-3C42-4319-B391-869109A9A7EF}" type="pres">
      <dgm:prSet presAssocID="{264AAFF4-19A8-4A6A-B528-DBD4240202B3}" presName="background2" presStyleLbl="node2" presStyleIdx="3" presStyleCnt="4"/>
      <dgm:spPr/>
    </dgm:pt>
    <dgm:pt modelId="{17AF774A-F7AB-4EEB-BBBC-363015441982}" type="pres">
      <dgm:prSet presAssocID="{264AAFF4-19A8-4A6A-B528-DBD4240202B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6D511C-757B-426A-A23B-DEB6EEED5545}" type="pres">
      <dgm:prSet presAssocID="{264AAFF4-19A8-4A6A-B528-DBD4240202B3}" presName="hierChild3" presStyleCnt="0"/>
      <dgm:spPr/>
    </dgm:pt>
    <dgm:pt modelId="{F0CD5881-9654-42FF-B79F-6C4B891BA14F}" type="pres">
      <dgm:prSet presAssocID="{24397D60-A0CE-48F9-9D6E-37761E551AA4}" presName="Name17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9B5410DB-0BE2-44D2-9B30-FFEF2B72E112}" type="pres">
      <dgm:prSet presAssocID="{CB2FBAF1-0A9C-4B09-B8A4-284B98F8A97F}" presName="hierRoot3" presStyleCnt="0"/>
      <dgm:spPr/>
    </dgm:pt>
    <dgm:pt modelId="{29C43D24-3186-4E2E-95B7-0D53937F0014}" type="pres">
      <dgm:prSet presAssocID="{CB2FBAF1-0A9C-4B09-B8A4-284B98F8A97F}" presName="composite3" presStyleCnt="0"/>
      <dgm:spPr/>
    </dgm:pt>
    <dgm:pt modelId="{D3898839-5685-4D63-AD5C-0231FCDF0211}" type="pres">
      <dgm:prSet presAssocID="{CB2FBAF1-0A9C-4B09-B8A4-284B98F8A97F}" presName="background3" presStyleLbl="node3" presStyleIdx="6" presStyleCnt="8"/>
      <dgm:spPr/>
    </dgm:pt>
    <dgm:pt modelId="{B76BEE64-D0D6-4640-8EBC-C65CCB49997C}" type="pres">
      <dgm:prSet presAssocID="{CB2FBAF1-0A9C-4B09-B8A4-284B98F8A97F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E00449-A9AC-4B2C-A1E0-C5434E34A2A7}" type="pres">
      <dgm:prSet presAssocID="{CB2FBAF1-0A9C-4B09-B8A4-284B98F8A97F}" presName="hierChild4" presStyleCnt="0"/>
      <dgm:spPr/>
    </dgm:pt>
    <dgm:pt modelId="{59A3BBB9-33DE-4AD9-9F1B-ACC797E558BE}" type="pres">
      <dgm:prSet presAssocID="{ABD74539-C5C8-4635-80AF-A32BAF61AFB8}" presName="Name17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B17E96EE-F53F-4D7B-9FCC-AD6CEDA05BBD}" type="pres">
      <dgm:prSet presAssocID="{53CCF6B1-2D10-42AF-B331-CCABC45A58CC}" presName="hierRoot3" presStyleCnt="0"/>
      <dgm:spPr/>
    </dgm:pt>
    <dgm:pt modelId="{0EF84CB5-BC4B-4636-8A53-8A92EE0AA0AC}" type="pres">
      <dgm:prSet presAssocID="{53CCF6B1-2D10-42AF-B331-CCABC45A58CC}" presName="composite3" presStyleCnt="0"/>
      <dgm:spPr/>
    </dgm:pt>
    <dgm:pt modelId="{AD817465-531D-442A-8CE9-5B39BA6009EC}" type="pres">
      <dgm:prSet presAssocID="{53CCF6B1-2D10-42AF-B331-CCABC45A58CC}" presName="background3" presStyleLbl="node3" presStyleIdx="7" presStyleCnt="8"/>
      <dgm:spPr/>
    </dgm:pt>
    <dgm:pt modelId="{1BC87A97-BE5F-4757-AA8E-E5F5A9D38629}" type="pres">
      <dgm:prSet presAssocID="{53CCF6B1-2D10-42AF-B331-CCABC45A58CC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FDCF31-C093-46F6-BD1F-C0C1ADE688D3}" type="pres">
      <dgm:prSet presAssocID="{53CCF6B1-2D10-42AF-B331-CCABC45A58CC}" presName="hierChild4" presStyleCnt="0"/>
      <dgm:spPr/>
    </dgm:pt>
  </dgm:ptLst>
  <dgm:cxnLst>
    <dgm:cxn modelId="{BC562C7B-58D6-4ECA-B05D-2054E55B31C2}" type="presOf" srcId="{ABD74539-C5C8-4635-80AF-A32BAF61AFB8}" destId="{59A3BBB9-33DE-4AD9-9F1B-ACC797E558BE}" srcOrd="0" destOrd="0" presId="urn:microsoft.com/office/officeart/2005/8/layout/hierarchy1"/>
    <dgm:cxn modelId="{352C88B0-1629-4E00-A89C-554EBAC88875}" srcId="{F5C989F5-6AB8-480C-AA99-0C3F75B6CD33}" destId="{F954B34E-3D51-4035-9A71-27C5467B1E3A}" srcOrd="0" destOrd="0" parTransId="{983A2337-1872-402A-9471-7F8129F1A6F1}" sibTransId="{8A89AB05-4441-4DA5-B206-40E7A2267E80}"/>
    <dgm:cxn modelId="{1E167DA7-1126-4D75-AE4C-B10A9084AD98}" srcId="{264AAFF4-19A8-4A6A-B528-DBD4240202B3}" destId="{CB2FBAF1-0A9C-4B09-B8A4-284B98F8A97F}" srcOrd="0" destOrd="0" parTransId="{24397D60-A0CE-48F9-9D6E-37761E551AA4}" sibTransId="{66905EC5-8C0A-4A83-869E-81B0E443AB37}"/>
    <dgm:cxn modelId="{6871CB78-F76B-407D-B3F9-8BE6DCE95DF2}" type="presOf" srcId="{A938080C-5B0F-4C7A-8A79-68A364D240DF}" destId="{C12502F8-B05E-453F-9A6D-DDC8CB43A1BE}" srcOrd="0" destOrd="0" presId="urn:microsoft.com/office/officeart/2005/8/layout/hierarchy1"/>
    <dgm:cxn modelId="{ACD55B78-E64C-40A7-8641-4DA1B8920EB9}" srcId="{F7015379-DCD0-475F-BA98-06FC5D539446}" destId="{F5C989F5-6AB8-480C-AA99-0C3F75B6CD33}" srcOrd="1" destOrd="0" parTransId="{A938080C-5B0F-4C7A-8A79-68A364D240DF}" sibTransId="{0470C862-515C-4877-900D-B7EAE2D5ACF2}"/>
    <dgm:cxn modelId="{9070E643-976B-416D-9CCC-4CE32FEA8DC4}" srcId="{F7015379-DCD0-475F-BA98-06FC5D539446}" destId="{264AAFF4-19A8-4A6A-B528-DBD4240202B3}" srcOrd="3" destOrd="0" parTransId="{4271CFCE-4C81-4A14-A3AA-5BC3CA3099E4}" sibTransId="{73D265D4-2EFF-41D2-BDA7-999317EB8CF9}"/>
    <dgm:cxn modelId="{76DC6335-4774-4153-ABDE-BCD6341A9C54}" srcId="{F7015379-DCD0-475F-BA98-06FC5D539446}" destId="{6C320E5E-BFA2-404F-AE5D-EFE3412BB802}" srcOrd="0" destOrd="0" parTransId="{26E7DCFB-8D2B-430C-BA74-18BFBF28EE8B}" sibTransId="{F44F23B1-726C-450E-9BB7-9C7023819FAD}"/>
    <dgm:cxn modelId="{9B0CB437-8951-424F-ACA9-72AEF16D2676}" type="presOf" srcId="{4EB89283-1E11-4F03-A404-944D2EF718E5}" destId="{E7FB5521-422A-41F1-95F2-FA1C1F4D4216}" srcOrd="0" destOrd="0" presId="urn:microsoft.com/office/officeart/2005/8/layout/hierarchy1"/>
    <dgm:cxn modelId="{6D22CE02-F763-4B88-9B68-B4DD0A317676}" srcId="{F7015379-DCD0-475F-BA98-06FC5D539446}" destId="{7D16A4B5-C72A-4989-9C31-8FFF534A1F91}" srcOrd="2" destOrd="0" parTransId="{EE25A4B8-30BC-42B7-8D9A-A1936E74A206}" sibTransId="{C06E817B-9622-4F31-AF06-AC6ECD3F02CF}"/>
    <dgm:cxn modelId="{54772819-8D0C-4ED0-874E-1B386ACA20BE}" type="presOf" srcId="{131E007E-3F32-455C-9204-C7D3B8676C7B}" destId="{B048E7CF-DC46-4607-B20F-7EDFE63892C5}" srcOrd="0" destOrd="0" presId="urn:microsoft.com/office/officeart/2005/8/layout/hierarchy1"/>
    <dgm:cxn modelId="{98728CAC-4DAF-45B9-9B43-B4477167EFAA}" type="presOf" srcId="{C934D0C2-9FA4-4ED9-B74F-C7275FAFC638}" destId="{236A1605-B4AA-4C96-AAE4-E75E25290505}" srcOrd="0" destOrd="0" presId="urn:microsoft.com/office/officeart/2005/8/layout/hierarchy1"/>
    <dgm:cxn modelId="{6D8128C3-726A-4033-A213-5712A2009E4E}" type="presOf" srcId="{F954B34E-3D51-4035-9A71-27C5467B1E3A}" destId="{D97997E1-29E9-46AF-B217-F4361F10F5A3}" srcOrd="0" destOrd="0" presId="urn:microsoft.com/office/officeart/2005/8/layout/hierarchy1"/>
    <dgm:cxn modelId="{1B974E61-7A83-4099-979C-AA2CCD670DE6}" type="presOf" srcId="{1D770D18-D5F1-4285-B36A-4F88F888BF8B}" destId="{441945AF-BD08-4EE3-B3B4-F0306C5463E5}" srcOrd="0" destOrd="0" presId="urn:microsoft.com/office/officeart/2005/8/layout/hierarchy1"/>
    <dgm:cxn modelId="{EDE6964D-677E-482F-B45C-BB1495FD0B8E}" srcId="{6C320E5E-BFA2-404F-AE5D-EFE3412BB802}" destId="{E8AAF101-5FA4-4DDC-A3BB-F860C5EC6D00}" srcOrd="0" destOrd="0" parTransId="{2D1DF503-E425-460C-9854-98B0453A16F3}" sibTransId="{F54193FF-4A39-4F39-8175-43D02F18E23D}"/>
    <dgm:cxn modelId="{EE0BCBB4-B52D-4366-830C-B3CEADCA7868}" type="presOf" srcId="{983A2337-1872-402A-9471-7F8129F1A6F1}" destId="{7E4A2020-3CDC-4726-AD9F-42C64E4FC91E}" srcOrd="0" destOrd="0" presId="urn:microsoft.com/office/officeart/2005/8/layout/hierarchy1"/>
    <dgm:cxn modelId="{DC59B83F-72FC-49F6-BDD1-6202E70C3449}" type="presOf" srcId="{26E7DCFB-8D2B-430C-BA74-18BFBF28EE8B}" destId="{70BE3FD6-66FF-4D04-B74E-1692147DEDA8}" srcOrd="0" destOrd="0" presId="urn:microsoft.com/office/officeart/2005/8/layout/hierarchy1"/>
    <dgm:cxn modelId="{FC22BDB6-BF63-4464-9F84-81B6F9F87A62}" type="presOf" srcId="{CB2FBAF1-0A9C-4B09-B8A4-284B98F8A97F}" destId="{B76BEE64-D0D6-4640-8EBC-C65CCB49997C}" srcOrd="0" destOrd="0" presId="urn:microsoft.com/office/officeart/2005/8/layout/hierarchy1"/>
    <dgm:cxn modelId="{F695BAA9-1B18-42A5-A019-FF1F17DC6EC0}" srcId="{264AAFF4-19A8-4A6A-B528-DBD4240202B3}" destId="{53CCF6B1-2D10-42AF-B331-CCABC45A58CC}" srcOrd="1" destOrd="0" parTransId="{ABD74539-C5C8-4635-80AF-A32BAF61AFB8}" sibTransId="{B59F8B08-C26E-4414-90DC-1131C9037526}"/>
    <dgm:cxn modelId="{5185F4E1-2E06-41C1-8883-5AF5A287CB6F}" srcId="{7D16A4B5-C72A-4989-9C31-8FFF534A1F91}" destId="{1D770D18-D5F1-4285-B36A-4F88F888BF8B}" srcOrd="0" destOrd="0" parTransId="{EAB51D57-5217-49B4-B571-CA405B174BED}" sibTransId="{16592C2E-B38B-44D5-877A-A62C0DD3D6E8}"/>
    <dgm:cxn modelId="{C5E0FA7D-08DC-4BB7-9D60-46CB2FDE4332}" type="presOf" srcId="{53CCF6B1-2D10-42AF-B331-CCABC45A58CC}" destId="{1BC87A97-BE5F-4757-AA8E-E5F5A9D38629}" srcOrd="0" destOrd="0" presId="urn:microsoft.com/office/officeart/2005/8/layout/hierarchy1"/>
    <dgm:cxn modelId="{94333948-BB81-425E-B816-198304474E0F}" type="presOf" srcId="{4271CFCE-4C81-4A14-A3AA-5BC3CA3099E4}" destId="{D5DCB873-42C9-4B33-A331-8396112FDCFD}" srcOrd="0" destOrd="0" presId="urn:microsoft.com/office/officeart/2005/8/layout/hierarchy1"/>
    <dgm:cxn modelId="{70E072F9-F516-4FFA-83DA-1F5446C1BCB4}" type="presOf" srcId="{264AAFF4-19A8-4A6A-B528-DBD4240202B3}" destId="{17AF774A-F7AB-4EEB-BBBC-363015441982}" srcOrd="0" destOrd="0" presId="urn:microsoft.com/office/officeart/2005/8/layout/hierarchy1"/>
    <dgm:cxn modelId="{75083AE5-A4E2-4B63-83E0-8ACA912B958E}" type="presOf" srcId="{2D1DF503-E425-460C-9854-98B0453A16F3}" destId="{4E938FBE-5CFB-403E-A88E-78F3DB6831EF}" srcOrd="0" destOrd="0" presId="urn:microsoft.com/office/officeart/2005/8/layout/hierarchy1"/>
    <dgm:cxn modelId="{8C333964-2871-4F28-878B-8A21C76A2D6D}" type="presOf" srcId="{24397D60-A0CE-48F9-9D6E-37761E551AA4}" destId="{F0CD5881-9654-42FF-B79F-6C4B891BA14F}" srcOrd="0" destOrd="0" presId="urn:microsoft.com/office/officeart/2005/8/layout/hierarchy1"/>
    <dgm:cxn modelId="{92B49148-C783-4DB6-B5B8-68E957088C75}" type="presOf" srcId="{EAB51D57-5217-49B4-B571-CA405B174BED}" destId="{51D8699B-3CA7-4382-9E9B-38DDF0D0CE04}" srcOrd="0" destOrd="0" presId="urn:microsoft.com/office/officeart/2005/8/layout/hierarchy1"/>
    <dgm:cxn modelId="{29576790-4B4B-4676-8E6F-20A55DE0E9AA}" type="presOf" srcId="{F7015379-DCD0-475F-BA98-06FC5D539446}" destId="{70B01B1C-EE2E-4425-B8C1-480636165D4F}" srcOrd="0" destOrd="0" presId="urn:microsoft.com/office/officeart/2005/8/layout/hierarchy1"/>
    <dgm:cxn modelId="{60A85C9E-B353-403C-B16B-474DE6D69994}" type="presOf" srcId="{64D5C73B-1A6A-41D9-A372-0D159B986F43}" destId="{24255675-2D59-4E0F-ABA7-8E7DD9FDF568}" srcOrd="0" destOrd="0" presId="urn:microsoft.com/office/officeart/2005/8/layout/hierarchy1"/>
    <dgm:cxn modelId="{4DCD1C4B-4CB9-495F-87EE-3204F576195A}" type="presOf" srcId="{E8AAF101-5FA4-4DDC-A3BB-F860C5EC6D00}" destId="{9AB41807-202B-4873-8D5B-5756801223C6}" srcOrd="0" destOrd="0" presId="urn:microsoft.com/office/officeart/2005/8/layout/hierarchy1"/>
    <dgm:cxn modelId="{F3B97DDD-F520-43F2-8E0F-34E9043E0B14}" srcId="{6C320E5E-BFA2-404F-AE5D-EFE3412BB802}" destId="{C934D0C2-9FA4-4ED9-B74F-C7275FAFC638}" srcOrd="1" destOrd="0" parTransId="{333193F7-3B9C-4828-BB80-A9817180687C}" sibTransId="{C8BA15A4-2BD4-44FC-BEF2-752A374B7933}"/>
    <dgm:cxn modelId="{7EC41538-F54F-4477-A7F2-2C6731E0F695}" srcId="{4EB89283-1E11-4F03-A404-944D2EF718E5}" destId="{F7015379-DCD0-475F-BA98-06FC5D539446}" srcOrd="0" destOrd="0" parTransId="{037950C0-A42E-4E4D-AB4E-42072A3326C0}" sibTransId="{3412A426-AA05-405E-B538-718DA27A4E16}"/>
    <dgm:cxn modelId="{7503F8F2-9EF2-4922-9220-80495069DB55}" type="presOf" srcId="{F6369FE0-6C29-49B3-84DF-5CAAC3B08D02}" destId="{69152385-AFC9-4512-BC56-69A751A7E852}" srcOrd="0" destOrd="0" presId="urn:microsoft.com/office/officeart/2005/8/layout/hierarchy1"/>
    <dgm:cxn modelId="{A0AE067E-2F72-47DB-A9C3-0229FD88D502}" srcId="{F5C989F5-6AB8-480C-AA99-0C3F75B6CD33}" destId="{131E007E-3F32-455C-9204-C7D3B8676C7B}" srcOrd="1" destOrd="0" parTransId="{64D5C73B-1A6A-41D9-A372-0D159B986F43}" sibTransId="{CEA42BA4-9F88-4910-9B99-2731F9C64E6E}"/>
    <dgm:cxn modelId="{6C303485-D099-4B2E-B2A6-9330CA5F9914}" srcId="{7D16A4B5-C72A-4989-9C31-8FFF534A1F91}" destId="{F6369FE0-6C29-49B3-84DF-5CAAC3B08D02}" srcOrd="1" destOrd="0" parTransId="{08D2ED28-C5C9-4C3B-92AC-998312D0F9EF}" sibTransId="{030EA03E-0A3E-4B0B-A22A-A3801EE95B91}"/>
    <dgm:cxn modelId="{95281714-D923-4447-B09D-EEA2FE1616CD}" type="presOf" srcId="{333193F7-3B9C-4828-BB80-A9817180687C}" destId="{C1088A03-4B68-40F8-B721-0169A55A00D8}" srcOrd="0" destOrd="0" presId="urn:microsoft.com/office/officeart/2005/8/layout/hierarchy1"/>
    <dgm:cxn modelId="{C379E323-1EEF-48B1-B2A5-4F5752C25D38}" type="presOf" srcId="{6C320E5E-BFA2-404F-AE5D-EFE3412BB802}" destId="{E7171203-6576-44F3-B693-A0AD5FFF726D}" srcOrd="0" destOrd="0" presId="urn:microsoft.com/office/officeart/2005/8/layout/hierarchy1"/>
    <dgm:cxn modelId="{30B0D7C6-42E8-4AD2-B76C-DBD0EEAB47AB}" type="presOf" srcId="{08D2ED28-C5C9-4C3B-92AC-998312D0F9EF}" destId="{AA9E9E7A-8D76-4CAD-A631-D01CCCC1331D}" srcOrd="0" destOrd="0" presId="urn:microsoft.com/office/officeart/2005/8/layout/hierarchy1"/>
    <dgm:cxn modelId="{A376C0AD-F44A-46B6-8BE8-33F0B51312A3}" type="presOf" srcId="{F5C989F5-6AB8-480C-AA99-0C3F75B6CD33}" destId="{BD58C97C-9F36-4720-9E07-5B05804987C7}" srcOrd="0" destOrd="0" presId="urn:microsoft.com/office/officeart/2005/8/layout/hierarchy1"/>
    <dgm:cxn modelId="{48827602-9ABD-4590-A220-F454BF622F1E}" type="presOf" srcId="{EE25A4B8-30BC-42B7-8D9A-A1936E74A206}" destId="{5238E30F-E709-40F6-8B75-E6A77EA71D09}" srcOrd="0" destOrd="0" presId="urn:microsoft.com/office/officeart/2005/8/layout/hierarchy1"/>
    <dgm:cxn modelId="{88042214-233F-4EA6-BD5C-B025FE305B5B}" type="presOf" srcId="{7D16A4B5-C72A-4989-9C31-8FFF534A1F91}" destId="{809236E8-8168-4B77-9965-1C6149BA0C6A}" srcOrd="0" destOrd="0" presId="urn:microsoft.com/office/officeart/2005/8/layout/hierarchy1"/>
    <dgm:cxn modelId="{0B85DEAC-11F2-4CB2-AD90-C4C95FEFCEF0}" type="presParOf" srcId="{E7FB5521-422A-41F1-95F2-FA1C1F4D4216}" destId="{0C2C08A6-CE8C-40B5-B3C4-56B328AC48D3}" srcOrd="0" destOrd="0" presId="urn:microsoft.com/office/officeart/2005/8/layout/hierarchy1"/>
    <dgm:cxn modelId="{F178D8C7-3687-44B5-A7E6-71CC99E826D7}" type="presParOf" srcId="{0C2C08A6-CE8C-40B5-B3C4-56B328AC48D3}" destId="{FF41E671-1A61-40F6-AE50-EA87BC6FD431}" srcOrd="0" destOrd="0" presId="urn:microsoft.com/office/officeart/2005/8/layout/hierarchy1"/>
    <dgm:cxn modelId="{2BDD09C9-BCC7-4AD4-914A-D15259401C9E}" type="presParOf" srcId="{FF41E671-1A61-40F6-AE50-EA87BC6FD431}" destId="{4BCECE5D-C9AA-4E72-A7D9-C4543207D1C7}" srcOrd="0" destOrd="0" presId="urn:microsoft.com/office/officeart/2005/8/layout/hierarchy1"/>
    <dgm:cxn modelId="{DCA607B6-F9D0-4A98-8EC3-7DA41E521240}" type="presParOf" srcId="{FF41E671-1A61-40F6-AE50-EA87BC6FD431}" destId="{70B01B1C-EE2E-4425-B8C1-480636165D4F}" srcOrd="1" destOrd="0" presId="urn:microsoft.com/office/officeart/2005/8/layout/hierarchy1"/>
    <dgm:cxn modelId="{69DE6DCE-1450-40B4-B7D8-7D42E900F54C}" type="presParOf" srcId="{0C2C08A6-CE8C-40B5-B3C4-56B328AC48D3}" destId="{0B3AF11D-273E-4B57-A894-FC31C9E5C5B4}" srcOrd="1" destOrd="0" presId="urn:microsoft.com/office/officeart/2005/8/layout/hierarchy1"/>
    <dgm:cxn modelId="{418DCD15-F989-472B-8CB1-4019EC8D4BA0}" type="presParOf" srcId="{0B3AF11D-273E-4B57-A894-FC31C9E5C5B4}" destId="{70BE3FD6-66FF-4D04-B74E-1692147DEDA8}" srcOrd="0" destOrd="0" presId="urn:microsoft.com/office/officeart/2005/8/layout/hierarchy1"/>
    <dgm:cxn modelId="{F32ECECC-581B-424F-B800-24087369555E}" type="presParOf" srcId="{0B3AF11D-273E-4B57-A894-FC31C9E5C5B4}" destId="{8AB542FD-E00A-40A4-BB43-01FEEBD0986A}" srcOrd="1" destOrd="0" presId="urn:microsoft.com/office/officeart/2005/8/layout/hierarchy1"/>
    <dgm:cxn modelId="{67205119-A9E6-4EEA-9A59-A744D2F76203}" type="presParOf" srcId="{8AB542FD-E00A-40A4-BB43-01FEEBD0986A}" destId="{7AF81FD0-DC8F-4D8C-849B-D0BADBEEE0D7}" srcOrd="0" destOrd="0" presId="urn:microsoft.com/office/officeart/2005/8/layout/hierarchy1"/>
    <dgm:cxn modelId="{0812840E-C595-45A3-9DF9-98C4CE179C2F}" type="presParOf" srcId="{7AF81FD0-DC8F-4D8C-849B-D0BADBEEE0D7}" destId="{95A6CECA-BBAD-4453-9E32-6DE2E27688EE}" srcOrd="0" destOrd="0" presId="urn:microsoft.com/office/officeart/2005/8/layout/hierarchy1"/>
    <dgm:cxn modelId="{0437F724-E538-470A-8028-17EF2ACA2C71}" type="presParOf" srcId="{7AF81FD0-DC8F-4D8C-849B-D0BADBEEE0D7}" destId="{E7171203-6576-44F3-B693-A0AD5FFF726D}" srcOrd="1" destOrd="0" presId="urn:microsoft.com/office/officeart/2005/8/layout/hierarchy1"/>
    <dgm:cxn modelId="{895BF168-113A-455C-9F67-7558E727998C}" type="presParOf" srcId="{8AB542FD-E00A-40A4-BB43-01FEEBD0986A}" destId="{C49F72EA-D607-4F97-B82A-6D09D30902D9}" srcOrd="1" destOrd="0" presId="urn:microsoft.com/office/officeart/2005/8/layout/hierarchy1"/>
    <dgm:cxn modelId="{21AC4FB4-7609-4EEB-857D-300BCA5D986A}" type="presParOf" srcId="{C49F72EA-D607-4F97-B82A-6D09D30902D9}" destId="{4E938FBE-5CFB-403E-A88E-78F3DB6831EF}" srcOrd="0" destOrd="0" presId="urn:microsoft.com/office/officeart/2005/8/layout/hierarchy1"/>
    <dgm:cxn modelId="{6C52FB28-F5C4-4E00-9FDC-EE45765E7FB9}" type="presParOf" srcId="{C49F72EA-D607-4F97-B82A-6D09D30902D9}" destId="{44E8300A-F478-458D-91F3-269EFD2F59A6}" srcOrd="1" destOrd="0" presId="urn:microsoft.com/office/officeart/2005/8/layout/hierarchy1"/>
    <dgm:cxn modelId="{E751D85D-4FE3-4249-9B30-A44BBB07CE07}" type="presParOf" srcId="{44E8300A-F478-458D-91F3-269EFD2F59A6}" destId="{30A15029-723A-4EA3-9DA1-BD2228D6315E}" srcOrd="0" destOrd="0" presId="urn:microsoft.com/office/officeart/2005/8/layout/hierarchy1"/>
    <dgm:cxn modelId="{E8AE1357-131F-4713-BC71-797E8FD5E93B}" type="presParOf" srcId="{30A15029-723A-4EA3-9DA1-BD2228D6315E}" destId="{8F735329-2D8F-4445-B983-DF5C69182CB8}" srcOrd="0" destOrd="0" presId="urn:microsoft.com/office/officeart/2005/8/layout/hierarchy1"/>
    <dgm:cxn modelId="{83FFCB17-8CA4-4D49-888F-78246BCD7584}" type="presParOf" srcId="{30A15029-723A-4EA3-9DA1-BD2228D6315E}" destId="{9AB41807-202B-4873-8D5B-5756801223C6}" srcOrd="1" destOrd="0" presId="urn:microsoft.com/office/officeart/2005/8/layout/hierarchy1"/>
    <dgm:cxn modelId="{76858EF7-BC02-4DCD-88BC-E6CEFFE01C21}" type="presParOf" srcId="{44E8300A-F478-458D-91F3-269EFD2F59A6}" destId="{588EBBA9-0016-436A-9E6A-A2A3A3B35D1D}" srcOrd="1" destOrd="0" presId="urn:microsoft.com/office/officeart/2005/8/layout/hierarchy1"/>
    <dgm:cxn modelId="{FCFB0189-C87A-4BD9-9C05-7C48D46EF340}" type="presParOf" srcId="{C49F72EA-D607-4F97-B82A-6D09D30902D9}" destId="{C1088A03-4B68-40F8-B721-0169A55A00D8}" srcOrd="2" destOrd="0" presId="urn:microsoft.com/office/officeart/2005/8/layout/hierarchy1"/>
    <dgm:cxn modelId="{A47E8AD9-C037-49BD-B4F9-29D080F96D82}" type="presParOf" srcId="{C49F72EA-D607-4F97-B82A-6D09D30902D9}" destId="{29BAE985-60C5-484F-80DC-9360DE2D38E4}" srcOrd="3" destOrd="0" presId="urn:microsoft.com/office/officeart/2005/8/layout/hierarchy1"/>
    <dgm:cxn modelId="{ED60B200-FB19-42F3-BB4C-0A11588841FB}" type="presParOf" srcId="{29BAE985-60C5-484F-80DC-9360DE2D38E4}" destId="{E4AC1546-B42E-4A26-8E26-B4607298A394}" srcOrd="0" destOrd="0" presId="urn:microsoft.com/office/officeart/2005/8/layout/hierarchy1"/>
    <dgm:cxn modelId="{43956235-96F3-4AB7-8795-CD7225E06DEE}" type="presParOf" srcId="{E4AC1546-B42E-4A26-8E26-B4607298A394}" destId="{CE6035B8-BEDB-4E68-A15B-77A60EFF7BA8}" srcOrd="0" destOrd="0" presId="urn:microsoft.com/office/officeart/2005/8/layout/hierarchy1"/>
    <dgm:cxn modelId="{F866C7FC-8758-4F67-AD14-8DE86B66F5C4}" type="presParOf" srcId="{E4AC1546-B42E-4A26-8E26-B4607298A394}" destId="{236A1605-B4AA-4C96-AAE4-E75E25290505}" srcOrd="1" destOrd="0" presId="urn:microsoft.com/office/officeart/2005/8/layout/hierarchy1"/>
    <dgm:cxn modelId="{28F3DEDE-1C08-4F39-9215-53C2222B0175}" type="presParOf" srcId="{29BAE985-60C5-484F-80DC-9360DE2D38E4}" destId="{4C9C8D31-745C-40BE-9E20-50A3CA0A4D91}" srcOrd="1" destOrd="0" presId="urn:microsoft.com/office/officeart/2005/8/layout/hierarchy1"/>
    <dgm:cxn modelId="{39CC54DA-9A18-4719-9F0C-7C754C04B5A8}" type="presParOf" srcId="{0B3AF11D-273E-4B57-A894-FC31C9E5C5B4}" destId="{C12502F8-B05E-453F-9A6D-DDC8CB43A1BE}" srcOrd="2" destOrd="0" presId="urn:microsoft.com/office/officeart/2005/8/layout/hierarchy1"/>
    <dgm:cxn modelId="{FA65452C-1225-488F-A15B-C8B7836C714F}" type="presParOf" srcId="{0B3AF11D-273E-4B57-A894-FC31C9E5C5B4}" destId="{F5A691C2-47D8-4AE5-A44C-EBB442E28605}" srcOrd="3" destOrd="0" presId="urn:microsoft.com/office/officeart/2005/8/layout/hierarchy1"/>
    <dgm:cxn modelId="{FC7EFE15-6DAF-4AC1-8D10-0B180DA736AC}" type="presParOf" srcId="{F5A691C2-47D8-4AE5-A44C-EBB442E28605}" destId="{4331EE43-156F-4972-927D-EBEB06045790}" srcOrd="0" destOrd="0" presId="urn:microsoft.com/office/officeart/2005/8/layout/hierarchy1"/>
    <dgm:cxn modelId="{78BE5FF7-59F0-472B-BED4-AAA5ECDEF910}" type="presParOf" srcId="{4331EE43-156F-4972-927D-EBEB06045790}" destId="{913F1082-2ABF-43B5-B88C-416F5A3B62D0}" srcOrd="0" destOrd="0" presId="urn:microsoft.com/office/officeart/2005/8/layout/hierarchy1"/>
    <dgm:cxn modelId="{4FC49905-AC9A-464F-A2A3-1FFD508640C3}" type="presParOf" srcId="{4331EE43-156F-4972-927D-EBEB06045790}" destId="{BD58C97C-9F36-4720-9E07-5B05804987C7}" srcOrd="1" destOrd="0" presId="urn:microsoft.com/office/officeart/2005/8/layout/hierarchy1"/>
    <dgm:cxn modelId="{721CF290-87EE-4859-BDB2-1AEFDA78F37D}" type="presParOf" srcId="{F5A691C2-47D8-4AE5-A44C-EBB442E28605}" destId="{A5DBEA56-ABC4-4F3A-B7DA-AB569B964564}" srcOrd="1" destOrd="0" presId="urn:microsoft.com/office/officeart/2005/8/layout/hierarchy1"/>
    <dgm:cxn modelId="{ED5FAF04-DDE4-45A2-A82D-48F0324F0226}" type="presParOf" srcId="{A5DBEA56-ABC4-4F3A-B7DA-AB569B964564}" destId="{7E4A2020-3CDC-4726-AD9F-42C64E4FC91E}" srcOrd="0" destOrd="0" presId="urn:microsoft.com/office/officeart/2005/8/layout/hierarchy1"/>
    <dgm:cxn modelId="{1B01767F-CE5D-4812-8838-4EC59CC1652A}" type="presParOf" srcId="{A5DBEA56-ABC4-4F3A-B7DA-AB569B964564}" destId="{364FEE6F-FD30-49AA-BD15-838986B1BA16}" srcOrd="1" destOrd="0" presId="urn:microsoft.com/office/officeart/2005/8/layout/hierarchy1"/>
    <dgm:cxn modelId="{DFF91276-688F-44E8-907F-8863F45ABF04}" type="presParOf" srcId="{364FEE6F-FD30-49AA-BD15-838986B1BA16}" destId="{F7F18FFF-5703-41D1-BAC2-9ADC945ED4F8}" srcOrd="0" destOrd="0" presId="urn:microsoft.com/office/officeart/2005/8/layout/hierarchy1"/>
    <dgm:cxn modelId="{E5AC03EB-0CF5-4C6C-90D0-CDC1754DE868}" type="presParOf" srcId="{F7F18FFF-5703-41D1-BAC2-9ADC945ED4F8}" destId="{C0CEE24E-BA90-4304-A9C1-CB6D1B97A473}" srcOrd="0" destOrd="0" presId="urn:microsoft.com/office/officeart/2005/8/layout/hierarchy1"/>
    <dgm:cxn modelId="{8BEDF6CA-AF3B-4986-A246-C74D4D94551F}" type="presParOf" srcId="{F7F18FFF-5703-41D1-BAC2-9ADC945ED4F8}" destId="{D97997E1-29E9-46AF-B217-F4361F10F5A3}" srcOrd="1" destOrd="0" presId="urn:microsoft.com/office/officeart/2005/8/layout/hierarchy1"/>
    <dgm:cxn modelId="{45085C42-A085-4645-81BB-5D9381997768}" type="presParOf" srcId="{364FEE6F-FD30-49AA-BD15-838986B1BA16}" destId="{662B4172-C0A6-4FE5-BBD3-83FAF41E512D}" srcOrd="1" destOrd="0" presId="urn:microsoft.com/office/officeart/2005/8/layout/hierarchy1"/>
    <dgm:cxn modelId="{E4C57EDF-09C3-47DC-9D7A-C6AEE9F48610}" type="presParOf" srcId="{A5DBEA56-ABC4-4F3A-B7DA-AB569B964564}" destId="{24255675-2D59-4E0F-ABA7-8E7DD9FDF568}" srcOrd="2" destOrd="0" presId="urn:microsoft.com/office/officeart/2005/8/layout/hierarchy1"/>
    <dgm:cxn modelId="{86EC7F46-1E16-4D54-9887-699EBCF4F36B}" type="presParOf" srcId="{A5DBEA56-ABC4-4F3A-B7DA-AB569B964564}" destId="{F6253EC0-C3BD-4E6E-AA4F-43C2A5C802E4}" srcOrd="3" destOrd="0" presId="urn:microsoft.com/office/officeart/2005/8/layout/hierarchy1"/>
    <dgm:cxn modelId="{18395AC1-A6B3-4A9E-8611-CAE907D7D04E}" type="presParOf" srcId="{F6253EC0-C3BD-4E6E-AA4F-43C2A5C802E4}" destId="{E1CD8EA1-0FCC-4431-9B52-D43A36517BB5}" srcOrd="0" destOrd="0" presId="urn:microsoft.com/office/officeart/2005/8/layout/hierarchy1"/>
    <dgm:cxn modelId="{D44BF1E1-616D-4D90-879A-E12E94B6628F}" type="presParOf" srcId="{E1CD8EA1-0FCC-4431-9B52-D43A36517BB5}" destId="{6823A968-2575-49AE-9DDF-DB963477FDE0}" srcOrd="0" destOrd="0" presId="urn:microsoft.com/office/officeart/2005/8/layout/hierarchy1"/>
    <dgm:cxn modelId="{A750206F-64CE-47C6-97A2-87B4972762B7}" type="presParOf" srcId="{E1CD8EA1-0FCC-4431-9B52-D43A36517BB5}" destId="{B048E7CF-DC46-4607-B20F-7EDFE63892C5}" srcOrd="1" destOrd="0" presId="urn:microsoft.com/office/officeart/2005/8/layout/hierarchy1"/>
    <dgm:cxn modelId="{877A5D9B-52E3-4BF3-937D-48D1A3EA7D06}" type="presParOf" srcId="{F6253EC0-C3BD-4E6E-AA4F-43C2A5C802E4}" destId="{21BFF225-9F44-4ACC-BD5C-24015C6D3D3D}" srcOrd="1" destOrd="0" presId="urn:microsoft.com/office/officeart/2005/8/layout/hierarchy1"/>
    <dgm:cxn modelId="{F049E453-F5E1-4FB2-BFF1-0950E71AC69E}" type="presParOf" srcId="{0B3AF11D-273E-4B57-A894-FC31C9E5C5B4}" destId="{5238E30F-E709-40F6-8B75-E6A77EA71D09}" srcOrd="4" destOrd="0" presId="urn:microsoft.com/office/officeart/2005/8/layout/hierarchy1"/>
    <dgm:cxn modelId="{CBA8812E-1A95-4671-A944-5991112BF158}" type="presParOf" srcId="{0B3AF11D-273E-4B57-A894-FC31C9E5C5B4}" destId="{76CF9B21-596D-44BE-BA97-6A4F4576F16C}" srcOrd="5" destOrd="0" presId="urn:microsoft.com/office/officeart/2005/8/layout/hierarchy1"/>
    <dgm:cxn modelId="{06338D18-706B-4CFB-A777-ACCAD9D20206}" type="presParOf" srcId="{76CF9B21-596D-44BE-BA97-6A4F4576F16C}" destId="{DA208D90-9E48-4431-B898-538BE5EEDA15}" srcOrd="0" destOrd="0" presId="urn:microsoft.com/office/officeart/2005/8/layout/hierarchy1"/>
    <dgm:cxn modelId="{1043A3C0-850D-4566-97BF-A4A7F88FB2D3}" type="presParOf" srcId="{DA208D90-9E48-4431-B898-538BE5EEDA15}" destId="{77E42829-213C-4AA6-AE6B-27DC72C61728}" srcOrd="0" destOrd="0" presId="urn:microsoft.com/office/officeart/2005/8/layout/hierarchy1"/>
    <dgm:cxn modelId="{ECEA83B3-CBA1-4818-B2F1-2E4B2C42C646}" type="presParOf" srcId="{DA208D90-9E48-4431-B898-538BE5EEDA15}" destId="{809236E8-8168-4B77-9965-1C6149BA0C6A}" srcOrd="1" destOrd="0" presId="urn:microsoft.com/office/officeart/2005/8/layout/hierarchy1"/>
    <dgm:cxn modelId="{9FC5988C-3C35-4F0E-B34F-D99188E297B5}" type="presParOf" srcId="{76CF9B21-596D-44BE-BA97-6A4F4576F16C}" destId="{50927399-2325-4F3A-AC7C-225C4860BD45}" srcOrd="1" destOrd="0" presId="urn:microsoft.com/office/officeart/2005/8/layout/hierarchy1"/>
    <dgm:cxn modelId="{9625D98C-A135-4D8E-9336-E07B6D524C8F}" type="presParOf" srcId="{50927399-2325-4F3A-AC7C-225C4860BD45}" destId="{51D8699B-3CA7-4382-9E9B-38DDF0D0CE04}" srcOrd="0" destOrd="0" presId="urn:microsoft.com/office/officeart/2005/8/layout/hierarchy1"/>
    <dgm:cxn modelId="{7A75EBD4-4CCE-4E69-BD71-EB56766A7278}" type="presParOf" srcId="{50927399-2325-4F3A-AC7C-225C4860BD45}" destId="{CDF4DA2D-5A84-4927-AE77-648990BA5470}" srcOrd="1" destOrd="0" presId="urn:microsoft.com/office/officeart/2005/8/layout/hierarchy1"/>
    <dgm:cxn modelId="{EEEF40FF-311A-4975-9C59-377F0CA6C74F}" type="presParOf" srcId="{CDF4DA2D-5A84-4927-AE77-648990BA5470}" destId="{BD9BBBC6-C615-4FB1-99E2-6B40DB790492}" srcOrd="0" destOrd="0" presId="urn:microsoft.com/office/officeart/2005/8/layout/hierarchy1"/>
    <dgm:cxn modelId="{29503DEB-2724-40FC-BEDA-C61EF74836CC}" type="presParOf" srcId="{BD9BBBC6-C615-4FB1-99E2-6B40DB790492}" destId="{D336154D-D40E-4155-960B-024DB946ABED}" srcOrd="0" destOrd="0" presId="urn:microsoft.com/office/officeart/2005/8/layout/hierarchy1"/>
    <dgm:cxn modelId="{B7A438F9-DD03-4F15-8463-1E52C19553E7}" type="presParOf" srcId="{BD9BBBC6-C615-4FB1-99E2-6B40DB790492}" destId="{441945AF-BD08-4EE3-B3B4-F0306C5463E5}" srcOrd="1" destOrd="0" presId="urn:microsoft.com/office/officeart/2005/8/layout/hierarchy1"/>
    <dgm:cxn modelId="{EC783256-3C6D-4CF1-BD3B-28615578A34E}" type="presParOf" srcId="{CDF4DA2D-5A84-4927-AE77-648990BA5470}" destId="{5E9574C1-80E7-430E-BB71-998EA5A1860A}" srcOrd="1" destOrd="0" presId="urn:microsoft.com/office/officeart/2005/8/layout/hierarchy1"/>
    <dgm:cxn modelId="{2B662271-5184-40BB-ACF0-71B5F3C77A20}" type="presParOf" srcId="{50927399-2325-4F3A-AC7C-225C4860BD45}" destId="{AA9E9E7A-8D76-4CAD-A631-D01CCCC1331D}" srcOrd="2" destOrd="0" presId="urn:microsoft.com/office/officeart/2005/8/layout/hierarchy1"/>
    <dgm:cxn modelId="{B5B5D7D2-8723-4107-A620-952CFB118BBB}" type="presParOf" srcId="{50927399-2325-4F3A-AC7C-225C4860BD45}" destId="{BAF22710-97DF-4D2F-B306-620137495127}" srcOrd="3" destOrd="0" presId="urn:microsoft.com/office/officeart/2005/8/layout/hierarchy1"/>
    <dgm:cxn modelId="{9DA71A9C-967E-41BF-BC33-827E1F7D2D74}" type="presParOf" srcId="{BAF22710-97DF-4D2F-B306-620137495127}" destId="{6C133BA3-54E0-42DF-94B4-47F337CC9EEF}" srcOrd="0" destOrd="0" presId="urn:microsoft.com/office/officeart/2005/8/layout/hierarchy1"/>
    <dgm:cxn modelId="{2C1F60EA-7532-497D-9531-A1781B3910E8}" type="presParOf" srcId="{6C133BA3-54E0-42DF-94B4-47F337CC9EEF}" destId="{5206E56B-647B-4202-941F-4C74E085B034}" srcOrd="0" destOrd="0" presId="urn:microsoft.com/office/officeart/2005/8/layout/hierarchy1"/>
    <dgm:cxn modelId="{FF9C6087-B681-4810-B086-B17C16F73E1B}" type="presParOf" srcId="{6C133BA3-54E0-42DF-94B4-47F337CC9EEF}" destId="{69152385-AFC9-4512-BC56-69A751A7E852}" srcOrd="1" destOrd="0" presId="urn:microsoft.com/office/officeart/2005/8/layout/hierarchy1"/>
    <dgm:cxn modelId="{590A4241-0CD0-4624-B75D-393A6183192A}" type="presParOf" srcId="{BAF22710-97DF-4D2F-B306-620137495127}" destId="{2D1AF942-1C17-43C5-A4D1-D3A4563B01D6}" srcOrd="1" destOrd="0" presId="urn:microsoft.com/office/officeart/2005/8/layout/hierarchy1"/>
    <dgm:cxn modelId="{70423620-91F3-4E58-B937-D6CEA05D7156}" type="presParOf" srcId="{0B3AF11D-273E-4B57-A894-FC31C9E5C5B4}" destId="{D5DCB873-42C9-4B33-A331-8396112FDCFD}" srcOrd="6" destOrd="0" presId="urn:microsoft.com/office/officeart/2005/8/layout/hierarchy1"/>
    <dgm:cxn modelId="{D799710D-448C-4BB1-8993-F8734DE92208}" type="presParOf" srcId="{0B3AF11D-273E-4B57-A894-FC31C9E5C5B4}" destId="{4E9E7A24-955A-4DF8-B8DB-F877DD439C42}" srcOrd="7" destOrd="0" presId="urn:microsoft.com/office/officeart/2005/8/layout/hierarchy1"/>
    <dgm:cxn modelId="{DA1B4BD6-F923-4FA4-B037-9B48C2935670}" type="presParOf" srcId="{4E9E7A24-955A-4DF8-B8DB-F877DD439C42}" destId="{65DAB970-B562-45E4-B5AB-AE57296CA015}" srcOrd="0" destOrd="0" presId="urn:microsoft.com/office/officeart/2005/8/layout/hierarchy1"/>
    <dgm:cxn modelId="{D714BE20-4012-4018-BA7F-7C5DD26C5923}" type="presParOf" srcId="{65DAB970-B562-45E4-B5AB-AE57296CA015}" destId="{EC7B7DD3-3C42-4319-B391-869109A9A7EF}" srcOrd="0" destOrd="0" presId="urn:microsoft.com/office/officeart/2005/8/layout/hierarchy1"/>
    <dgm:cxn modelId="{CC8B271D-2497-4BD6-98A2-BCBFB58D9DFA}" type="presParOf" srcId="{65DAB970-B562-45E4-B5AB-AE57296CA015}" destId="{17AF774A-F7AB-4EEB-BBBC-363015441982}" srcOrd="1" destOrd="0" presId="urn:microsoft.com/office/officeart/2005/8/layout/hierarchy1"/>
    <dgm:cxn modelId="{0D4BA215-5383-4AC4-B3F2-E9DF3FD6E964}" type="presParOf" srcId="{4E9E7A24-955A-4DF8-B8DB-F877DD439C42}" destId="{566D511C-757B-426A-A23B-DEB6EEED5545}" srcOrd="1" destOrd="0" presId="urn:microsoft.com/office/officeart/2005/8/layout/hierarchy1"/>
    <dgm:cxn modelId="{4518B03A-0346-450E-8965-7F17FF37FAD1}" type="presParOf" srcId="{566D511C-757B-426A-A23B-DEB6EEED5545}" destId="{F0CD5881-9654-42FF-B79F-6C4B891BA14F}" srcOrd="0" destOrd="0" presId="urn:microsoft.com/office/officeart/2005/8/layout/hierarchy1"/>
    <dgm:cxn modelId="{1EF82685-C9CF-4732-A5F9-7BD25C4B6B7F}" type="presParOf" srcId="{566D511C-757B-426A-A23B-DEB6EEED5545}" destId="{9B5410DB-0BE2-44D2-9B30-FFEF2B72E112}" srcOrd="1" destOrd="0" presId="urn:microsoft.com/office/officeart/2005/8/layout/hierarchy1"/>
    <dgm:cxn modelId="{751DDCBA-9B9D-450B-AEE1-733006C82EAA}" type="presParOf" srcId="{9B5410DB-0BE2-44D2-9B30-FFEF2B72E112}" destId="{29C43D24-3186-4E2E-95B7-0D53937F0014}" srcOrd="0" destOrd="0" presId="urn:microsoft.com/office/officeart/2005/8/layout/hierarchy1"/>
    <dgm:cxn modelId="{2D50E3E7-B688-4085-9745-9121D745AAB0}" type="presParOf" srcId="{29C43D24-3186-4E2E-95B7-0D53937F0014}" destId="{D3898839-5685-4D63-AD5C-0231FCDF0211}" srcOrd="0" destOrd="0" presId="urn:microsoft.com/office/officeart/2005/8/layout/hierarchy1"/>
    <dgm:cxn modelId="{4A3C9314-AC8D-4641-B5CF-320119218B5A}" type="presParOf" srcId="{29C43D24-3186-4E2E-95B7-0D53937F0014}" destId="{B76BEE64-D0D6-4640-8EBC-C65CCB49997C}" srcOrd="1" destOrd="0" presId="urn:microsoft.com/office/officeart/2005/8/layout/hierarchy1"/>
    <dgm:cxn modelId="{347752DD-E612-4D88-BB4D-57130CE14764}" type="presParOf" srcId="{9B5410DB-0BE2-44D2-9B30-FFEF2B72E112}" destId="{FAE00449-A9AC-4B2C-A1E0-C5434E34A2A7}" srcOrd="1" destOrd="0" presId="urn:microsoft.com/office/officeart/2005/8/layout/hierarchy1"/>
    <dgm:cxn modelId="{761D8808-B5C7-46CF-86A0-3D983537DE6F}" type="presParOf" srcId="{566D511C-757B-426A-A23B-DEB6EEED5545}" destId="{59A3BBB9-33DE-4AD9-9F1B-ACC797E558BE}" srcOrd="2" destOrd="0" presId="urn:microsoft.com/office/officeart/2005/8/layout/hierarchy1"/>
    <dgm:cxn modelId="{8DAE2545-207E-4AF7-8EBC-53D79F432DC9}" type="presParOf" srcId="{566D511C-757B-426A-A23B-DEB6EEED5545}" destId="{B17E96EE-F53F-4D7B-9FCC-AD6CEDA05BBD}" srcOrd="3" destOrd="0" presId="urn:microsoft.com/office/officeart/2005/8/layout/hierarchy1"/>
    <dgm:cxn modelId="{E30F5105-E5A7-4BC9-BAF7-49FEAEA2D9CC}" type="presParOf" srcId="{B17E96EE-F53F-4D7B-9FCC-AD6CEDA05BBD}" destId="{0EF84CB5-BC4B-4636-8A53-8A92EE0AA0AC}" srcOrd="0" destOrd="0" presId="urn:microsoft.com/office/officeart/2005/8/layout/hierarchy1"/>
    <dgm:cxn modelId="{3540C8AD-C732-4D35-BE6A-BA033FC79AC4}" type="presParOf" srcId="{0EF84CB5-BC4B-4636-8A53-8A92EE0AA0AC}" destId="{AD817465-531D-442A-8CE9-5B39BA6009EC}" srcOrd="0" destOrd="0" presId="urn:microsoft.com/office/officeart/2005/8/layout/hierarchy1"/>
    <dgm:cxn modelId="{4B258787-E8BB-4912-9BD6-7CC8FF14472C}" type="presParOf" srcId="{0EF84CB5-BC4B-4636-8A53-8A92EE0AA0AC}" destId="{1BC87A97-BE5F-4757-AA8E-E5F5A9D38629}" srcOrd="1" destOrd="0" presId="urn:microsoft.com/office/officeart/2005/8/layout/hierarchy1"/>
    <dgm:cxn modelId="{28447D92-6E6E-4ABF-893B-B4E79E22A887}" type="presParOf" srcId="{B17E96EE-F53F-4D7B-9FCC-AD6CEDA05BBD}" destId="{AFFDCF31-C093-46F6-BD1F-C0C1ADE688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BBB9-33DE-4AD9-9F1B-ACC797E558BE}">
      <dsp:nvSpPr>
        <dsp:cNvPr id="0" name=""/>
        <dsp:cNvSpPr/>
      </dsp:nvSpPr>
      <dsp:spPr>
        <a:xfrm>
          <a:off x="8701503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629480" y="204152"/>
              </a:lnTo>
              <a:lnTo>
                <a:pt x="62948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D5881-9654-42FF-B79F-6C4B891BA14F}">
      <dsp:nvSpPr>
        <dsp:cNvPr id="0" name=""/>
        <dsp:cNvSpPr/>
      </dsp:nvSpPr>
      <dsp:spPr>
        <a:xfrm>
          <a:off x="8072022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629480" y="0"/>
              </a:moveTo>
              <a:lnTo>
                <a:pt x="629480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CB873-42C9-4B33-A331-8396112FDCFD}">
      <dsp:nvSpPr>
        <dsp:cNvPr id="0" name=""/>
        <dsp:cNvSpPr/>
      </dsp:nvSpPr>
      <dsp:spPr>
        <a:xfrm>
          <a:off x="4924618" y="2906873"/>
          <a:ext cx="3776884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3776884" y="204152"/>
              </a:lnTo>
              <a:lnTo>
                <a:pt x="3776884" y="299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E9E7A-8D76-4CAD-A631-D01CCCC1331D}">
      <dsp:nvSpPr>
        <dsp:cNvPr id="0" name=""/>
        <dsp:cNvSpPr/>
      </dsp:nvSpPr>
      <dsp:spPr>
        <a:xfrm>
          <a:off x="6183580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629480" y="204152"/>
              </a:lnTo>
              <a:lnTo>
                <a:pt x="62948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8699B-3CA7-4382-9E9B-38DDF0D0CE04}">
      <dsp:nvSpPr>
        <dsp:cNvPr id="0" name=""/>
        <dsp:cNvSpPr/>
      </dsp:nvSpPr>
      <dsp:spPr>
        <a:xfrm>
          <a:off x="5554099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629480" y="0"/>
              </a:moveTo>
              <a:lnTo>
                <a:pt x="629480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8E30F-E709-40F6-8B75-E6A77EA71D09}">
      <dsp:nvSpPr>
        <dsp:cNvPr id="0" name=""/>
        <dsp:cNvSpPr/>
      </dsp:nvSpPr>
      <dsp:spPr>
        <a:xfrm>
          <a:off x="4924618" y="2906873"/>
          <a:ext cx="1258961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1258961" y="204152"/>
              </a:lnTo>
              <a:lnTo>
                <a:pt x="1258961" y="299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55675-2D59-4E0F-ABA7-8E7DD9FDF568}">
      <dsp:nvSpPr>
        <dsp:cNvPr id="0" name=""/>
        <dsp:cNvSpPr/>
      </dsp:nvSpPr>
      <dsp:spPr>
        <a:xfrm>
          <a:off x="3665656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629480" y="204152"/>
              </a:lnTo>
              <a:lnTo>
                <a:pt x="62948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A2020-3CDC-4726-AD9F-42C64E4FC91E}">
      <dsp:nvSpPr>
        <dsp:cNvPr id="0" name=""/>
        <dsp:cNvSpPr/>
      </dsp:nvSpPr>
      <dsp:spPr>
        <a:xfrm>
          <a:off x="3036176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629480" y="0"/>
              </a:moveTo>
              <a:lnTo>
                <a:pt x="629480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502F8-B05E-453F-9A6D-DDC8CB43A1BE}">
      <dsp:nvSpPr>
        <dsp:cNvPr id="0" name=""/>
        <dsp:cNvSpPr/>
      </dsp:nvSpPr>
      <dsp:spPr>
        <a:xfrm>
          <a:off x="3665656" y="2906873"/>
          <a:ext cx="1258961" cy="299575"/>
        </a:xfrm>
        <a:custGeom>
          <a:avLst/>
          <a:gdLst/>
          <a:ahLst/>
          <a:cxnLst/>
          <a:rect l="0" t="0" r="0" b="0"/>
          <a:pathLst>
            <a:path>
              <a:moveTo>
                <a:pt x="1258961" y="0"/>
              </a:moveTo>
              <a:lnTo>
                <a:pt x="1258961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88A03-4B68-40F8-B721-0169A55A00D8}">
      <dsp:nvSpPr>
        <dsp:cNvPr id="0" name=""/>
        <dsp:cNvSpPr/>
      </dsp:nvSpPr>
      <dsp:spPr>
        <a:xfrm>
          <a:off x="1147733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2"/>
              </a:lnTo>
              <a:lnTo>
                <a:pt x="629480" y="204152"/>
              </a:lnTo>
              <a:lnTo>
                <a:pt x="62948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38FBE-5CFB-403E-A88E-78F3DB6831EF}">
      <dsp:nvSpPr>
        <dsp:cNvPr id="0" name=""/>
        <dsp:cNvSpPr/>
      </dsp:nvSpPr>
      <dsp:spPr>
        <a:xfrm>
          <a:off x="518252" y="3860537"/>
          <a:ext cx="629480" cy="299575"/>
        </a:xfrm>
        <a:custGeom>
          <a:avLst/>
          <a:gdLst/>
          <a:ahLst/>
          <a:cxnLst/>
          <a:rect l="0" t="0" r="0" b="0"/>
          <a:pathLst>
            <a:path>
              <a:moveTo>
                <a:pt x="629480" y="0"/>
              </a:moveTo>
              <a:lnTo>
                <a:pt x="629480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E3FD6-66FF-4D04-B74E-1692147DEDA8}">
      <dsp:nvSpPr>
        <dsp:cNvPr id="0" name=""/>
        <dsp:cNvSpPr/>
      </dsp:nvSpPr>
      <dsp:spPr>
        <a:xfrm>
          <a:off x="1147733" y="2906873"/>
          <a:ext cx="3776884" cy="299575"/>
        </a:xfrm>
        <a:custGeom>
          <a:avLst/>
          <a:gdLst/>
          <a:ahLst/>
          <a:cxnLst/>
          <a:rect l="0" t="0" r="0" b="0"/>
          <a:pathLst>
            <a:path>
              <a:moveTo>
                <a:pt x="3776884" y="0"/>
              </a:moveTo>
              <a:lnTo>
                <a:pt x="3776884" y="204152"/>
              </a:lnTo>
              <a:lnTo>
                <a:pt x="0" y="204152"/>
              </a:lnTo>
              <a:lnTo>
                <a:pt x="0" y="299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ECE5D-C9AA-4E72-A7D9-C4543207D1C7}">
      <dsp:nvSpPr>
        <dsp:cNvPr id="0" name=""/>
        <dsp:cNvSpPr/>
      </dsp:nvSpPr>
      <dsp:spPr>
        <a:xfrm>
          <a:off x="4409588" y="2252785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01B1C-EE2E-4425-B8C1-480636165D4F}">
      <dsp:nvSpPr>
        <dsp:cNvPr id="0" name=""/>
        <dsp:cNvSpPr/>
      </dsp:nvSpPr>
      <dsp:spPr>
        <a:xfrm>
          <a:off x="4524039" y="2361514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주차금지   알림 시스템</a:t>
          </a:r>
          <a:endParaRPr lang="ko-KR" altLang="en-US" sz="1200" kern="1200" dirty="0"/>
        </a:p>
      </dsp:txBody>
      <dsp:txXfrm>
        <a:off x="4543197" y="2380672"/>
        <a:ext cx="991743" cy="615771"/>
      </dsp:txXfrm>
    </dsp:sp>
    <dsp:sp modelId="{95A6CECA-BBAD-4453-9E32-6DE2E27688EE}">
      <dsp:nvSpPr>
        <dsp:cNvPr id="0" name=""/>
        <dsp:cNvSpPr/>
      </dsp:nvSpPr>
      <dsp:spPr>
        <a:xfrm>
          <a:off x="632703" y="3206449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71203-6576-44F3-B693-A0AD5FFF726D}">
      <dsp:nvSpPr>
        <dsp:cNvPr id="0" name=""/>
        <dsp:cNvSpPr/>
      </dsp:nvSpPr>
      <dsp:spPr>
        <a:xfrm>
          <a:off x="747154" y="3315177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정확성   </a:t>
          </a:r>
          <a:r>
            <a:rPr lang="en-US" altLang="ko-KR" sz="1200" kern="1200" dirty="0" smtClean="0"/>
            <a:t>(0.56)</a:t>
          </a:r>
          <a:endParaRPr lang="ko-KR" altLang="en-US" sz="1200" kern="1200" dirty="0"/>
        </a:p>
      </dsp:txBody>
      <dsp:txXfrm>
        <a:off x="766312" y="3334335"/>
        <a:ext cx="991743" cy="615771"/>
      </dsp:txXfrm>
    </dsp:sp>
    <dsp:sp modelId="{8F735329-2D8F-4445-B983-DF5C69182CB8}">
      <dsp:nvSpPr>
        <dsp:cNvPr id="0" name=""/>
        <dsp:cNvSpPr/>
      </dsp:nvSpPr>
      <dsp:spPr>
        <a:xfrm>
          <a:off x="3223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1807-202B-4873-8D5B-5756801223C6}">
      <dsp:nvSpPr>
        <dsp:cNvPr id="0" name=""/>
        <dsp:cNvSpPr/>
      </dsp:nvSpPr>
      <dsp:spPr>
        <a:xfrm>
          <a:off x="117674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반응속도 </a:t>
          </a:r>
          <a:r>
            <a:rPr lang="en-US" altLang="ko-KR" sz="1200" kern="1200" dirty="0" smtClean="0"/>
            <a:t>(0.5)</a:t>
          </a:r>
          <a:endParaRPr lang="ko-KR" altLang="en-US" sz="1200" kern="1200" dirty="0"/>
        </a:p>
      </dsp:txBody>
      <dsp:txXfrm>
        <a:off x="136832" y="4287999"/>
        <a:ext cx="991743" cy="615771"/>
      </dsp:txXfrm>
    </dsp:sp>
    <dsp:sp modelId="{CE6035B8-BEDB-4E68-A15B-77A60EFF7BA8}">
      <dsp:nvSpPr>
        <dsp:cNvPr id="0" name=""/>
        <dsp:cNvSpPr/>
      </dsp:nvSpPr>
      <dsp:spPr>
        <a:xfrm>
          <a:off x="1262184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A1605-B4AA-4C96-AAE4-E75E25290505}">
      <dsp:nvSpPr>
        <dsp:cNvPr id="0" name=""/>
        <dsp:cNvSpPr/>
      </dsp:nvSpPr>
      <dsp:spPr>
        <a:xfrm>
          <a:off x="1376635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거리감지</a:t>
          </a:r>
          <a:r>
            <a:rPr lang="ko-KR" altLang="en-US" sz="1200" kern="1200" dirty="0" smtClean="0"/>
            <a:t> </a:t>
          </a:r>
          <a:r>
            <a:rPr lang="en-US" altLang="ko-KR" sz="1200" kern="1200" dirty="0" smtClean="0"/>
            <a:t>(0.5)</a:t>
          </a:r>
          <a:endParaRPr lang="ko-KR" altLang="en-US" sz="1200" kern="1200" dirty="0"/>
        </a:p>
      </dsp:txBody>
      <dsp:txXfrm>
        <a:off x="1395793" y="4287999"/>
        <a:ext cx="991743" cy="615771"/>
      </dsp:txXfrm>
    </dsp:sp>
    <dsp:sp modelId="{913F1082-2ABF-43B5-B88C-416F5A3B62D0}">
      <dsp:nvSpPr>
        <dsp:cNvPr id="0" name=""/>
        <dsp:cNvSpPr/>
      </dsp:nvSpPr>
      <dsp:spPr>
        <a:xfrm>
          <a:off x="3150627" y="3206449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C97C-9F36-4720-9E07-5B05804987C7}">
      <dsp:nvSpPr>
        <dsp:cNvPr id="0" name=""/>
        <dsp:cNvSpPr/>
      </dsp:nvSpPr>
      <dsp:spPr>
        <a:xfrm>
          <a:off x="3265078" y="3315177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비용     </a:t>
          </a:r>
          <a:r>
            <a:rPr lang="en-US" altLang="ko-KR" sz="1200" kern="1200" dirty="0" smtClean="0"/>
            <a:t>(0.06)</a:t>
          </a:r>
          <a:endParaRPr lang="ko-KR" altLang="en-US" sz="1200" kern="1200" dirty="0"/>
        </a:p>
      </dsp:txBody>
      <dsp:txXfrm>
        <a:off x="3284236" y="3334335"/>
        <a:ext cx="991743" cy="615771"/>
      </dsp:txXfrm>
    </dsp:sp>
    <dsp:sp modelId="{C0CEE24E-BA90-4304-A9C1-CB6D1B97A473}">
      <dsp:nvSpPr>
        <dsp:cNvPr id="0" name=""/>
        <dsp:cNvSpPr/>
      </dsp:nvSpPr>
      <dsp:spPr>
        <a:xfrm>
          <a:off x="2521146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997E1-29E9-46AF-B217-F4361F10F5A3}">
      <dsp:nvSpPr>
        <dsp:cNvPr id="0" name=""/>
        <dsp:cNvSpPr/>
      </dsp:nvSpPr>
      <dsp:spPr>
        <a:xfrm>
          <a:off x="2635597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설치비용 </a:t>
          </a:r>
          <a:r>
            <a:rPr lang="en-US" altLang="ko-KR" sz="1200" kern="1200" dirty="0" smtClean="0"/>
            <a:t>(0.7)</a:t>
          </a:r>
          <a:endParaRPr lang="ko-KR" altLang="en-US" sz="1200" kern="1200" dirty="0"/>
        </a:p>
      </dsp:txBody>
      <dsp:txXfrm>
        <a:off x="2654755" y="4287999"/>
        <a:ext cx="991743" cy="615771"/>
      </dsp:txXfrm>
    </dsp:sp>
    <dsp:sp modelId="{6823A968-2575-49AE-9DDF-DB963477FDE0}">
      <dsp:nvSpPr>
        <dsp:cNvPr id="0" name=""/>
        <dsp:cNvSpPr/>
      </dsp:nvSpPr>
      <dsp:spPr>
        <a:xfrm>
          <a:off x="3780107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8E7CF-DC46-4607-B20F-7EDFE63892C5}">
      <dsp:nvSpPr>
        <dsp:cNvPr id="0" name=""/>
        <dsp:cNvSpPr/>
      </dsp:nvSpPr>
      <dsp:spPr>
        <a:xfrm>
          <a:off x="3894558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유지비용 </a:t>
          </a:r>
          <a:r>
            <a:rPr lang="en-US" altLang="ko-KR" sz="1200" kern="1200" dirty="0" smtClean="0"/>
            <a:t>(0.3)</a:t>
          </a:r>
          <a:endParaRPr lang="ko-KR" altLang="en-US" sz="1200" kern="1200" dirty="0"/>
        </a:p>
      </dsp:txBody>
      <dsp:txXfrm>
        <a:off x="3913716" y="4287999"/>
        <a:ext cx="991743" cy="615771"/>
      </dsp:txXfrm>
    </dsp:sp>
    <dsp:sp modelId="{77E42829-213C-4AA6-AE6B-27DC72C61728}">
      <dsp:nvSpPr>
        <dsp:cNvPr id="0" name=""/>
        <dsp:cNvSpPr/>
      </dsp:nvSpPr>
      <dsp:spPr>
        <a:xfrm>
          <a:off x="5668550" y="3206449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236E8-8168-4B77-9965-1C6149BA0C6A}">
      <dsp:nvSpPr>
        <dsp:cNvPr id="0" name=""/>
        <dsp:cNvSpPr/>
      </dsp:nvSpPr>
      <dsp:spPr>
        <a:xfrm>
          <a:off x="5783001" y="3315177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Size       (0.27)</a:t>
          </a:r>
          <a:endParaRPr lang="ko-KR" altLang="en-US" sz="1200" kern="1200" dirty="0"/>
        </a:p>
      </dsp:txBody>
      <dsp:txXfrm>
        <a:off x="5802159" y="3334335"/>
        <a:ext cx="991743" cy="615771"/>
      </dsp:txXfrm>
    </dsp:sp>
    <dsp:sp modelId="{D336154D-D40E-4155-960B-024DB946ABED}">
      <dsp:nvSpPr>
        <dsp:cNvPr id="0" name=""/>
        <dsp:cNvSpPr/>
      </dsp:nvSpPr>
      <dsp:spPr>
        <a:xfrm>
          <a:off x="5039069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45AF-BD08-4EE3-B3B4-F0306C5463E5}">
      <dsp:nvSpPr>
        <dsp:cNvPr id="0" name=""/>
        <dsp:cNvSpPr/>
      </dsp:nvSpPr>
      <dsp:spPr>
        <a:xfrm>
          <a:off x="5153520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스피커 크기 </a:t>
          </a:r>
          <a:r>
            <a:rPr lang="en-US" altLang="ko-KR" sz="1200" kern="1200" dirty="0" smtClean="0"/>
            <a:t>(0.1)</a:t>
          </a:r>
          <a:endParaRPr lang="ko-KR" altLang="en-US" sz="1200" kern="1200" dirty="0"/>
        </a:p>
      </dsp:txBody>
      <dsp:txXfrm>
        <a:off x="5172678" y="4287999"/>
        <a:ext cx="991743" cy="615771"/>
      </dsp:txXfrm>
    </dsp:sp>
    <dsp:sp modelId="{5206E56B-647B-4202-941F-4C74E085B034}">
      <dsp:nvSpPr>
        <dsp:cNvPr id="0" name=""/>
        <dsp:cNvSpPr/>
      </dsp:nvSpPr>
      <dsp:spPr>
        <a:xfrm>
          <a:off x="6298031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2385-AFC9-4512-BC56-69A751A7E852}">
      <dsp:nvSpPr>
        <dsp:cNvPr id="0" name=""/>
        <dsp:cNvSpPr/>
      </dsp:nvSpPr>
      <dsp:spPr>
        <a:xfrm>
          <a:off x="6412482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표지판 크기 </a:t>
          </a:r>
          <a:r>
            <a:rPr lang="en-US" altLang="ko-KR" sz="1200" kern="1200" dirty="0" smtClean="0"/>
            <a:t>(0.9)</a:t>
          </a:r>
          <a:endParaRPr lang="ko-KR" altLang="en-US" sz="1200" kern="1200" dirty="0"/>
        </a:p>
      </dsp:txBody>
      <dsp:txXfrm>
        <a:off x="6431640" y="4287999"/>
        <a:ext cx="991743" cy="615771"/>
      </dsp:txXfrm>
    </dsp:sp>
    <dsp:sp modelId="{EC7B7DD3-3C42-4319-B391-869109A9A7EF}">
      <dsp:nvSpPr>
        <dsp:cNvPr id="0" name=""/>
        <dsp:cNvSpPr/>
      </dsp:nvSpPr>
      <dsp:spPr>
        <a:xfrm>
          <a:off x="8186473" y="3206449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F774A-F7AB-4EEB-BBBC-363015441982}">
      <dsp:nvSpPr>
        <dsp:cNvPr id="0" name=""/>
        <dsp:cNvSpPr/>
      </dsp:nvSpPr>
      <dsp:spPr>
        <a:xfrm>
          <a:off x="8300924" y="3315177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외부디자인</a:t>
          </a:r>
          <a:r>
            <a:rPr lang="en-US" altLang="ko-KR" sz="1200" kern="1200" dirty="0" smtClean="0"/>
            <a:t>(0.11)</a:t>
          </a:r>
          <a:endParaRPr lang="ko-KR" altLang="en-US" sz="1200" kern="1200" dirty="0"/>
        </a:p>
      </dsp:txBody>
      <dsp:txXfrm>
        <a:off x="8320082" y="3334335"/>
        <a:ext cx="991743" cy="615771"/>
      </dsp:txXfrm>
    </dsp:sp>
    <dsp:sp modelId="{D3898839-5685-4D63-AD5C-0231FCDF0211}">
      <dsp:nvSpPr>
        <dsp:cNvPr id="0" name=""/>
        <dsp:cNvSpPr/>
      </dsp:nvSpPr>
      <dsp:spPr>
        <a:xfrm>
          <a:off x="7556992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BEE64-D0D6-4640-8EBC-C65CCB49997C}">
      <dsp:nvSpPr>
        <dsp:cNvPr id="0" name=""/>
        <dsp:cNvSpPr/>
      </dsp:nvSpPr>
      <dsp:spPr>
        <a:xfrm>
          <a:off x="7671443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모양       </a:t>
          </a:r>
          <a:r>
            <a:rPr lang="en-US" altLang="ko-KR" sz="1200" kern="1200" dirty="0" smtClean="0"/>
            <a:t>(0.5)</a:t>
          </a:r>
          <a:endParaRPr lang="ko-KR" altLang="en-US" sz="1200" kern="1200" dirty="0"/>
        </a:p>
      </dsp:txBody>
      <dsp:txXfrm>
        <a:off x="7690601" y="4287999"/>
        <a:ext cx="991743" cy="615771"/>
      </dsp:txXfrm>
    </dsp:sp>
    <dsp:sp modelId="{AD817465-531D-442A-8CE9-5B39BA6009EC}">
      <dsp:nvSpPr>
        <dsp:cNvPr id="0" name=""/>
        <dsp:cNvSpPr/>
      </dsp:nvSpPr>
      <dsp:spPr>
        <a:xfrm>
          <a:off x="8815954" y="4160112"/>
          <a:ext cx="1030059" cy="6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87A97-BE5F-4757-AA8E-E5F5A9D38629}">
      <dsp:nvSpPr>
        <dsp:cNvPr id="0" name=""/>
        <dsp:cNvSpPr/>
      </dsp:nvSpPr>
      <dsp:spPr>
        <a:xfrm>
          <a:off x="8930405" y="4268841"/>
          <a:ext cx="1030059" cy="6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색          </a:t>
          </a:r>
          <a:r>
            <a:rPr lang="en-US" altLang="ko-KR" sz="1200" kern="1200" dirty="0" smtClean="0"/>
            <a:t>(0.5)</a:t>
          </a:r>
          <a:endParaRPr lang="ko-KR" altLang="en-US" sz="1200" kern="1200" dirty="0"/>
        </a:p>
      </dsp:txBody>
      <dsp:txXfrm>
        <a:off x="8949563" y="4287999"/>
        <a:ext cx="991743" cy="61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64443-BF34-476C-80C5-8239F487A48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12E37-F427-46B2-8CA7-C270BB75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6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12E37-F427-46B2-8CA7-C270BB753C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6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12E37-F427-46B2-8CA7-C270BB753C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4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12E37-F427-46B2-8CA7-C270BB753C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2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Application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17356" y="1642820"/>
            <a:ext cx="34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Display</a:t>
            </a:r>
            <a:endParaRPr lang="ko-KR" altLang="en-US" dirty="0"/>
          </a:p>
        </p:txBody>
      </p:sp>
      <p:pic>
        <p:nvPicPr>
          <p:cNvPr id="8" name="_x347046408" descr="EMB00002bac3bd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0" y="2095082"/>
            <a:ext cx="5400675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35762" y="2929180"/>
            <a:ext cx="3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LCD : Photo Luminescence, PL</a:t>
            </a:r>
            <a:endParaRPr lang="en-US" altLang="ko-KR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35762" y="5098942"/>
            <a:ext cx="35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OLED : Electro Luminescence, EL</a:t>
            </a:r>
            <a:endParaRPr lang="en-US" altLang="ko-KR" dirty="0"/>
          </a:p>
        </p:txBody>
      </p:sp>
      <p:pic>
        <p:nvPicPr>
          <p:cNvPr id="11" name="_x347046648" descr="EMB00002bac3be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0" y="2095082"/>
            <a:ext cx="5400675" cy="40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3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1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6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9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26F5-3392-4C4B-A02C-47D39AF348C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0048-CD9C-4CD1-824C-2987FEA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13618" y="1921056"/>
            <a:ext cx="5123497" cy="3304088"/>
          </a:xfrm>
          <a:prstGeom prst="rect">
            <a:avLst/>
          </a:prstGeom>
          <a:solidFill>
            <a:srgbClr val="8EB4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7455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0207" y="2017576"/>
            <a:ext cx="4890317" cy="311104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주차 금지구역</a:t>
            </a:r>
            <a:endParaRPr lang="en-US" altLang="ko-KR" sz="4800" dirty="0" smtClean="0"/>
          </a:p>
          <a:p>
            <a:pPr algn="ctr"/>
            <a:r>
              <a:rPr lang="ko-KR" altLang="en-US" sz="4800" dirty="0" smtClean="0"/>
              <a:t>알림 시스템</a:t>
            </a:r>
            <a:endParaRPr lang="ko-KR" altLang="en-US" sz="4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349518-C0BC-46F0-8E62-68552F9CA841}"/>
              </a:ext>
            </a:extLst>
          </p:cNvPr>
          <p:cNvCxnSpPr/>
          <p:nvPr/>
        </p:nvCxnSpPr>
        <p:spPr>
          <a:xfrm>
            <a:off x="0" y="0"/>
            <a:ext cx="755650" cy="627380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345478" y="5845076"/>
            <a:ext cx="266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2014270515 </a:t>
            </a:r>
            <a:r>
              <a:rPr lang="ko-KR" altLang="en-US" dirty="0" err="1" smtClean="0"/>
              <a:t>장승빈</a:t>
            </a:r>
            <a:endParaRPr lang="en-US" altLang="ko-KR" dirty="0" smtClean="0"/>
          </a:p>
          <a:p>
            <a:r>
              <a:rPr lang="en-US" altLang="ko-KR" dirty="0" smtClean="0"/>
              <a:t>2014270485 </a:t>
            </a:r>
            <a:r>
              <a:rPr lang="ko-KR" altLang="en-US" dirty="0" smtClean="0"/>
              <a:t>노민규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Flow Chart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3935" y="1487738"/>
            <a:ext cx="654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7065" y="3390705"/>
            <a:ext cx="817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12" y="1628150"/>
            <a:ext cx="9180007" cy="4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000" b="1" dirty="0" smtClean="0"/>
              <a:t>Testing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82194"/>
              </p:ext>
            </p:extLst>
          </p:nvPr>
        </p:nvGraphicFramePr>
        <p:xfrm>
          <a:off x="1285911" y="1743225"/>
          <a:ext cx="9726079" cy="4082808"/>
        </p:xfrm>
        <a:graphic>
          <a:graphicData uri="http://schemas.openxmlformats.org/drawingml/2006/table">
            <a:tbl>
              <a:tblPr/>
              <a:tblGrid>
                <a:gridCol w="751722">
                  <a:extLst>
                    <a:ext uri="{9D8B030D-6E8A-4147-A177-3AD203B41FA5}">
                      <a16:colId xmlns:a16="http://schemas.microsoft.com/office/drawing/2014/main" val="3513865044"/>
                    </a:ext>
                  </a:extLst>
                </a:gridCol>
                <a:gridCol w="2186052">
                  <a:extLst>
                    <a:ext uri="{9D8B030D-6E8A-4147-A177-3AD203B41FA5}">
                      <a16:colId xmlns:a16="http://schemas.microsoft.com/office/drawing/2014/main" val="998382529"/>
                    </a:ext>
                  </a:extLst>
                </a:gridCol>
                <a:gridCol w="2446840">
                  <a:extLst>
                    <a:ext uri="{9D8B030D-6E8A-4147-A177-3AD203B41FA5}">
                      <a16:colId xmlns:a16="http://schemas.microsoft.com/office/drawing/2014/main" val="1042970693"/>
                    </a:ext>
                  </a:extLst>
                </a:gridCol>
                <a:gridCol w="816919">
                  <a:extLst>
                    <a:ext uri="{9D8B030D-6E8A-4147-A177-3AD203B41FA5}">
                      <a16:colId xmlns:a16="http://schemas.microsoft.com/office/drawing/2014/main" val="2614540417"/>
                    </a:ext>
                  </a:extLst>
                </a:gridCol>
                <a:gridCol w="751722">
                  <a:extLst>
                    <a:ext uri="{9D8B030D-6E8A-4147-A177-3AD203B41FA5}">
                      <a16:colId xmlns:a16="http://schemas.microsoft.com/office/drawing/2014/main" val="280266044"/>
                    </a:ext>
                  </a:extLst>
                </a:gridCol>
                <a:gridCol w="2772824">
                  <a:extLst>
                    <a:ext uri="{9D8B030D-6E8A-4147-A177-3AD203B41FA5}">
                      <a16:colId xmlns:a16="http://schemas.microsoft.com/office/drawing/2014/main" val="2952132236"/>
                    </a:ext>
                  </a:extLst>
                </a:gridCol>
              </a:tblGrid>
              <a:tr h="8540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Step</a:t>
                      </a:r>
                      <a:endParaRPr 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Action</a:t>
                      </a:r>
                      <a:endParaRPr 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예상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Pass</a:t>
                      </a:r>
                      <a:endParaRPr 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Fail</a:t>
                      </a:r>
                      <a:endParaRPr 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Comments</a:t>
                      </a:r>
                      <a:endParaRPr lang="en-US" sz="16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57315"/>
                  </a:ext>
                </a:extLst>
              </a:tr>
              <a:tr h="1200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거리감지를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30cm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조정했을 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거리 센서가 너무 짧아서 차량 감지가 안됨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충분히 차량 감지를 하기 위해선 거리 센서의 거리를 늘린다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58731"/>
                  </a:ext>
                </a:extLst>
              </a:tr>
              <a:tr h="8192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on/off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작동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외부 차량과 내부 차량을 구분한다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42508"/>
                  </a:ext>
                </a:extLst>
              </a:tr>
              <a:tr h="1208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표지판의 높이를 지상 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1.5m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설치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작은 차량도 감지하지만 외부인이 표지판을 보기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초음파 센서는 낮게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표지판의 높이는 높게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16923" y="2913772"/>
            <a:ext cx="5298830" cy="1030456"/>
            <a:chOff x="3516923" y="3356904"/>
            <a:chExt cx="5298830" cy="1030456"/>
          </a:xfrm>
        </p:grpSpPr>
        <p:sp>
          <p:nvSpPr>
            <p:cNvPr id="9" name="직사각형 8"/>
            <p:cNvSpPr/>
            <p:nvPr/>
          </p:nvSpPr>
          <p:spPr>
            <a:xfrm>
              <a:off x="3770141" y="3483511"/>
              <a:ext cx="5045612" cy="9038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16923" y="3356904"/>
              <a:ext cx="5176911" cy="9038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Q &amp; A</a:t>
              </a:r>
              <a:endParaRPr lang="ko-KR" altLang="en-US" sz="360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4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61182" y="872197"/>
            <a:ext cx="11183815" cy="5542671"/>
          </a:xfrm>
          <a:prstGeom prst="roundRect">
            <a:avLst>
              <a:gd name="adj" fmla="val 702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6439" y="745582"/>
            <a:ext cx="2169823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6440" y="618975"/>
            <a:ext cx="2149663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813" y="1473786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09" y="2274005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209" y="3007706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813" y="4438307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5225" y="1559748"/>
            <a:ext cx="653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 선정 이유 및 필요성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5225" y="2366337"/>
            <a:ext cx="468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마케팅 및 공학적 요구사항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5226" y="3100038"/>
            <a:ext cx="367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 소개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8809" y="4527660"/>
            <a:ext cx="369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소개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8188" y="5122357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809" y="5177495"/>
            <a:ext cx="369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 &amp; Testing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1813" y="3730423"/>
            <a:ext cx="91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333F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solidFill>
                <a:srgbClr val="333F5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3829" y="3822755"/>
            <a:ext cx="4687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&amp; Tree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8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/>
              <a:t>아이디어 선정 이유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7833" y="2898263"/>
            <a:ext cx="4849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TV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백종원의 </a:t>
            </a:r>
            <a:r>
              <a:rPr lang="ko-KR" altLang="en-US" sz="2000" dirty="0" err="1" smtClean="0"/>
              <a:t>골목식당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직접 목격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불법주차단속 강화 기사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1" y="2027212"/>
            <a:ext cx="519853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/>
              <a:t>필요성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64900" y="2630013"/>
            <a:ext cx="6095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외부인력</a:t>
            </a:r>
            <a:r>
              <a:rPr lang="ko-KR" altLang="en-US" dirty="0" smtClean="0"/>
              <a:t> 소모 절감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자동시스템으로 관리의 부담이 덜함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불법주차시</a:t>
            </a:r>
            <a:r>
              <a:rPr lang="ko-KR" altLang="en-US" dirty="0" smtClean="0"/>
              <a:t> 해결이 미숙한 사람들을 위한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부득이하게 관리를 할 수 없는 사람들을 위한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2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/>
              <a:t>아이디어 소개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4" y="2097297"/>
            <a:ext cx="2902597" cy="2902597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5501898" y="2712198"/>
            <a:ext cx="1286360" cy="11933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27271" y="2097297"/>
            <a:ext cx="3564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LED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거리 감지 센서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음향 스피커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자동 문자전송 시스템</a:t>
            </a:r>
            <a:endParaRPr lang="ko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62A248-5313-4478-8EE4-8413AB9FFCC8}"/>
              </a:ext>
            </a:extLst>
          </p:cNvPr>
          <p:cNvGrpSpPr/>
          <p:nvPr/>
        </p:nvGrpSpPr>
        <p:grpSpPr>
          <a:xfrm>
            <a:off x="986999" y="5224212"/>
            <a:ext cx="10084157" cy="989330"/>
            <a:chOff x="636905" y="2132330"/>
            <a:chExt cx="8016875" cy="989330"/>
          </a:xfrm>
        </p:grpSpPr>
        <p:sp>
          <p:nvSpPr>
            <p:cNvPr id="13" name="Shape 168">
              <a:extLst>
                <a:ext uri="{FF2B5EF4-FFF2-40B4-BE49-F238E27FC236}">
                  <a16:creationId xmlns:a16="http://schemas.microsoft.com/office/drawing/2014/main" id="{536A21EF-6EC6-47AA-84EC-CB7B1937315E}"/>
                </a:ext>
              </a:extLst>
            </p:cNvPr>
            <p:cNvSpPr/>
            <p:nvPr/>
          </p:nvSpPr>
          <p:spPr>
            <a:xfrm>
              <a:off x="636905" y="2143125"/>
              <a:ext cx="1647825" cy="978535"/>
            </a:xfrm>
            <a:prstGeom prst="homePlate">
              <a:avLst>
                <a:gd name="adj" fmla="val 30129"/>
              </a:avLst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ko-KR" altLang="en-US" sz="20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PT Serif"/>
                </a:rPr>
                <a:t>감지</a:t>
              </a:r>
              <a:endParaRPr lang="en-US" altLang="ko-KR" sz="2000" spc="-15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PT Serif"/>
              </a:endParaRPr>
            </a:p>
          </p:txBody>
        </p:sp>
        <p:sp>
          <p:nvSpPr>
            <p:cNvPr id="14" name="Shape 169">
              <a:extLst>
                <a:ext uri="{FF2B5EF4-FFF2-40B4-BE49-F238E27FC236}">
                  <a16:creationId xmlns:a16="http://schemas.microsoft.com/office/drawing/2014/main" id="{AC011C25-FDC2-4B96-B0FE-5EF57B2B5A1A}"/>
                </a:ext>
              </a:extLst>
            </p:cNvPr>
            <p:cNvSpPr/>
            <p:nvPr/>
          </p:nvSpPr>
          <p:spPr>
            <a:xfrm>
              <a:off x="2192655" y="2143125"/>
              <a:ext cx="1679575" cy="978535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ko-KR" altLang="en-US" sz="20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돋움" panose="020B0600000101010101" pitchFamily="50" charset="-127"/>
                  <a:ea typeface="돋움" panose="020B0600000101010101" pitchFamily="50" charset="-127"/>
                  <a:sym typeface="PT Serif"/>
                </a:rPr>
                <a:t>동 작</a:t>
              </a:r>
              <a:endParaRPr lang="en-US" altLang="ko-KR" sz="2000" spc="-15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  <a:sym typeface="PT Serif"/>
              </a:endParaRPr>
            </a:p>
          </p:txBody>
        </p:sp>
        <p:sp>
          <p:nvSpPr>
            <p:cNvPr id="15" name="Shape 170">
              <a:extLst>
                <a:ext uri="{FF2B5EF4-FFF2-40B4-BE49-F238E27FC236}">
                  <a16:creationId xmlns:a16="http://schemas.microsoft.com/office/drawing/2014/main" id="{2CA18FAF-A1F5-474A-9249-69CD5C17129A}"/>
                </a:ext>
              </a:extLst>
            </p:cNvPr>
            <p:cNvSpPr/>
            <p:nvPr/>
          </p:nvSpPr>
          <p:spPr>
            <a:xfrm>
              <a:off x="3800475" y="2132330"/>
              <a:ext cx="1679575" cy="978535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en-US" sz="19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돋움" panose="020B0600000101010101" pitchFamily="50" charset="-127"/>
                  <a:ea typeface="돋움" panose="020B0600000101010101" pitchFamily="50" charset="-127"/>
                  <a:sym typeface="PT Serif"/>
                </a:rPr>
                <a:t>LED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ko-KR" altLang="en-US" sz="19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돋움" panose="020B0600000101010101" pitchFamily="50" charset="-127"/>
                  <a:ea typeface="돋움" panose="020B0600000101010101" pitchFamily="50" charset="-127"/>
                  <a:sym typeface="PT Serif"/>
                </a:rPr>
                <a:t>스피커</a:t>
              </a:r>
              <a:endParaRPr lang="en-US" altLang="ko-KR" sz="1900" spc="-150" dirty="0" smtClean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  <a:sym typeface="PT Serif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51F42C12-3AE7-4060-BF0A-B8DA65513AE1}"/>
                </a:ext>
              </a:extLst>
            </p:cNvPr>
            <p:cNvSpPr/>
            <p:nvPr/>
          </p:nvSpPr>
          <p:spPr>
            <a:xfrm>
              <a:off x="5380355" y="2132330"/>
              <a:ext cx="1679575" cy="978535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ko-KR" altLang="en-US" sz="17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돋움" panose="020B0600000101010101" pitchFamily="50" charset="-127"/>
                  <a:ea typeface="돋움" panose="020B0600000101010101" pitchFamily="50" charset="-127"/>
                  <a:sym typeface="PT Serif"/>
                </a:rPr>
                <a:t>문자전송</a:t>
              </a:r>
              <a:endParaRPr lang="en-US" sz="1700" spc="-15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돋움" panose="020B0600000101010101" pitchFamily="50" charset="-127"/>
                <a:ea typeface="돋움" panose="020B0600000101010101" pitchFamily="50" charset="-127"/>
                <a:sym typeface="PT Serif"/>
              </a:endParaRPr>
            </a:p>
          </p:txBody>
        </p:sp>
        <p:sp>
          <p:nvSpPr>
            <p:cNvPr id="17" name="Shape 170">
              <a:extLst>
                <a:ext uri="{FF2B5EF4-FFF2-40B4-BE49-F238E27FC236}">
                  <a16:creationId xmlns:a16="http://schemas.microsoft.com/office/drawing/2014/main" id="{1BCF33E1-CC42-4CEA-B231-40BA2730AA12}"/>
                </a:ext>
              </a:extLst>
            </p:cNvPr>
            <p:cNvSpPr/>
            <p:nvPr/>
          </p:nvSpPr>
          <p:spPr>
            <a:xfrm>
              <a:off x="6974205" y="2132330"/>
              <a:ext cx="1679575" cy="978535"/>
            </a:xfrm>
            <a:prstGeom prst="chevron">
              <a:avLst>
                <a:gd name="adj" fmla="val 29853"/>
              </a:avLst>
            </a:prstGeom>
            <a:solidFill>
              <a:schemeClr val="accent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ko-KR" altLang="en-US" sz="2000" spc="-150" dirty="0" smtClean="0">
                  <a:gradFill>
                    <a:gsLst>
                      <a:gs pos="83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PT Serif"/>
                </a:rPr>
                <a:t>견인</a:t>
              </a:r>
              <a:endParaRPr lang="en-US" sz="2000" spc="-15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0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/>
              <a:t>마케팅 및 공학적</a:t>
            </a:r>
            <a:endParaRPr lang="en-US" altLang="ko-KR" sz="2000" dirty="0" smtClean="0"/>
          </a:p>
          <a:p>
            <a:pPr algn="ctr" fontAlgn="base"/>
            <a:r>
              <a:rPr lang="ko-KR" altLang="en-US" sz="2000" b="1" dirty="0" smtClean="0"/>
              <a:t>요구사항</a:t>
            </a:r>
            <a:endParaRPr lang="en-US" altLang="ko-KR" sz="2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9067"/>
              </p:ext>
            </p:extLst>
          </p:nvPr>
        </p:nvGraphicFramePr>
        <p:xfrm>
          <a:off x="1442551" y="1755701"/>
          <a:ext cx="9608625" cy="414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346">
                  <a:extLst>
                    <a:ext uri="{9D8B030D-6E8A-4147-A177-3AD203B41FA5}">
                      <a16:colId xmlns:a16="http://schemas.microsoft.com/office/drawing/2014/main" val="2218956125"/>
                    </a:ext>
                  </a:extLst>
                </a:gridCol>
                <a:gridCol w="4794069">
                  <a:extLst>
                    <a:ext uri="{9D8B030D-6E8A-4147-A177-3AD203B41FA5}">
                      <a16:colId xmlns:a16="http://schemas.microsoft.com/office/drawing/2014/main" val="2556712881"/>
                    </a:ext>
                  </a:extLst>
                </a:gridCol>
                <a:gridCol w="3161210">
                  <a:extLst>
                    <a:ext uri="{9D8B030D-6E8A-4147-A177-3AD203B41FA5}">
                      <a16:colId xmlns:a16="http://schemas.microsoft.com/office/drawing/2014/main" val="2986237006"/>
                    </a:ext>
                  </a:extLst>
                </a:gridCol>
              </a:tblGrid>
              <a:tr h="373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마케팅 요구사항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공학적 요구사항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제시 근거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857209"/>
                  </a:ext>
                </a:extLst>
              </a:tr>
              <a:tr h="4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</a:t>
                      </a:r>
                      <a:r>
                        <a:rPr lang="en-US" altLang="ko-KR" sz="1400" baseline="0" dirty="0" smtClean="0"/>
                        <a:t>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초음파 센서의</a:t>
                      </a:r>
                      <a:r>
                        <a:rPr lang="ko-KR" altLang="en-US" sz="1600" baseline="0" dirty="0" smtClean="0"/>
                        <a:t> 정확도가 높아야 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HC_SR04</a:t>
                      </a:r>
                      <a:r>
                        <a:rPr lang="ko-KR" altLang="en-US" sz="1400" baseline="0" dirty="0" smtClean="0"/>
                        <a:t> 센서는 최대 </a:t>
                      </a:r>
                      <a:r>
                        <a:rPr lang="en-US" altLang="ko-KR" sz="1400" baseline="0" dirty="0" smtClean="0"/>
                        <a:t>4m</a:t>
                      </a:r>
                      <a:r>
                        <a:rPr lang="ko-KR" altLang="en-US" sz="1400" baseline="0" dirty="0" smtClean="0"/>
                        <a:t>거리 측정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 </a:t>
                      </a:r>
                      <a:r>
                        <a:rPr lang="ko-KR" altLang="en-US" sz="1400" baseline="0" dirty="0" err="1" smtClean="0"/>
                        <a:t>측정각도는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15</a:t>
                      </a:r>
                      <a:r>
                        <a:rPr lang="ko-KR" altLang="en-US" sz="1400" baseline="0" dirty="0" smtClean="0"/>
                        <a:t>도까지 측정 가능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3392"/>
                  </a:ext>
                </a:extLst>
              </a:tr>
              <a:tr h="4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사람이 들을 수 있는 최적의 </a:t>
                      </a: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이어야 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차량 내 운전자가 들을 수 있을 정도의 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을 가진 스피커이어야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033734"/>
                  </a:ext>
                </a:extLst>
              </a:tr>
              <a:tr h="4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LED</a:t>
                      </a:r>
                      <a:r>
                        <a:rPr lang="ko-KR" altLang="en-US" sz="1600" dirty="0" smtClean="0"/>
                        <a:t>는 사람이 인지 할 수 있는 </a:t>
                      </a:r>
                      <a:r>
                        <a:rPr lang="ko-KR" altLang="en-US" sz="1600" dirty="0" err="1" smtClean="0"/>
                        <a:t>밝기어야</a:t>
                      </a:r>
                      <a:r>
                        <a:rPr lang="ko-KR" altLang="en-US" sz="1600" dirty="0" smtClean="0"/>
                        <a:t> 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차량 내 운전자가 가장 잘 인식할 수 있는 색과 밝기를 가져야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81589"/>
                  </a:ext>
                </a:extLst>
              </a:tr>
              <a:tr h="462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모든 부품들이 부착 가능하며 표지판의 위치 및    크기는 적당해야 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차량을 고려하여 센서는 적당히 낮게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LED</a:t>
                      </a:r>
                      <a:r>
                        <a:rPr lang="ko-KR" altLang="en-US" sz="1400" baseline="0" dirty="0" smtClean="0"/>
                        <a:t>는 적당히 높게 설치해야 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262569"/>
                  </a:ext>
                </a:extLst>
              </a:tr>
              <a:tr h="1639634">
                <a:tc gridSpan="3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/>
                        <a:t>시스템은 </a:t>
                      </a:r>
                      <a:r>
                        <a:rPr lang="ko-KR" altLang="en-US" sz="1400" baseline="0" dirty="0" err="1" smtClean="0"/>
                        <a:t>거리감지가</a:t>
                      </a:r>
                      <a:r>
                        <a:rPr lang="ko-KR" altLang="en-US" sz="1400" baseline="0" dirty="0" smtClean="0"/>
                        <a:t> 제대로 되어야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/>
                        <a:t>시스템의 음향은 외부인이 들을 수 있도록 충분히 커야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/>
                        <a:t>시스템의 설치가 용이해야한다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/>
                        <a:t>시스템은 외부인에게 주차금지 구역이라는 것을 제대로 인지시켜야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/>
                        <a:t>시스템은 외부 차량을 감지할 수 있도록 크기가 적당해야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/>
                        <a:t>시스템의 정확도는 높아야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Weight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1E36A8-EE20-4847-88EB-001DD07900D3}"/>
              </a:ext>
            </a:extLst>
          </p:cNvPr>
          <p:cNvGrpSpPr/>
          <p:nvPr/>
        </p:nvGrpSpPr>
        <p:grpSpPr>
          <a:xfrm>
            <a:off x="1203976" y="1420884"/>
            <a:ext cx="2835178" cy="642887"/>
            <a:chOff x="611505" y="1203325"/>
            <a:chExt cx="2359346" cy="573405"/>
          </a:xfrm>
        </p:grpSpPr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4C30F7DC-7D1B-4E62-8423-1174F636AB50}"/>
                </a:ext>
              </a:extLst>
            </p:cNvPr>
            <p:cNvSpPr/>
            <p:nvPr/>
          </p:nvSpPr>
          <p:spPr>
            <a:xfrm>
              <a:off x="611505" y="1203325"/>
              <a:ext cx="545815" cy="573405"/>
            </a:xfrm>
            <a:prstGeom prst="frame">
              <a:avLst>
                <a:gd name="adj1" fmla="val 510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9D6D9D79-81F0-4B9C-815A-EE1E854EAEFD}"/>
                </a:ext>
              </a:extLst>
            </p:cNvPr>
            <p:cNvSpPr txBox="1"/>
            <p:nvPr/>
          </p:nvSpPr>
          <p:spPr>
            <a:xfrm>
              <a:off x="806209" y="1276991"/>
              <a:ext cx="2164642" cy="42549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Matrix</a:t>
              </a:r>
              <a:endPara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549315"/>
                  </p:ext>
                </p:extLst>
              </p:nvPr>
            </p:nvGraphicFramePr>
            <p:xfrm>
              <a:off x="1437948" y="2413836"/>
              <a:ext cx="9643340" cy="3692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620">
                      <a:extLst>
                        <a:ext uri="{9D8B030D-6E8A-4147-A177-3AD203B41FA5}">
                          <a16:colId xmlns:a16="http://schemas.microsoft.com/office/drawing/2014/main" val="3704821180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3129938967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3938148284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4085425643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4138008170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842310797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683385502"/>
                        </a:ext>
                      </a:extLst>
                    </a:gridCol>
                  </a:tblGrid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정확성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SIZE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외부디자인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Geometric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Mean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Weight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2265198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정확성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3.2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439719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비용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0.34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2271228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SIZE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0556023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외부디자인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658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549315"/>
                  </p:ext>
                </p:extLst>
              </p:nvPr>
            </p:nvGraphicFramePr>
            <p:xfrm>
              <a:off x="1437948" y="2413836"/>
              <a:ext cx="9643340" cy="3692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620">
                      <a:extLst>
                        <a:ext uri="{9D8B030D-6E8A-4147-A177-3AD203B41FA5}">
                          <a16:colId xmlns:a16="http://schemas.microsoft.com/office/drawing/2014/main" val="3704821180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3129938967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3938148284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4085425643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4138008170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842310797"/>
                        </a:ext>
                      </a:extLst>
                    </a:gridCol>
                    <a:gridCol w="1377620">
                      <a:extLst>
                        <a:ext uri="{9D8B030D-6E8A-4147-A177-3AD203B41FA5}">
                          <a16:colId xmlns:a16="http://schemas.microsoft.com/office/drawing/2014/main" val="683385502"/>
                        </a:ext>
                      </a:extLst>
                    </a:gridCol>
                  </a:tblGrid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정확성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SIZE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외부디자인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Geometric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Mean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Weight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2265198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정확성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3.2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439719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비용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2" t="-201653" r="-502212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119" t="-201653" r="-300441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885" t="-201653" r="-201770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0.34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0.06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2271228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SIZE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2" t="-299180" r="-502212" b="-10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0556023"/>
                      </a:ext>
                    </a:extLst>
                  </a:tr>
                  <a:tr h="7384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외부디자인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42" t="-402479" r="-502212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119" t="-402479" r="-300441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0.61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6586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11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Object Tree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457727390"/>
              </p:ext>
            </p:extLst>
          </p:nvPr>
        </p:nvGraphicFramePr>
        <p:xfrm>
          <a:off x="1264211" y="-139485"/>
          <a:ext cx="9963688" cy="717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12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045" y="872197"/>
            <a:ext cx="11549577" cy="6020973"/>
          </a:xfrm>
          <a:custGeom>
            <a:avLst/>
            <a:gdLst>
              <a:gd name="connsiteX0" fmla="*/ 0 w 11427373"/>
              <a:gd name="connsiteY0" fmla="*/ 0 h 5683348"/>
              <a:gd name="connsiteX1" fmla="*/ 11427373 w 11427373"/>
              <a:gd name="connsiteY1" fmla="*/ 0 h 5683348"/>
              <a:gd name="connsiteX2" fmla="*/ 11427373 w 11427373"/>
              <a:gd name="connsiteY2" fmla="*/ 5683348 h 5683348"/>
              <a:gd name="connsiteX3" fmla="*/ 0 w 11427373"/>
              <a:gd name="connsiteY3" fmla="*/ 5683348 h 5683348"/>
              <a:gd name="connsiteX4" fmla="*/ 0 w 11427373"/>
              <a:gd name="connsiteY4" fmla="*/ 0 h 5683348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0 w 11750930"/>
              <a:gd name="connsiteY0" fmla="*/ 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0 w 11750930"/>
              <a:gd name="connsiteY4" fmla="*/ 0 h 6020973"/>
              <a:gd name="connsiteX0" fmla="*/ 9889587 w 11750930"/>
              <a:gd name="connsiteY0" fmla="*/ 4937760 h 6020973"/>
              <a:gd name="connsiteX1" fmla="*/ 11427373 w 11750930"/>
              <a:gd name="connsiteY1" fmla="*/ 0 h 6020973"/>
              <a:gd name="connsiteX2" fmla="*/ 11750930 w 11750930"/>
              <a:gd name="connsiteY2" fmla="*/ 6020973 h 6020973"/>
              <a:gd name="connsiteX3" fmla="*/ 0 w 11750930"/>
              <a:gd name="connsiteY3" fmla="*/ 5683348 h 6020973"/>
              <a:gd name="connsiteX4" fmla="*/ 9889587 w 11750930"/>
              <a:gd name="connsiteY4" fmla="*/ 4937760 h 602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930" h="6020973">
                <a:moveTo>
                  <a:pt x="9889587" y="4937760"/>
                </a:moveTo>
                <a:lnTo>
                  <a:pt x="11427373" y="0"/>
                </a:lnTo>
                <a:cubicBezTo>
                  <a:pt x="11535225" y="2006991"/>
                  <a:pt x="11319521" y="2100775"/>
                  <a:pt x="11750930" y="6020973"/>
                </a:cubicBezTo>
                <a:cubicBezTo>
                  <a:pt x="5470581" y="5669280"/>
                  <a:pt x="3916977" y="5795890"/>
                  <a:pt x="0" y="5683348"/>
                </a:cubicBezTo>
                <a:lnTo>
                  <a:pt x="9889587" y="493776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046" y="872197"/>
            <a:ext cx="11226019" cy="5683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692" y="689310"/>
            <a:ext cx="2930486" cy="687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3" y="562703"/>
            <a:ext cx="2879678" cy="6875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기술 소개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115" y="1382138"/>
            <a:ext cx="5701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3000" b="1" dirty="0" smtClean="0"/>
              <a:t>Arduino circuit sketch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3" y="1946662"/>
            <a:ext cx="10058400" cy="41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404</Words>
  <Application>Microsoft Office PowerPoint</Application>
  <PresentationFormat>와이드스크린</PresentationFormat>
  <Paragraphs>149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Cambria Math</vt:lpstr>
      <vt:lpstr>함초롬바탕</vt:lpstr>
      <vt:lpstr>함초롬돋움</vt:lpstr>
      <vt:lpstr>KoPub돋움체 Medium</vt:lpstr>
      <vt:lpstr>돋움</vt:lpstr>
      <vt:lpstr>맑은 고딕</vt:lpstr>
      <vt:lpstr>PT Serif</vt:lpstr>
      <vt:lpstr>-윤고딕340</vt:lpstr>
      <vt:lpstr>Arial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정현</dc:creator>
  <cp:lastModifiedBy>Windows 사용자</cp:lastModifiedBy>
  <cp:revision>123</cp:revision>
  <dcterms:created xsi:type="dcterms:W3CDTF">2019-05-16T09:16:08Z</dcterms:created>
  <dcterms:modified xsi:type="dcterms:W3CDTF">2019-12-10T07:26:22Z</dcterms:modified>
</cp:coreProperties>
</file>