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74" r:id="rId2"/>
    <p:sldId id="256" r:id="rId3"/>
    <p:sldId id="275" r:id="rId4"/>
    <p:sldId id="277" r:id="rId5"/>
    <p:sldId id="278" r:id="rId6"/>
    <p:sldId id="301" r:id="rId7"/>
    <p:sldId id="276" r:id="rId8"/>
    <p:sldId id="302" r:id="rId9"/>
    <p:sldId id="303" r:id="rId10"/>
    <p:sldId id="306" r:id="rId11"/>
    <p:sldId id="304" r:id="rId12"/>
    <p:sldId id="307" r:id="rId13"/>
    <p:sldId id="300" r:id="rId14"/>
    <p:sldId id="311" r:id="rId15"/>
    <p:sldId id="312" r:id="rId16"/>
    <p:sldId id="309" r:id="rId17"/>
    <p:sldId id="305" r:id="rId18"/>
    <p:sldId id="313" r:id="rId19"/>
    <p:sldId id="29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소제목 표지" id="{E66F2113-6FFA-4364-A8C0-BE665FAC21BC}">
          <p14:sldIdLst>
            <p14:sldId id="275"/>
            <p14:sldId id="277"/>
            <p14:sldId id="278"/>
            <p14:sldId id="301"/>
            <p14:sldId id="276"/>
            <p14:sldId id="302"/>
            <p14:sldId id="303"/>
            <p14:sldId id="306"/>
            <p14:sldId id="304"/>
            <p14:sldId id="307"/>
            <p14:sldId id="300"/>
            <p14:sldId id="311"/>
            <p14:sldId id="312"/>
            <p14:sldId id="309"/>
            <p14:sldId id="305"/>
            <p14:sldId id="313"/>
            <p14:sldId id="298"/>
          </p14:sldIdLst>
        </p14:section>
        <p14:section name="발표 스타일" id="{C38C02E4-11D5-42F5-893A-E6BF36DD56B9}">
          <p14:sldIdLst/>
        </p14:section>
        <p14:section name="발표 및 보고서 스타일" id="{5F902FA6-5113-4F91-AC77-13F3243B18A9}">
          <p14:sldIdLst/>
        </p14:section>
        <p14:section name="마지막" id="{0A9151A7-1FDD-4606-B7F8-A63B772563C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E67D7-4D3A-48E3-A915-CF20A92F04D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976C5096-6A5C-4D57-BBBA-716AE632673E}">
      <dgm:prSet phldrT="[텍스트]" custT="1"/>
      <dgm:spPr/>
      <dgm:t>
        <a:bodyPr/>
        <a:lstStyle/>
        <a:p>
          <a:pPr latinLnBrk="1"/>
          <a:r>
            <a:rPr lang="ko-KR" altLang="en-US" sz="2600" dirty="0" smtClean="0"/>
            <a:t>회원 가입</a:t>
          </a:r>
          <a:endParaRPr lang="ko-KR" altLang="en-US" sz="2600" dirty="0"/>
        </a:p>
      </dgm:t>
    </dgm:pt>
    <dgm:pt modelId="{83E1CFA6-ECE2-4C2C-9FB8-B192E5E27778}" type="parTrans" cxnId="{791B3213-B0ED-438A-B50F-53E97BCCDB58}">
      <dgm:prSet/>
      <dgm:spPr/>
      <dgm:t>
        <a:bodyPr/>
        <a:lstStyle/>
        <a:p>
          <a:pPr latinLnBrk="1"/>
          <a:endParaRPr lang="ko-KR" altLang="en-US"/>
        </a:p>
      </dgm:t>
    </dgm:pt>
    <dgm:pt modelId="{4DD07E4C-98FB-4F50-868A-4B106C3ED195}" type="sibTrans" cxnId="{791B3213-B0ED-438A-B50F-53E97BCCDB58}">
      <dgm:prSet custT="1"/>
      <dgm:spPr/>
      <dgm:t>
        <a:bodyPr/>
        <a:lstStyle/>
        <a:p>
          <a:pPr latinLnBrk="1"/>
          <a:r>
            <a:rPr lang="ko-KR" altLang="en-US" sz="2600" dirty="0" smtClean="0"/>
            <a:t>환율</a:t>
          </a:r>
          <a:endParaRPr lang="ko-KR" altLang="en-US" sz="2600" dirty="0"/>
        </a:p>
      </dgm:t>
    </dgm:pt>
    <dgm:pt modelId="{8F2FBD9C-67A5-41F9-BBB4-167A48C80A68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9FE97437-92CA-4A36-9969-F7E61F086647}" type="parTrans" cxnId="{CE6198C5-B3B1-44B8-BAA9-DF7F27DF2CD8}">
      <dgm:prSet/>
      <dgm:spPr/>
      <dgm:t>
        <a:bodyPr/>
        <a:lstStyle/>
        <a:p>
          <a:pPr latinLnBrk="1"/>
          <a:endParaRPr lang="ko-KR" altLang="en-US"/>
        </a:p>
      </dgm:t>
    </dgm:pt>
    <dgm:pt modelId="{C18EED80-222B-4DB4-A844-76AF81B48737}" type="sibTrans" cxnId="{CE6198C5-B3B1-44B8-BAA9-DF7F27DF2CD8}">
      <dgm:prSet/>
      <dgm:spPr/>
      <dgm:t>
        <a:bodyPr/>
        <a:lstStyle/>
        <a:p>
          <a:pPr latinLnBrk="1"/>
          <a:endParaRPr lang="ko-KR" altLang="en-US"/>
        </a:p>
      </dgm:t>
    </dgm:pt>
    <dgm:pt modelId="{3EC089E6-7867-4467-A9E4-AD101EEEA9E1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066C115D-850E-4EF4-9BBA-848578879020}" type="parTrans" cxnId="{EF3E3533-0B30-4075-B33F-DBF13EDFB8CD}">
      <dgm:prSet/>
      <dgm:spPr/>
      <dgm:t>
        <a:bodyPr/>
        <a:lstStyle/>
        <a:p>
          <a:pPr latinLnBrk="1"/>
          <a:endParaRPr lang="ko-KR" altLang="en-US"/>
        </a:p>
      </dgm:t>
    </dgm:pt>
    <dgm:pt modelId="{DCF89574-AEF4-4595-9695-1C8B7E5D8B23}" type="sibTrans" cxnId="{EF3E3533-0B30-4075-B33F-DBF13EDFB8CD}">
      <dgm:prSet/>
      <dgm:spPr/>
      <dgm:t>
        <a:bodyPr/>
        <a:lstStyle/>
        <a:p>
          <a:pPr latinLnBrk="1"/>
          <a:endParaRPr lang="ko-KR" altLang="en-US"/>
        </a:p>
      </dgm:t>
    </dgm:pt>
    <dgm:pt modelId="{8ED41A89-C3D8-40C7-879D-75CE291EFBD4}">
      <dgm:prSet phldrT="[텍스트]"/>
      <dgm:spPr/>
      <dgm:t>
        <a:bodyPr/>
        <a:lstStyle/>
        <a:p>
          <a:pPr latinLnBrk="1"/>
          <a:r>
            <a:rPr lang="ko-KR" altLang="en-US" dirty="0" smtClean="0"/>
            <a:t>항공권 검색</a:t>
          </a:r>
          <a:endParaRPr lang="ko-KR" altLang="en-US" dirty="0"/>
        </a:p>
      </dgm:t>
    </dgm:pt>
    <dgm:pt modelId="{261FA518-CB3C-46EE-9DB1-306C9A5E4B2E}" type="parTrans" cxnId="{486F8E42-5BE3-41EF-83A4-70176F58522E}">
      <dgm:prSet/>
      <dgm:spPr/>
      <dgm:t>
        <a:bodyPr/>
        <a:lstStyle/>
        <a:p>
          <a:pPr latinLnBrk="1"/>
          <a:endParaRPr lang="ko-KR" altLang="en-US"/>
        </a:p>
      </dgm:t>
    </dgm:pt>
    <dgm:pt modelId="{1BDF4010-A97B-43EB-BFFF-C75DB067EC45}" type="sibTrans" cxnId="{486F8E42-5BE3-41EF-83A4-70176F58522E}">
      <dgm:prSet custT="1"/>
      <dgm:spPr/>
      <dgm:t>
        <a:bodyPr/>
        <a:lstStyle/>
        <a:p>
          <a:pPr latinLnBrk="1"/>
          <a:r>
            <a:rPr lang="ko-KR" altLang="en-US" sz="2600" dirty="0" smtClean="0"/>
            <a:t>관리자</a:t>
          </a:r>
          <a:endParaRPr lang="ko-KR" altLang="en-US" sz="2600" dirty="0"/>
        </a:p>
      </dgm:t>
    </dgm:pt>
    <dgm:pt modelId="{3EE0380D-B3CD-4397-98C2-9E3EF5E0BBBD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</a:p>
        <a:p>
          <a:pPr latinLnBrk="1"/>
          <a:endParaRPr lang="ko-KR" altLang="en-US" dirty="0"/>
        </a:p>
      </dgm:t>
    </dgm:pt>
    <dgm:pt modelId="{BEE6BC77-3DE2-4BB0-A236-4369EDE2B92A}" type="parTrans" cxnId="{A51F6A0A-97C6-418B-ABB8-112B4883321D}">
      <dgm:prSet/>
      <dgm:spPr/>
      <dgm:t>
        <a:bodyPr/>
        <a:lstStyle/>
        <a:p>
          <a:pPr latinLnBrk="1"/>
          <a:endParaRPr lang="ko-KR" altLang="en-US"/>
        </a:p>
      </dgm:t>
    </dgm:pt>
    <dgm:pt modelId="{F9B598B5-35EB-4BBF-8E0E-115CABE85D7F}" type="sibTrans" cxnId="{A51F6A0A-97C6-418B-ABB8-112B4883321D}">
      <dgm:prSet/>
      <dgm:spPr/>
      <dgm:t>
        <a:bodyPr/>
        <a:lstStyle/>
        <a:p>
          <a:pPr latinLnBrk="1"/>
          <a:endParaRPr lang="ko-KR" altLang="en-US"/>
        </a:p>
      </dgm:t>
    </dgm:pt>
    <dgm:pt modelId="{5B73E28A-9401-49F6-9C9F-BF4026A8C075}">
      <dgm:prSet phldrT="[텍스트]"/>
      <dgm:spPr/>
      <dgm:t>
        <a:bodyPr/>
        <a:lstStyle/>
        <a:p>
          <a:pPr latinLnBrk="1"/>
          <a:r>
            <a:rPr lang="ko-KR" altLang="en-US" dirty="0" smtClean="0"/>
            <a:t>항공권 예매</a:t>
          </a:r>
          <a:endParaRPr lang="ko-KR" altLang="en-US" dirty="0"/>
        </a:p>
      </dgm:t>
    </dgm:pt>
    <dgm:pt modelId="{B700DD14-9D04-4A8D-8FFA-0410027BAFD0}" type="sibTrans" cxnId="{C4304EAE-C21B-406F-8720-94C9AC302418}">
      <dgm:prSet custT="1"/>
      <dgm:spPr/>
      <dgm:t>
        <a:bodyPr/>
        <a:lstStyle/>
        <a:p>
          <a:pPr latinLnBrk="1"/>
          <a:r>
            <a:rPr lang="ko-KR" altLang="en-US" sz="2600" dirty="0" smtClean="0"/>
            <a:t>게시판</a:t>
          </a:r>
          <a:endParaRPr lang="ko-KR" altLang="en-US" sz="2600" dirty="0"/>
        </a:p>
      </dgm:t>
    </dgm:pt>
    <dgm:pt modelId="{4241BB81-1B4D-4E1C-A48F-20E3A4CA5FA9}" type="parTrans" cxnId="{C4304EAE-C21B-406F-8720-94C9AC302418}">
      <dgm:prSet/>
      <dgm:spPr/>
      <dgm:t>
        <a:bodyPr/>
        <a:lstStyle/>
        <a:p>
          <a:pPr latinLnBrk="1"/>
          <a:endParaRPr lang="ko-KR" altLang="en-US"/>
        </a:p>
      </dgm:t>
    </dgm:pt>
    <dgm:pt modelId="{EDB7B16B-A847-4C33-BBA5-44267941A813}" type="pres">
      <dgm:prSet presAssocID="{166E67D7-4D3A-48E3-A915-CF20A92F04D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293B82-4EF3-4631-ADFF-8B371FE27F60}" type="pres">
      <dgm:prSet presAssocID="{976C5096-6A5C-4D57-BBBA-716AE632673E}" presName="composite" presStyleCnt="0"/>
      <dgm:spPr/>
    </dgm:pt>
    <dgm:pt modelId="{2A7DD854-0E46-453D-A291-9F0CDAB87644}" type="pres">
      <dgm:prSet presAssocID="{976C5096-6A5C-4D57-BBBA-716AE632673E}" presName="Parent1" presStyleLbl="node1" presStyleIdx="0" presStyleCnt="6" custScaleX="1012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2565F3-EA4E-4083-A41E-E3EF8DBC3FE1}" type="pres">
      <dgm:prSet presAssocID="{976C5096-6A5C-4D57-BBBA-716AE632673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77E004-9847-4012-BB12-D39BE958F725}" type="pres">
      <dgm:prSet presAssocID="{976C5096-6A5C-4D57-BBBA-716AE632673E}" presName="BalanceSpacing" presStyleCnt="0"/>
      <dgm:spPr/>
    </dgm:pt>
    <dgm:pt modelId="{5A78808B-847C-4A94-9D4C-32498A030DD4}" type="pres">
      <dgm:prSet presAssocID="{976C5096-6A5C-4D57-BBBA-716AE632673E}" presName="BalanceSpacing1" presStyleCnt="0"/>
      <dgm:spPr/>
    </dgm:pt>
    <dgm:pt modelId="{5B0CDA71-ABED-490D-944D-8DAEF8BA83A1}" type="pres">
      <dgm:prSet presAssocID="{4DD07E4C-98FB-4F50-868A-4B106C3ED195}" presName="Accent1Text" presStyleLbl="node1" presStyleIdx="1" presStyleCnt="6" custLinFactNeighborY="-3311"/>
      <dgm:spPr/>
      <dgm:t>
        <a:bodyPr/>
        <a:lstStyle/>
        <a:p>
          <a:pPr latinLnBrk="1"/>
          <a:endParaRPr lang="ko-KR" altLang="en-US"/>
        </a:p>
      </dgm:t>
    </dgm:pt>
    <dgm:pt modelId="{B501A4C1-0627-4B05-B312-16618A66002B}" type="pres">
      <dgm:prSet presAssocID="{4DD07E4C-98FB-4F50-868A-4B106C3ED195}" presName="spaceBetweenRectangles" presStyleCnt="0"/>
      <dgm:spPr/>
    </dgm:pt>
    <dgm:pt modelId="{17D90047-E974-41A3-BAF3-C01316ADF10A}" type="pres">
      <dgm:prSet presAssocID="{5B73E28A-9401-49F6-9C9F-BF4026A8C075}" presName="composite" presStyleCnt="0"/>
      <dgm:spPr/>
    </dgm:pt>
    <dgm:pt modelId="{05E06FBB-6771-4BD0-80E2-A56730736038}" type="pres">
      <dgm:prSet presAssocID="{5B73E28A-9401-49F6-9C9F-BF4026A8C075}" presName="Parent1" presStyleLbl="node1" presStyleIdx="2" presStyleCnt="6" custLinFactX="-9180" custLinFactNeighborX="-100000" custLinFactNeighborY="-17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4C9889-A3F7-4CC7-B35E-DE933ED28BA8}" type="pres">
      <dgm:prSet presAssocID="{5B73E28A-9401-49F6-9C9F-BF4026A8C07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FAE1E2-4059-4042-9FD5-FFFD620F8646}" type="pres">
      <dgm:prSet presAssocID="{5B73E28A-9401-49F6-9C9F-BF4026A8C075}" presName="BalanceSpacing" presStyleCnt="0"/>
      <dgm:spPr/>
    </dgm:pt>
    <dgm:pt modelId="{34F1904E-BA5B-45A7-A1B3-84E5A1D3E027}" type="pres">
      <dgm:prSet presAssocID="{5B73E28A-9401-49F6-9C9F-BF4026A8C075}" presName="BalanceSpacing1" presStyleCnt="0"/>
      <dgm:spPr/>
    </dgm:pt>
    <dgm:pt modelId="{C07B3296-59ED-471A-9143-B9355202E9DD}" type="pres">
      <dgm:prSet presAssocID="{B700DD14-9D04-4A8D-8FFA-0410027BAFD0}" presName="Accent1Text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7D60D91-BE84-419D-BB0D-E4D96E030A6A}" type="pres">
      <dgm:prSet presAssocID="{B700DD14-9D04-4A8D-8FFA-0410027BAFD0}" presName="spaceBetweenRectangles" presStyleCnt="0"/>
      <dgm:spPr/>
    </dgm:pt>
    <dgm:pt modelId="{B05BA920-A51C-40A2-A49B-96F35D69AD0E}" type="pres">
      <dgm:prSet presAssocID="{8ED41A89-C3D8-40C7-879D-75CE291EFBD4}" presName="composite" presStyleCnt="0"/>
      <dgm:spPr/>
    </dgm:pt>
    <dgm:pt modelId="{A36A13D7-41CF-427E-912B-25F343F10A7D}" type="pres">
      <dgm:prSet presAssocID="{8ED41A89-C3D8-40C7-879D-75CE291EFBD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4DD7A6-41BB-4B3E-9854-9015830A1331}" type="pres">
      <dgm:prSet presAssocID="{8ED41A89-C3D8-40C7-879D-75CE291EFBD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AC2CCF-3A0D-48C9-A0F7-CAE8D23A491D}" type="pres">
      <dgm:prSet presAssocID="{8ED41A89-C3D8-40C7-879D-75CE291EFBD4}" presName="BalanceSpacing" presStyleCnt="0"/>
      <dgm:spPr/>
    </dgm:pt>
    <dgm:pt modelId="{CDB3F967-433C-4F8B-8744-84C9863FFF75}" type="pres">
      <dgm:prSet presAssocID="{8ED41A89-C3D8-40C7-879D-75CE291EFBD4}" presName="BalanceSpacing1" presStyleCnt="0"/>
      <dgm:spPr/>
    </dgm:pt>
    <dgm:pt modelId="{7F4D8397-D271-4259-B1D5-C209C0BFA5AF}" type="pres">
      <dgm:prSet presAssocID="{1BDF4010-A97B-43EB-BFFF-C75DB067EC45}" presName="Accent1Text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</dgm:ptLst>
  <dgm:cxnLst>
    <dgm:cxn modelId="{EF3E3533-0B30-4075-B33F-DBF13EDFB8CD}" srcId="{5B73E28A-9401-49F6-9C9F-BF4026A8C075}" destId="{3EC089E6-7867-4467-A9E4-AD101EEEA9E1}" srcOrd="0" destOrd="0" parTransId="{066C115D-850E-4EF4-9BBA-848578879020}" sibTransId="{DCF89574-AEF4-4595-9695-1C8B7E5D8B23}"/>
    <dgm:cxn modelId="{0D8C47A0-2C89-4244-A52C-9B7058CDB54C}" type="presOf" srcId="{B700DD14-9D04-4A8D-8FFA-0410027BAFD0}" destId="{C07B3296-59ED-471A-9143-B9355202E9DD}" srcOrd="0" destOrd="0" presId="urn:microsoft.com/office/officeart/2008/layout/AlternatingHexagons"/>
    <dgm:cxn modelId="{791B3213-B0ED-438A-B50F-53E97BCCDB58}" srcId="{166E67D7-4D3A-48E3-A915-CF20A92F04D2}" destId="{976C5096-6A5C-4D57-BBBA-716AE632673E}" srcOrd="0" destOrd="0" parTransId="{83E1CFA6-ECE2-4C2C-9FB8-B192E5E27778}" sibTransId="{4DD07E4C-98FB-4F50-868A-4B106C3ED195}"/>
    <dgm:cxn modelId="{CE6198C5-B3B1-44B8-BAA9-DF7F27DF2CD8}" srcId="{976C5096-6A5C-4D57-BBBA-716AE632673E}" destId="{8F2FBD9C-67A5-41F9-BBB4-167A48C80A68}" srcOrd="0" destOrd="0" parTransId="{9FE97437-92CA-4A36-9969-F7E61F086647}" sibTransId="{C18EED80-222B-4DB4-A844-76AF81B48737}"/>
    <dgm:cxn modelId="{66DDE48B-EDF2-43CB-A4D7-26D7532A1328}" type="presOf" srcId="{5B73E28A-9401-49F6-9C9F-BF4026A8C075}" destId="{05E06FBB-6771-4BD0-80E2-A56730736038}" srcOrd="0" destOrd="0" presId="urn:microsoft.com/office/officeart/2008/layout/AlternatingHexagons"/>
    <dgm:cxn modelId="{AB6FC4FF-0B08-488F-935C-E350888E05CE}" type="presOf" srcId="{4DD07E4C-98FB-4F50-868A-4B106C3ED195}" destId="{5B0CDA71-ABED-490D-944D-8DAEF8BA83A1}" srcOrd="0" destOrd="0" presId="urn:microsoft.com/office/officeart/2008/layout/AlternatingHexagons"/>
    <dgm:cxn modelId="{E66ED1F2-7F79-4822-BC7F-2087A691BC59}" type="presOf" srcId="{166E67D7-4D3A-48E3-A915-CF20A92F04D2}" destId="{EDB7B16B-A847-4C33-BBA5-44267941A813}" srcOrd="0" destOrd="0" presId="urn:microsoft.com/office/officeart/2008/layout/AlternatingHexagons"/>
    <dgm:cxn modelId="{C4304EAE-C21B-406F-8720-94C9AC302418}" srcId="{166E67D7-4D3A-48E3-A915-CF20A92F04D2}" destId="{5B73E28A-9401-49F6-9C9F-BF4026A8C075}" srcOrd="1" destOrd="0" parTransId="{4241BB81-1B4D-4E1C-A48F-20E3A4CA5FA9}" sibTransId="{B700DD14-9D04-4A8D-8FFA-0410027BAFD0}"/>
    <dgm:cxn modelId="{07B5F188-FB7E-42E5-9409-D65C26923AFE}" type="presOf" srcId="{3EE0380D-B3CD-4397-98C2-9E3EF5E0BBBD}" destId="{074DD7A6-41BB-4B3E-9854-9015830A1331}" srcOrd="0" destOrd="0" presId="urn:microsoft.com/office/officeart/2008/layout/AlternatingHexagons"/>
    <dgm:cxn modelId="{A51F6A0A-97C6-418B-ABB8-112B4883321D}" srcId="{8ED41A89-C3D8-40C7-879D-75CE291EFBD4}" destId="{3EE0380D-B3CD-4397-98C2-9E3EF5E0BBBD}" srcOrd="0" destOrd="0" parTransId="{BEE6BC77-3DE2-4BB0-A236-4369EDE2B92A}" sibTransId="{F9B598B5-35EB-4BBF-8E0E-115CABE85D7F}"/>
    <dgm:cxn modelId="{4B1F1547-26A7-47A4-8444-BC30CB1EE4D0}" type="presOf" srcId="{976C5096-6A5C-4D57-BBBA-716AE632673E}" destId="{2A7DD854-0E46-453D-A291-9F0CDAB87644}" srcOrd="0" destOrd="0" presId="urn:microsoft.com/office/officeart/2008/layout/AlternatingHexagons"/>
    <dgm:cxn modelId="{AFD5306F-98AB-42AA-8193-162BD7A3C6EF}" type="presOf" srcId="{1BDF4010-A97B-43EB-BFFF-C75DB067EC45}" destId="{7F4D8397-D271-4259-B1D5-C209C0BFA5AF}" srcOrd="0" destOrd="0" presId="urn:microsoft.com/office/officeart/2008/layout/AlternatingHexagons"/>
    <dgm:cxn modelId="{5FCBB95B-6AE0-4AA4-89F4-139455498801}" type="presOf" srcId="{8ED41A89-C3D8-40C7-879D-75CE291EFBD4}" destId="{A36A13D7-41CF-427E-912B-25F343F10A7D}" srcOrd="0" destOrd="0" presId="urn:microsoft.com/office/officeart/2008/layout/AlternatingHexagons"/>
    <dgm:cxn modelId="{486F8E42-5BE3-41EF-83A4-70176F58522E}" srcId="{166E67D7-4D3A-48E3-A915-CF20A92F04D2}" destId="{8ED41A89-C3D8-40C7-879D-75CE291EFBD4}" srcOrd="2" destOrd="0" parTransId="{261FA518-CB3C-46EE-9DB1-306C9A5E4B2E}" sibTransId="{1BDF4010-A97B-43EB-BFFF-C75DB067EC45}"/>
    <dgm:cxn modelId="{8020F6B5-BC70-47AF-81E1-A982A64708CE}" type="presOf" srcId="{8F2FBD9C-67A5-41F9-BBB4-167A48C80A68}" destId="{F62565F3-EA4E-4083-A41E-E3EF8DBC3FE1}" srcOrd="0" destOrd="0" presId="urn:microsoft.com/office/officeart/2008/layout/AlternatingHexagons"/>
    <dgm:cxn modelId="{19D65241-D986-436B-891D-4C6E9616645B}" type="presOf" srcId="{3EC089E6-7867-4467-A9E4-AD101EEEA9E1}" destId="{314C9889-A3F7-4CC7-B35E-DE933ED28BA8}" srcOrd="0" destOrd="0" presId="urn:microsoft.com/office/officeart/2008/layout/AlternatingHexagons"/>
    <dgm:cxn modelId="{92250F88-0F24-4314-9FD2-E029F2510591}" type="presParOf" srcId="{EDB7B16B-A847-4C33-BBA5-44267941A813}" destId="{A2293B82-4EF3-4631-ADFF-8B371FE27F60}" srcOrd="0" destOrd="0" presId="urn:microsoft.com/office/officeart/2008/layout/AlternatingHexagons"/>
    <dgm:cxn modelId="{F2F2849C-CAF9-4E36-B44F-9FCB981562C5}" type="presParOf" srcId="{A2293B82-4EF3-4631-ADFF-8B371FE27F60}" destId="{2A7DD854-0E46-453D-A291-9F0CDAB87644}" srcOrd="0" destOrd="0" presId="urn:microsoft.com/office/officeart/2008/layout/AlternatingHexagons"/>
    <dgm:cxn modelId="{0BDE09BA-7B3E-44BD-8339-AE3915203716}" type="presParOf" srcId="{A2293B82-4EF3-4631-ADFF-8B371FE27F60}" destId="{F62565F3-EA4E-4083-A41E-E3EF8DBC3FE1}" srcOrd="1" destOrd="0" presId="urn:microsoft.com/office/officeart/2008/layout/AlternatingHexagons"/>
    <dgm:cxn modelId="{2986A31F-D81F-4E9B-9E56-0EF21D60D593}" type="presParOf" srcId="{A2293B82-4EF3-4631-ADFF-8B371FE27F60}" destId="{A477E004-9847-4012-BB12-D39BE958F725}" srcOrd="2" destOrd="0" presId="urn:microsoft.com/office/officeart/2008/layout/AlternatingHexagons"/>
    <dgm:cxn modelId="{8F9E1276-BF08-4027-861C-DB02A99745AC}" type="presParOf" srcId="{A2293B82-4EF3-4631-ADFF-8B371FE27F60}" destId="{5A78808B-847C-4A94-9D4C-32498A030DD4}" srcOrd="3" destOrd="0" presId="urn:microsoft.com/office/officeart/2008/layout/AlternatingHexagons"/>
    <dgm:cxn modelId="{B25E0358-69DD-4597-8172-5CBCDF50DC47}" type="presParOf" srcId="{A2293B82-4EF3-4631-ADFF-8B371FE27F60}" destId="{5B0CDA71-ABED-490D-944D-8DAEF8BA83A1}" srcOrd="4" destOrd="0" presId="urn:microsoft.com/office/officeart/2008/layout/AlternatingHexagons"/>
    <dgm:cxn modelId="{93423F4E-C9BC-4FDB-9129-E6BC6895A2C0}" type="presParOf" srcId="{EDB7B16B-A847-4C33-BBA5-44267941A813}" destId="{B501A4C1-0627-4B05-B312-16618A66002B}" srcOrd="1" destOrd="0" presId="urn:microsoft.com/office/officeart/2008/layout/AlternatingHexagons"/>
    <dgm:cxn modelId="{860B81BC-AF4A-41D6-BA1D-C6593C4761B2}" type="presParOf" srcId="{EDB7B16B-A847-4C33-BBA5-44267941A813}" destId="{17D90047-E974-41A3-BAF3-C01316ADF10A}" srcOrd="2" destOrd="0" presId="urn:microsoft.com/office/officeart/2008/layout/AlternatingHexagons"/>
    <dgm:cxn modelId="{28742849-BBCE-4728-BAB3-CB5017BC4166}" type="presParOf" srcId="{17D90047-E974-41A3-BAF3-C01316ADF10A}" destId="{05E06FBB-6771-4BD0-80E2-A56730736038}" srcOrd="0" destOrd="0" presId="urn:microsoft.com/office/officeart/2008/layout/AlternatingHexagons"/>
    <dgm:cxn modelId="{AD4B49F7-DD98-47AF-B17C-5A2D19BAD2EE}" type="presParOf" srcId="{17D90047-E974-41A3-BAF3-C01316ADF10A}" destId="{314C9889-A3F7-4CC7-B35E-DE933ED28BA8}" srcOrd="1" destOrd="0" presId="urn:microsoft.com/office/officeart/2008/layout/AlternatingHexagons"/>
    <dgm:cxn modelId="{B1D77CAB-5F49-4A8C-858B-74E3F8995F29}" type="presParOf" srcId="{17D90047-E974-41A3-BAF3-C01316ADF10A}" destId="{B4FAE1E2-4059-4042-9FD5-FFFD620F8646}" srcOrd="2" destOrd="0" presId="urn:microsoft.com/office/officeart/2008/layout/AlternatingHexagons"/>
    <dgm:cxn modelId="{6767B839-15F3-4E02-9ACB-51AF09EFD5E4}" type="presParOf" srcId="{17D90047-E974-41A3-BAF3-C01316ADF10A}" destId="{34F1904E-BA5B-45A7-A1B3-84E5A1D3E027}" srcOrd="3" destOrd="0" presId="urn:microsoft.com/office/officeart/2008/layout/AlternatingHexagons"/>
    <dgm:cxn modelId="{0667F8AF-0B81-4C2F-A11B-C5A20A1742D6}" type="presParOf" srcId="{17D90047-E974-41A3-BAF3-C01316ADF10A}" destId="{C07B3296-59ED-471A-9143-B9355202E9DD}" srcOrd="4" destOrd="0" presId="urn:microsoft.com/office/officeart/2008/layout/AlternatingHexagons"/>
    <dgm:cxn modelId="{C4720283-536B-4A08-9A68-3738C0B1BF72}" type="presParOf" srcId="{EDB7B16B-A847-4C33-BBA5-44267941A813}" destId="{07D60D91-BE84-419D-BB0D-E4D96E030A6A}" srcOrd="3" destOrd="0" presId="urn:microsoft.com/office/officeart/2008/layout/AlternatingHexagons"/>
    <dgm:cxn modelId="{535E8B95-CAD5-4FFE-904D-8E1CA6AC3EF9}" type="presParOf" srcId="{EDB7B16B-A847-4C33-BBA5-44267941A813}" destId="{B05BA920-A51C-40A2-A49B-96F35D69AD0E}" srcOrd="4" destOrd="0" presId="urn:microsoft.com/office/officeart/2008/layout/AlternatingHexagons"/>
    <dgm:cxn modelId="{3A5D11E9-1EB2-4FC4-BD90-EF2A3DE38514}" type="presParOf" srcId="{B05BA920-A51C-40A2-A49B-96F35D69AD0E}" destId="{A36A13D7-41CF-427E-912B-25F343F10A7D}" srcOrd="0" destOrd="0" presId="urn:microsoft.com/office/officeart/2008/layout/AlternatingHexagons"/>
    <dgm:cxn modelId="{2AB648A4-01F5-41D6-A2CE-02BE55F06F3D}" type="presParOf" srcId="{B05BA920-A51C-40A2-A49B-96F35D69AD0E}" destId="{074DD7A6-41BB-4B3E-9854-9015830A1331}" srcOrd="1" destOrd="0" presId="urn:microsoft.com/office/officeart/2008/layout/AlternatingHexagons"/>
    <dgm:cxn modelId="{F096A5D8-533B-4DE6-A346-6C592D995E97}" type="presParOf" srcId="{B05BA920-A51C-40A2-A49B-96F35D69AD0E}" destId="{77AC2CCF-3A0D-48C9-A0F7-CAE8D23A491D}" srcOrd="2" destOrd="0" presId="urn:microsoft.com/office/officeart/2008/layout/AlternatingHexagons"/>
    <dgm:cxn modelId="{43325787-6FF1-436C-8F8F-A5AF9C965176}" type="presParOf" srcId="{B05BA920-A51C-40A2-A49B-96F35D69AD0E}" destId="{CDB3F967-433C-4F8B-8744-84C9863FFF75}" srcOrd="3" destOrd="0" presId="urn:microsoft.com/office/officeart/2008/layout/AlternatingHexagons"/>
    <dgm:cxn modelId="{055B5125-BB27-4807-9C72-8EE4368412BF}" type="presParOf" srcId="{B05BA920-A51C-40A2-A49B-96F35D69AD0E}" destId="{7F4D8397-D271-4259-B1D5-C209C0BFA5A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DD854-0E46-453D-A291-9F0CDAB87644}">
      <dsp:nvSpPr>
        <dsp:cNvPr id="0" name=""/>
        <dsp:cNvSpPr/>
      </dsp:nvSpPr>
      <dsp:spPr>
        <a:xfrm rot="5400000">
          <a:off x="3506806" y="120031"/>
          <a:ext cx="2008628" cy="176875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회원 가입</a:t>
          </a:r>
          <a:endParaRPr lang="ko-KR" altLang="en-US" sz="2600" kern="1200" dirty="0"/>
        </a:p>
      </dsp:txBody>
      <dsp:txXfrm rot="-5400000">
        <a:off x="3903932" y="314877"/>
        <a:ext cx="1214376" cy="1379064"/>
      </dsp:txXfrm>
    </dsp:sp>
    <dsp:sp modelId="{F62565F3-EA4E-4083-A41E-E3EF8DBC3FE1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 </a:t>
          </a:r>
          <a:endParaRPr lang="ko-KR" altLang="en-US" sz="2600" kern="1200" dirty="0"/>
        </a:p>
      </dsp:txBody>
      <dsp:txXfrm>
        <a:off x="5437901" y="401821"/>
        <a:ext cx="2241629" cy="1205177"/>
      </dsp:txXfrm>
    </dsp:sp>
    <dsp:sp modelId="{5B0CDA71-ABED-490D-944D-8DAEF8BA83A1}">
      <dsp:nvSpPr>
        <dsp:cNvPr id="0" name=""/>
        <dsp:cNvSpPr/>
      </dsp:nvSpPr>
      <dsp:spPr>
        <a:xfrm rot="5400000">
          <a:off x="1619499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8533"/>
            <a:satOff val="-178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환율</a:t>
          </a:r>
          <a:endParaRPr lang="ko-KR" altLang="en-US" sz="2600" kern="1200" dirty="0"/>
        </a:p>
      </dsp:txBody>
      <dsp:txXfrm rot="-5400000">
        <a:off x="2022380" y="313010"/>
        <a:ext cx="1202866" cy="1382606"/>
      </dsp:txXfrm>
    </dsp:sp>
    <dsp:sp modelId="{05E06FBB-6771-4BD0-80E2-A56730736038}">
      <dsp:nvSpPr>
        <dsp:cNvPr id="0" name=""/>
        <dsp:cNvSpPr/>
      </dsp:nvSpPr>
      <dsp:spPr>
        <a:xfrm rot="5400000">
          <a:off x="651609" y="180040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7066"/>
            <a:satOff val="-356"/>
            <a:lumOff val="-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항공권 예매</a:t>
          </a:r>
          <a:endParaRPr lang="ko-KR" altLang="en-US" sz="2600" kern="1200" dirty="0"/>
        </a:p>
      </dsp:txBody>
      <dsp:txXfrm rot="-5400000">
        <a:off x="1054490" y="1982859"/>
        <a:ext cx="1202866" cy="1382606"/>
      </dsp:txXfrm>
    </dsp:sp>
    <dsp:sp modelId="{314C9889-A3F7-4CC7-B35E-DE933ED28BA8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 </a:t>
          </a:r>
          <a:endParaRPr lang="ko-KR" altLang="en-US" sz="2600" kern="1200" dirty="0"/>
        </a:p>
      </dsp:txBody>
      <dsp:txXfrm>
        <a:off x="448468" y="2106744"/>
        <a:ext cx="2169318" cy="1205177"/>
      </dsp:txXfrm>
    </dsp:sp>
    <dsp:sp modelId="{C07B3296-59ED-471A-9143-B9355202E9DD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75599"/>
            <a:satOff val="-534"/>
            <a:lumOff val="-1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게시판</a:t>
          </a:r>
          <a:endParaRPr lang="ko-KR" altLang="en-US" sz="2600" kern="1200" dirty="0"/>
        </a:p>
      </dsp:txBody>
      <dsp:txXfrm rot="-5400000">
        <a:off x="4849725" y="2018030"/>
        <a:ext cx="1202866" cy="1382606"/>
      </dsp:txXfrm>
    </dsp:sp>
    <dsp:sp modelId="{A36A13D7-41CF-427E-912B-25F343F10A7D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4133"/>
            <a:satOff val="-712"/>
            <a:lumOff val="-1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항공권 검색</a:t>
          </a:r>
          <a:endParaRPr lang="ko-KR" altLang="en-US" sz="2600" kern="1200" dirty="0"/>
        </a:p>
      </dsp:txBody>
      <dsp:txXfrm rot="-5400000">
        <a:off x="3909687" y="3722953"/>
        <a:ext cx="1202866" cy="1382606"/>
      </dsp:txXfrm>
    </dsp:sp>
    <dsp:sp modelId="{074DD7A6-41BB-4B3E-9854-9015830A1331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/>
            <a:t> </a:t>
          </a:r>
        </a:p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 dirty="0"/>
        </a:p>
      </dsp:txBody>
      <dsp:txXfrm>
        <a:off x="5437901" y="3811668"/>
        <a:ext cx="2241629" cy="1205177"/>
      </dsp:txXfrm>
    </dsp:sp>
    <dsp:sp modelId="{7F4D8397-D271-4259-B1D5-C209C0BFA5AF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92666"/>
            <a:satOff val="-890"/>
            <a:lumOff val="-23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관리자</a:t>
          </a:r>
          <a:endParaRPr lang="ko-KR" altLang="en-US" sz="260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6"/>
            <a:ext cx="12192000" cy="612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47024" y="6130071"/>
            <a:ext cx="36599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조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정희승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김용준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장승빈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김지웅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-79727" y="2651460"/>
            <a:ext cx="12351459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500" b="1" dirty="0" err="1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항공예매</a:t>
            </a:r>
            <a:r>
              <a:rPr lang="ko-KR" altLang="en-US" sz="11500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프로그램</a:t>
            </a:r>
            <a:endParaRPr lang="ko-KR" altLang="en-US" sz="115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876483" y="2345306"/>
            <a:ext cx="4439036" cy="1886168"/>
            <a:chOff x="3876483" y="2611120"/>
            <a:chExt cx="4439036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3876483" y="2611120"/>
              <a:ext cx="443903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</a:t>
              </a:r>
              <a:r>
                <a:rPr lang="en-US" altLang="ko-KR" sz="8800" dirty="0" smtClean="0">
                  <a:solidFill>
                    <a:schemeClr val="bg1"/>
                  </a:solidFill>
                  <a:latin typeface="+mj-lt"/>
                </a:rPr>
                <a:t>4.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주요 기능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7180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0845864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835429" y="1462786"/>
            <a:ext cx="275239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선택한 나라의 환율 계산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1" y="3087367"/>
            <a:ext cx="27422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선택한 항공권 정보 출력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항공권 결제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8692770" y="2979302"/>
            <a:ext cx="29344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게시글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등록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수정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사진첨부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지도 첨부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댓글 등록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7697518" y="1201999"/>
            <a:ext cx="2751580" cy="94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아이디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비밀번호 찾기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회원정보 조회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탈퇴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731521" y="4782863"/>
            <a:ext cx="296021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항공사 등록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비행기 등록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항공일지 등록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7697518" y="4782863"/>
            <a:ext cx="314227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항공권 검색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좌석 등급 선택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좌석 등급에 따른 좌석 선택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latin typeface="+mn-ea"/>
              </a:rPr>
              <a:t>주요 기능</a:t>
            </a:r>
            <a:endParaRPr kumimoji="1" lang="ja-JP" altLang="en-US" sz="3600" b="1" spc="-30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991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3876483" y="2345306"/>
            <a:ext cx="4439036" cy="1886168"/>
            <a:chOff x="3876483" y="2611120"/>
            <a:chExt cx="4439036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3876483" y="2611120"/>
              <a:ext cx="443903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</a:t>
              </a:r>
              <a:r>
                <a:rPr lang="en-US" altLang="ko-KR" sz="8800" dirty="0" smtClean="0">
                  <a:solidFill>
                    <a:schemeClr val="bg1"/>
                  </a:solidFill>
                  <a:latin typeface="+mj-lt"/>
                </a:rPr>
                <a:t>5.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시연</a:t>
              </a:r>
              <a:endParaRPr lang="en-US" altLang="ko-KR" sz="28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8362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876484" y="2345306"/>
            <a:ext cx="4439036" cy="1886168"/>
            <a:chOff x="3876484" y="2611120"/>
            <a:chExt cx="4439036" cy="1886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876484" y="2611120"/>
              <a:ext cx="443903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</a:t>
              </a:r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6</a:t>
              </a:r>
              <a:r>
                <a:rPr lang="en-US" altLang="ko-KR" sz="8800" dirty="0" smtClean="0">
                  <a:solidFill>
                    <a:schemeClr val="bg1"/>
                  </a:solidFill>
                  <a:latin typeface="+mj-lt"/>
                </a:rPr>
                <a:t>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중요 코드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4566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840338" y="423920"/>
            <a:ext cx="433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smtClean="0">
                <a:latin typeface="+mn-ea"/>
              </a:rPr>
              <a:t>중요 코드 </a:t>
            </a:r>
            <a:r>
              <a:rPr lang="ko-KR" altLang="en-US" sz="2400" spc="-300" dirty="0" smtClean="0">
                <a:latin typeface="+mn-ea"/>
              </a:rPr>
              <a:t>좌석 선택</a:t>
            </a:r>
            <a:endParaRPr kumimoji="1" lang="ja-JP" altLang="en-US" sz="2400" spc="-300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93" y="398515"/>
            <a:ext cx="5421140" cy="27586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5" y="3157158"/>
            <a:ext cx="6600588" cy="28924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7" y="2621855"/>
            <a:ext cx="5277587" cy="2915057"/>
          </a:xfrm>
          <a:prstGeom prst="rect">
            <a:avLst/>
          </a:prstGeom>
        </p:spPr>
      </p:pic>
      <p:cxnSp>
        <p:nvCxnSpPr>
          <p:cNvPr id="12" name="꺾인 연결선 11"/>
          <p:cNvCxnSpPr/>
          <p:nvPr/>
        </p:nvCxnSpPr>
        <p:spPr>
          <a:xfrm rot="10800000" flipV="1">
            <a:off x="4006735" y="1670858"/>
            <a:ext cx="1766740" cy="1188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773475" y="1547471"/>
            <a:ext cx="5171758" cy="2065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201498" y="2065163"/>
            <a:ext cx="432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pc="-3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Aplane</a:t>
            </a:r>
            <a:r>
              <a:rPr kumimoji="1" lang="en-US" altLang="ja-JP" spc="-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Dao </a:t>
            </a:r>
            <a:r>
              <a:rPr kumimoji="1" lang="ko-KR" altLang="en-US" spc="-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비행기 정보 가져오기 </a:t>
            </a:r>
            <a:r>
              <a:rPr kumimoji="1" lang="ko-KR" altLang="en-US" spc="-3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메소드</a:t>
            </a:r>
            <a:endParaRPr kumimoji="1" lang="ja-JP" altLang="en-US" spc="-3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0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7987006" y="2787826"/>
            <a:ext cx="31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pc="-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비행기 정보에 따른 좌석 버튼 생성</a:t>
            </a:r>
            <a:endParaRPr kumimoji="1" lang="ja-JP" altLang="en-US" spc="-3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0693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840338" y="423920"/>
            <a:ext cx="433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smtClean="0">
                <a:latin typeface="+mn-ea"/>
              </a:rPr>
              <a:t>중요 코드 </a:t>
            </a:r>
            <a:r>
              <a:rPr lang="ko-KR" altLang="en-US" sz="2400" spc="-300" dirty="0" smtClean="0">
                <a:latin typeface="+mn-ea"/>
              </a:rPr>
              <a:t>좌석 선택</a:t>
            </a:r>
            <a:endParaRPr kumimoji="1" lang="ja-JP" altLang="en-US" sz="2400" spc="-300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7" y="1070251"/>
            <a:ext cx="5374834" cy="5696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81" y="725298"/>
            <a:ext cx="6433746" cy="6132702"/>
          </a:xfrm>
          <a:prstGeom prst="rect">
            <a:avLst/>
          </a:prstGeom>
        </p:spPr>
      </p:pic>
      <p:sp>
        <p:nvSpPr>
          <p:cNvPr id="13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5816681" y="273878"/>
            <a:ext cx="515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한 줄에 </a:t>
            </a:r>
            <a:r>
              <a:rPr lang="en-US" altLang="ko-KR" sz="2000" spc="-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8</a:t>
            </a:r>
            <a:r>
              <a:rPr lang="ko-KR" altLang="en-US" sz="2000" spc="-3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개씩 출력 후 나머지 값 다음 줄에 출력</a:t>
            </a:r>
            <a:endParaRPr kumimoji="1" lang="ja-JP" altLang="en-US" sz="1400" spc="-3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2275942" y="1165136"/>
            <a:ext cx="132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좌석 선택</a:t>
            </a:r>
            <a:endParaRPr kumimoji="1" lang="ja-JP" altLang="en-US" sz="1400" spc="-3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3794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4016746" y="2345306"/>
            <a:ext cx="4158511" cy="1886168"/>
            <a:chOff x="4016746" y="2611120"/>
            <a:chExt cx="4158511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4016746" y="2611120"/>
              <a:ext cx="415851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</a:t>
              </a:r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7</a:t>
              </a:r>
              <a:r>
                <a:rPr lang="en-US" altLang="ko-KR" sz="8800" dirty="0" smtClean="0">
                  <a:solidFill>
                    <a:schemeClr val="bg1"/>
                  </a:solidFill>
                  <a:latin typeface="+mj-lt"/>
                </a:rPr>
                <a:t>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보완할점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&amp; </a:t>
              </a:r>
              <a:r>
                <a:rPr lang="ko-KR" altLang="en-US" sz="28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느낀점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52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980842" y="1560175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83754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latin typeface="+mn-ea"/>
              </a:rPr>
              <a:t>보완할 점</a:t>
            </a:r>
            <a:endParaRPr kumimoji="1" lang="ja-JP" altLang="en-US" sz="3600" spc="-300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071086-EAEF-4830-9D0D-243FEDE96545}"/>
              </a:ext>
            </a:extLst>
          </p:cNvPr>
          <p:cNvSpPr txBox="1"/>
          <p:nvPr/>
        </p:nvSpPr>
        <p:spPr>
          <a:xfrm>
            <a:off x="1553761" y="2192431"/>
            <a:ext cx="899372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/>
              <a:t>관리자 페이지 </a:t>
            </a:r>
            <a:r>
              <a:rPr lang="en-US" altLang="ko-KR" sz="1600" spc="-150" dirty="0" smtClean="0"/>
              <a:t>– </a:t>
            </a:r>
            <a:r>
              <a:rPr lang="ko-KR" altLang="en-US" sz="1600" spc="-150" dirty="0" smtClean="0"/>
              <a:t>통계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endParaRPr lang="en-US" altLang="ko-KR" sz="1600" spc="-150" dirty="0" smtClean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/>
              <a:t>항공권 검색부분에서 날짜에 따라 출력</a:t>
            </a:r>
            <a:r>
              <a:rPr lang="en-US" altLang="ko-KR" sz="1600" spc="-150" dirty="0" smtClean="0"/>
              <a:t>(</a:t>
            </a:r>
            <a:r>
              <a:rPr lang="ko-KR" altLang="en-US" sz="1600" spc="-150" dirty="0" smtClean="0"/>
              <a:t>선택한 날짜만 출력</a:t>
            </a:r>
            <a:r>
              <a:rPr lang="en-US" altLang="ko-KR" sz="1600" spc="-150" dirty="0" smtClean="0"/>
              <a:t>,  </a:t>
            </a:r>
            <a:r>
              <a:rPr lang="ko-KR" altLang="en-US" sz="1600" spc="-150" dirty="0" smtClean="0"/>
              <a:t>선택한 날짜에서 일주일 사이 출력</a:t>
            </a:r>
            <a:r>
              <a:rPr lang="en-US" altLang="ko-KR" sz="1600" spc="-150" dirty="0" smtClean="0"/>
              <a:t>)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 smtClean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/>
              <a:t>좌석 선택할 때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출구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화장실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통로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창가 자리 등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표시</a:t>
            </a:r>
            <a:endParaRPr lang="en-US" altLang="ko-KR" sz="1600" spc="-150" dirty="0" smtClean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/>
              <a:t>포인트 결제 및 적립 시스템</a:t>
            </a:r>
            <a:endParaRPr lang="en-US" altLang="ko-KR" sz="1600" spc="-150" dirty="0" smtClean="0"/>
          </a:p>
        </p:txBody>
      </p:sp>
    </p:spTree>
    <p:extLst>
      <p:ext uri="{BB962C8B-B14F-4D97-AF65-F5344CB8AC3E}">
        <p14:creationId xmlns:p14="http://schemas.microsoft.com/office/powerpoint/2010/main" val="11158423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829149" y="1619134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221911" y="95480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latin typeface="+mn-ea"/>
              </a:rPr>
              <a:t>느낀점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071086-EAEF-4830-9D0D-243FEDE96545}"/>
              </a:ext>
            </a:extLst>
          </p:cNvPr>
          <p:cNvSpPr txBox="1"/>
          <p:nvPr/>
        </p:nvSpPr>
        <p:spPr>
          <a:xfrm>
            <a:off x="1221911" y="2275967"/>
            <a:ext cx="8993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cs typeface="카페24 써라운드" pitchFamily="2" charset="-127"/>
              </a:rPr>
              <a:t>처음의 계획에서 추가되는 부분으로 인해서 </a:t>
            </a:r>
            <a:r>
              <a:rPr lang="en-US" altLang="ko-KR" dirty="0">
                <a:latin typeface="+mn-ea"/>
                <a:cs typeface="카페24 써라운드" pitchFamily="2" charset="-127"/>
              </a:rPr>
              <a:t>DB</a:t>
            </a:r>
            <a:r>
              <a:rPr lang="ko-KR" altLang="en-US" dirty="0">
                <a:latin typeface="+mn-ea"/>
                <a:cs typeface="카페24 써라운드" pitchFamily="2" charset="-127"/>
              </a:rPr>
              <a:t>가 수정됨으로 인해서 오류가 늘어났는데</a:t>
            </a:r>
            <a:r>
              <a:rPr lang="en-US" altLang="ko-KR" dirty="0">
                <a:latin typeface="+mn-ea"/>
                <a:cs typeface="카페24 써라운드" pitchFamily="2" charset="-127"/>
              </a:rPr>
              <a:t>, </a:t>
            </a:r>
            <a:r>
              <a:rPr lang="ko-KR" altLang="en-US" dirty="0">
                <a:latin typeface="+mn-ea"/>
                <a:cs typeface="카페24 써라운드" pitchFamily="2" charset="-127"/>
              </a:rPr>
              <a:t>팀프로젝트를 한다면 초기 계획에서 </a:t>
            </a:r>
            <a:r>
              <a:rPr lang="en-US" altLang="ko-KR" dirty="0">
                <a:latin typeface="+mn-ea"/>
                <a:cs typeface="카페24 써라운드" pitchFamily="2" charset="-127"/>
              </a:rPr>
              <a:t>DB</a:t>
            </a:r>
            <a:r>
              <a:rPr lang="ko-KR" altLang="en-US" dirty="0">
                <a:latin typeface="+mn-ea"/>
                <a:cs typeface="카페24 써라운드" pitchFamily="2" charset="-127"/>
              </a:rPr>
              <a:t>와 각 프로그램을 세부적으로 계획해야 한다고 </a:t>
            </a:r>
            <a:r>
              <a:rPr lang="ko-KR" altLang="en-US" dirty="0" smtClean="0">
                <a:latin typeface="+mn-ea"/>
                <a:cs typeface="카페24 써라운드" pitchFamily="2" charset="-127"/>
              </a:rPr>
              <a:t>생각했습니다</a:t>
            </a:r>
            <a:r>
              <a:rPr lang="en-US" altLang="ko-KR" dirty="0" smtClean="0">
                <a:latin typeface="+mn-ea"/>
                <a:cs typeface="카페24 써라운드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 smtClean="0">
              <a:latin typeface="+mn-ea"/>
              <a:cs typeface="카페24 써라운드" pitchFamily="2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+mn-ea"/>
              </a:rPr>
              <a:t>설계를 </a:t>
            </a:r>
            <a:r>
              <a:rPr lang="ko-KR" altLang="ko-KR" dirty="0">
                <a:latin typeface="+mn-ea"/>
              </a:rPr>
              <a:t>한 뒤에 작업을 </a:t>
            </a:r>
            <a:r>
              <a:rPr lang="ko-KR" altLang="ko-KR" dirty="0" smtClean="0">
                <a:latin typeface="+mn-ea"/>
              </a:rPr>
              <a:t>하는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smtClean="0">
                <a:latin typeface="+mn-ea"/>
              </a:rPr>
              <a:t>것보다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ko-KR" dirty="0">
                <a:latin typeface="+mn-ea"/>
              </a:rPr>
              <a:t>작업을 하면서 설계를 하는 것이 낫다고 생각했는데 </a:t>
            </a:r>
            <a:r>
              <a:rPr lang="ko-KR" altLang="ko-KR" dirty="0" smtClean="0">
                <a:latin typeface="+mn-ea"/>
              </a:rPr>
              <a:t>그렇게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smtClean="0">
                <a:latin typeface="+mn-ea"/>
              </a:rPr>
              <a:t>하다 </a:t>
            </a:r>
            <a:r>
              <a:rPr lang="ko-KR" altLang="ko-KR" dirty="0">
                <a:latin typeface="+mn-ea"/>
              </a:rPr>
              <a:t>보니 기본 설계의 중요성이 </a:t>
            </a:r>
            <a:r>
              <a:rPr lang="ko-KR" altLang="ko-KR" dirty="0" smtClean="0">
                <a:latin typeface="+mn-ea"/>
              </a:rPr>
              <a:t>아주아주 </a:t>
            </a:r>
            <a:r>
              <a:rPr lang="ko-KR" altLang="ko-KR" dirty="0">
                <a:latin typeface="+mn-ea"/>
              </a:rPr>
              <a:t>크게 느껴졌다</a:t>
            </a:r>
            <a:r>
              <a:rPr lang="en-US" altLang="ko-KR" dirty="0">
                <a:latin typeface="+mn-ea"/>
              </a:rPr>
              <a:t>. </a:t>
            </a:r>
            <a:endParaRPr lang="ko-KR" altLang="ko-KR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cs typeface="카페24 써라운드" pitchFamily="2" charset="-127"/>
              </a:rPr>
              <a:t>서로 대화를 하면서 </a:t>
            </a:r>
            <a:r>
              <a:rPr lang="en-US" altLang="ko-KR" sz="1600" dirty="0" err="1">
                <a:latin typeface="+mn-ea"/>
                <a:cs typeface="카페24 써라운드" pitchFamily="2" charset="-127"/>
              </a:rPr>
              <a:t>Git</a:t>
            </a:r>
            <a:r>
              <a:rPr lang="en-US" altLang="ko-KR" sz="1600" dirty="0">
                <a:latin typeface="+mn-ea"/>
                <a:cs typeface="카페24 써라운드" pitchFamily="2" charset="-127"/>
              </a:rPr>
              <a:t> </a:t>
            </a:r>
            <a:r>
              <a:rPr lang="ko-KR" altLang="en-US" sz="1600" dirty="0">
                <a:latin typeface="+mn-ea"/>
                <a:cs typeface="카페24 써라운드" pitchFamily="2" charset="-127"/>
              </a:rPr>
              <a:t>관리가 제대로 이루어지면 프로젝트 하는데 문제가 발생하지 않을 수 있다고 생각했습니다</a:t>
            </a:r>
            <a:r>
              <a:rPr lang="en-US" altLang="ko-KR" sz="1600" dirty="0" smtClean="0">
                <a:latin typeface="+mn-ea"/>
                <a:cs typeface="카페24 써라운드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  <a:cs typeface="카페24 써라운드" pitchFamily="2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atin typeface="+mn-ea"/>
              </a:rPr>
              <a:t>API </a:t>
            </a:r>
            <a:r>
              <a:rPr lang="ko-KR" altLang="en-US" sz="1600" spc="-150" dirty="0">
                <a:latin typeface="+mn-ea"/>
              </a:rPr>
              <a:t>다루는 실력이 부족해서 더 추가하고 싶었던 것을 추가하지 못했습니다</a:t>
            </a:r>
            <a:r>
              <a:rPr lang="en-US" altLang="ko-KR" sz="1600" spc="-150" dirty="0">
                <a:latin typeface="+mn-ea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  <a:cs typeface="카페24 써라운드" pitchFamily="2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3530310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6CE42A-1E22-4CD2-B33B-C1D0F9EF83FD}"/>
              </a:ext>
            </a:extLst>
          </p:cNvPr>
          <p:cNvSpPr txBox="1"/>
          <p:nvPr/>
        </p:nvSpPr>
        <p:spPr>
          <a:xfrm>
            <a:off x="6539355" y="2944445"/>
            <a:ext cx="4968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lang="en-US" altLang="ko-KR" sz="7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ONTENTS</a:t>
            </a:r>
            <a:r>
              <a:rPr lang="en-US" altLang="ko-KR" sz="7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7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1916561"/>
            <a:ext cx="2801949" cy="461665"/>
            <a:chOff x="873760" y="2564953"/>
            <a:chExt cx="280194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 개요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71398" y="2547783"/>
            <a:ext cx="2186396" cy="461665"/>
            <a:chOff x="873760" y="2564953"/>
            <a:chExt cx="2186396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담당 역할</a:t>
              </a:r>
              <a:endParaRPr lang="en-US" altLang="ko-KR" sz="2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71398" y="4938659"/>
            <a:ext cx="2186396" cy="461665"/>
            <a:chOff x="873760" y="2564953"/>
            <a:chExt cx="2186396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06</a:t>
              </a:r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중</a:t>
              </a:r>
              <a:r>
                <a:rPr lang="ko-KR" altLang="en-US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요 </a:t>
              </a:r>
              <a:r>
                <a:rPr lang="ko-KR" altLang="en-US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71398" y="5563674"/>
            <a:ext cx="3401473" cy="461665"/>
            <a:chOff x="873760" y="2564953"/>
            <a:chExt cx="340147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07</a:t>
              </a:r>
              <a:endParaRPr lang="en-US" altLang="ko-KR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2707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보완할점</a:t>
              </a:r>
              <a:r>
                <a:rPr lang="ko-KR" altLang="en-US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&amp; </a:t>
              </a:r>
              <a:r>
                <a:rPr lang="ko-KR" altLang="en-US" sz="2400" dirty="0" err="1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느낀점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71398" y="3127731"/>
            <a:ext cx="1493899" cy="461665"/>
            <a:chOff x="873760" y="2564953"/>
            <a:chExt cx="1493899" cy="4616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설계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71398" y="3744433"/>
            <a:ext cx="2186396" cy="461665"/>
            <a:chOff x="873760" y="2564953"/>
            <a:chExt cx="218639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04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주요 기능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71398" y="4305765"/>
            <a:ext cx="1493899" cy="461665"/>
            <a:chOff x="873760" y="2564953"/>
            <a:chExt cx="1493899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05</a:t>
              </a:r>
              <a:endParaRPr lang="en-US" altLang="ko-K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시연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645650" y="2345306"/>
            <a:ext cx="4900701" cy="1886168"/>
            <a:chOff x="3645650" y="2611120"/>
            <a:chExt cx="4900701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3645650" y="2611120"/>
              <a:ext cx="490070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프로젝트 개요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07DB0C-3C67-4C22-9508-9634DE2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6096000" cy="685800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6364344" y="3710472"/>
            <a:ext cx="5578273" cy="2340273"/>
            <a:chOff x="7283578" y="1870910"/>
            <a:chExt cx="5578273" cy="23402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2037EE-294D-4DE8-A59C-90827572B732}"/>
                </a:ext>
              </a:extLst>
            </p:cNvPr>
            <p:cNvSpPr txBox="1"/>
            <p:nvPr/>
          </p:nvSpPr>
          <p:spPr>
            <a:xfrm>
              <a:off x="7283578" y="3156342"/>
              <a:ext cx="5145881" cy="10548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b="1" dirty="0"/>
                <a:t>사용자는 로그인 후 </a:t>
              </a:r>
              <a:r>
                <a:rPr lang="ko-KR" altLang="en-US" b="1" dirty="0" err="1"/>
                <a:t>출발일과</a:t>
              </a:r>
              <a:r>
                <a:rPr lang="ko-KR" altLang="en-US" b="1" dirty="0"/>
                <a:t> 목적지를 선택하고 출력된 비행기를 지정 후 좌석등급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좌석번호를 선택하여 결제 후 항공권을 발급해주는 프로그램</a:t>
              </a:r>
              <a:endPara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7283578" y="1870910"/>
              <a:ext cx="3108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개요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6364344" y="681460"/>
            <a:ext cx="5578273" cy="2278949"/>
            <a:chOff x="7283578" y="1932234"/>
            <a:chExt cx="5578273" cy="2278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2037EE-294D-4DE8-A59C-90827572B732}"/>
                </a:ext>
              </a:extLst>
            </p:cNvPr>
            <p:cNvSpPr txBox="1"/>
            <p:nvPr/>
          </p:nvSpPr>
          <p:spPr>
            <a:xfrm>
              <a:off x="7283578" y="3156342"/>
              <a:ext cx="5145881" cy="10548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b="1" dirty="0" smtClean="0"/>
                <a:t>코로나 이후 앞으로 </a:t>
              </a:r>
              <a:r>
                <a:rPr lang="ko-KR" altLang="en-US" b="1" dirty="0"/>
                <a:t>급증할 해외여행 수요를 감안하여 편리하게 항공권 예매를 도와줄 프로그램을 </a:t>
              </a:r>
              <a:r>
                <a:rPr lang="en-US" altLang="ko-KR" b="1" dirty="0"/>
                <a:t>JAVAFX</a:t>
              </a:r>
              <a:r>
                <a:rPr lang="ko-KR" altLang="en-US" b="1" dirty="0"/>
                <a:t>로 </a:t>
              </a:r>
              <a:r>
                <a:rPr lang="ko-KR" altLang="en-US" b="1" dirty="0" smtClean="0"/>
                <a:t>구현하고자 함</a:t>
              </a:r>
              <a:endParaRPr lang="ko-KR" altLang="en-US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7283579" y="1932234"/>
              <a:ext cx="40318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선정이유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6021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3536646" y="2345306"/>
            <a:ext cx="5118710" cy="1886168"/>
            <a:chOff x="3536646" y="2611120"/>
            <a:chExt cx="511871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3536646" y="2611120"/>
              <a:ext cx="51187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담당 역할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latin typeface="+mn-ea"/>
              </a:rPr>
              <a:t>담당 역할</a:t>
            </a:r>
            <a:endParaRPr kumimoji="1" lang="ja-JP" altLang="en-US" sz="3600" b="1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D4EC0C-E2DC-4EAE-AB93-4B885EA2D0D2}"/>
              </a:ext>
            </a:extLst>
          </p:cNvPr>
          <p:cNvSpPr/>
          <p:nvPr/>
        </p:nvSpPr>
        <p:spPr>
          <a:xfrm>
            <a:off x="1199037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0F4E97-4F6B-419A-A8DA-D5E0E4E58B70}"/>
              </a:ext>
            </a:extLst>
          </p:cNvPr>
          <p:cNvSpPr/>
          <p:nvPr/>
        </p:nvSpPr>
        <p:spPr>
          <a:xfrm>
            <a:off x="1199037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D4ACBF-70A7-4263-BAB2-0940EFB06173}"/>
              </a:ext>
            </a:extLst>
          </p:cNvPr>
          <p:cNvSpPr/>
          <p:nvPr/>
        </p:nvSpPr>
        <p:spPr>
          <a:xfrm>
            <a:off x="9474712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7384B-050D-4EA6-BE73-0BFC1A5484C1}"/>
              </a:ext>
            </a:extLst>
          </p:cNvPr>
          <p:cNvSpPr/>
          <p:nvPr/>
        </p:nvSpPr>
        <p:spPr>
          <a:xfrm>
            <a:off x="395759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039E0F-1481-4FE9-943F-B209453418C4}"/>
              </a:ext>
            </a:extLst>
          </p:cNvPr>
          <p:cNvSpPr/>
          <p:nvPr/>
        </p:nvSpPr>
        <p:spPr>
          <a:xfrm>
            <a:off x="6716153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3D8DEF-94CF-4D82-AB55-41A1AECA3E18}"/>
              </a:ext>
            </a:extLst>
          </p:cNvPr>
          <p:cNvSpPr txBox="1"/>
          <p:nvPr/>
        </p:nvSpPr>
        <p:spPr>
          <a:xfrm>
            <a:off x="1765630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정희승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E206D1-561F-4DF7-92CF-9DD64A6A7C4A}"/>
              </a:ext>
            </a:extLst>
          </p:cNvPr>
          <p:cNvSpPr/>
          <p:nvPr/>
        </p:nvSpPr>
        <p:spPr>
          <a:xfrm>
            <a:off x="3957594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91BDC3-3B5D-4087-9036-342DCFBE09DA}"/>
              </a:ext>
            </a:extLst>
          </p:cNvPr>
          <p:cNvSpPr txBox="1"/>
          <p:nvPr/>
        </p:nvSpPr>
        <p:spPr>
          <a:xfrm>
            <a:off x="4547431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김용준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249E79-EA5B-4625-9C8B-3ADF62CDC67E}"/>
              </a:ext>
            </a:extLst>
          </p:cNvPr>
          <p:cNvSpPr/>
          <p:nvPr/>
        </p:nvSpPr>
        <p:spPr>
          <a:xfrm>
            <a:off x="6716151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A001D0-3A9A-4165-A570-15F97A4B97B4}"/>
              </a:ext>
            </a:extLst>
          </p:cNvPr>
          <p:cNvSpPr txBox="1"/>
          <p:nvPr/>
        </p:nvSpPr>
        <p:spPr>
          <a:xfrm>
            <a:off x="7306790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장승빈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D9DDEA-E651-4AD1-87D8-54D0F7CA7B10}"/>
              </a:ext>
            </a:extLst>
          </p:cNvPr>
          <p:cNvSpPr/>
          <p:nvPr/>
        </p:nvSpPr>
        <p:spPr>
          <a:xfrm>
            <a:off x="9474708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7B1A25-2550-4092-963A-42A84360194E}"/>
              </a:ext>
            </a:extLst>
          </p:cNvPr>
          <p:cNvSpPr txBox="1"/>
          <p:nvPr/>
        </p:nvSpPr>
        <p:spPr>
          <a:xfrm>
            <a:off x="10057118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김지웅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1199038" y="3180428"/>
            <a:ext cx="208683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씬빌더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편집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항공권 검색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 조회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 글 작성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댓글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생성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44D30F-381D-4C68-A012-A6DDBEC005FE}"/>
              </a:ext>
            </a:extLst>
          </p:cNvPr>
          <p:cNvSpPr txBox="1"/>
          <p:nvPr/>
        </p:nvSpPr>
        <p:spPr>
          <a:xfrm>
            <a:off x="4127320" y="3180428"/>
            <a:ext cx="1682895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B8E51F-AFE7-4EDA-9204-075A4EB037FE}"/>
              </a:ext>
            </a:extLst>
          </p:cNvPr>
          <p:cNvSpPr txBox="1"/>
          <p:nvPr/>
        </p:nvSpPr>
        <p:spPr>
          <a:xfrm>
            <a:off x="6885879" y="3180428"/>
            <a:ext cx="1682895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BB8EAB-D753-43D0-9A41-509D848CDA21}"/>
              </a:ext>
            </a:extLst>
          </p:cNvPr>
          <p:cNvSpPr txBox="1"/>
          <p:nvPr/>
        </p:nvSpPr>
        <p:spPr>
          <a:xfrm>
            <a:off x="9653985" y="3180428"/>
            <a:ext cx="1682895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3956858" y="3180428"/>
            <a:ext cx="2113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회원정보 조회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회원정보 수정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 탈퇴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 글 작성시 사진</a:t>
            </a:r>
            <a:r>
              <a: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6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구글맵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첨부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댓글 수정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댓글 삭제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9545905" y="3024168"/>
            <a:ext cx="1899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항공권 </a:t>
            </a: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조회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항공권 검색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좌석 선택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예매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 페이지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51697D-D01E-49FA-B9EF-18AABCB01884}"/>
              </a:ext>
            </a:extLst>
          </p:cNvPr>
          <p:cNvSpPr txBox="1"/>
          <p:nvPr/>
        </p:nvSpPr>
        <p:spPr>
          <a:xfrm>
            <a:off x="6716151" y="3180428"/>
            <a:ext cx="223028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회원가입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아이디 찾기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비밀번호 찾기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환율 계산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환율 차트 조회</a:t>
            </a: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8323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536646" y="2345306"/>
            <a:ext cx="5118710" cy="1886168"/>
            <a:chOff x="3536646" y="2611120"/>
            <a:chExt cx="5118710" cy="1886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536646" y="2611120"/>
              <a:ext cx="51187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설계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24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" y="0"/>
            <a:ext cx="12213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804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391</Words>
  <Application>Microsoft Office PowerPoint</Application>
  <PresentationFormat>와이드스크린</PresentationFormat>
  <Paragraphs>113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나눔스퀘어 Light</vt:lpstr>
      <vt:lpstr>맑은 고딕</vt:lpstr>
      <vt:lpstr>카페24 써라운드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504</cp:lastModifiedBy>
  <cp:revision>71</cp:revision>
  <dcterms:created xsi:type="dcterms:W3CDTF">2020-02-09T06:06:54Z</dcterms:created>
  <dcterms:modified xsi:type="dcterms:W3CDTF">2022-04-27T05:57:56Z</dcterms:modified>
</cp:coreProperties>
</file>