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9C3"/>
    <a:srgbClr val="FC7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9657A-4648-41AB-ABB6-6888D92A44A7}" v="506" dt="2025-06-14T04:18:57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1" d="100"/>
          <a:sy n="101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David Melendez" userId="5031a39a3e37856f" providerId="LiveId" clId="{5219657A-4648-41AB-ABB6-6888D92A44A7}"/>
    <pc:docChg chg="undo custSel addSld delSld modSld sldOrd">
      <pc:chgData name="Juan David Melendez" userId="5031a39a3e37856f" providerId="LiveId" clId="{5219657A-4648-41AB-ABB6-6888D92A44A7}" dt="2025-06-14T04:20:23.854" v="2205" actId="478"/>
      <pc:docMkLst>
        <pc:docMk/>
      </pc:docMkLst>
      <pc:sldChg chg="addSp delSp modSp mod">
        <pc:chgData name="Juan David Melendez" userId="5031a39a3e37856f" providerId="LiveId" clId="{5219657A-4648-41AB-ABB6-6888D92A44A7}" dt="2025-06-14T04:18:48.604" v="2160" actId="20577"/>
        <pc:sldMkLst>
          <pc:docMk/>
          <pc:sldMk cId="265522590" sldId="308"/>
        </pc:sldMkLst>
        <pc:spChg chg="mod">
          <ac:chgData name="Juan David Melendez" userId="5031a39a3e37856f" providerId="LiveId" clId="{5219657A-4648-41AB-ABB6-6888D92A44A7}" dt="2025-06-14T03:52:43.852" v="1380" actId="20577"/>
          <ac:spMkLst>
            <pc:docMk/>
            <pc:sldMk cId="265522590" sldId="308"/>
            <ac:spMk id="2" creationId="{66A47F5C-50EC-416A-AE8C-6F6BB4225673}"/>
          </ac:spMkLst>
        </pc:spChg>
        <pc:spChg chg="add del mod">
          <ac:chgData name="Juan David Melendez" userId="5031a39a3e37856f" providerId="LiveId" clId="{5219657A-4648-41AB-ABB6-6888D92A44A7}" dt="2025-06-14T00:51:41.800" v="7" actId="478"/>
          <ac:spMkLst>
            <pc:docMk/>
            <pc:sldMk cId="265522590" sldId="308"/>
            <ac:spMk id="3" creationId="{FFC144F5-9BDC-B4E4-3787-B98B1F91220F}"/>
          </ac:spMkLst>
        </pc:spChg>
        <pc:spChg chg="add mod">
          <ac:chgData name="Juan David Melendez" userId="5031a39a3e37856f" providerId="LiveId" clId="{5219657A-4648-41AB-ABB6-6888D92A44A7}" dt="2025-06-14T04:18:21.354" v="2147" actId="1035"/>
          <ac:spMkLst>
            <pc:docMk/>
            <pc:sldMk cId="265522590" sldId="308"/>
            <ac:spMk id="4" creationId="{5E4ED493-08B1-499E-00CD-3F1E91600D24}"/>
          </ac:spMkLst>
        </pc:spChg>
        <pc:spChg chg="mod">
          <ac:chgData name="Juan David Melendez" userId="5031a39a3e37856f" providerId="LiveId" clId="{5219657A-4648-41AB-ABB6-6888D92A44A7}" dt="2025-06-14T04:18:09.308" v="2139" actId="1076"/>
          <ac:spMkLst>
            <pc:docMk/>
            <pc:sldMk cId="265522590" sldId="308"/>
            <ac:spMk id="16" creationId="{6B3EB592-5185-E6C1-4288-E6D8F97F30A9}"/>
          </ac:spMkLst>
        </pc:spChg>
        <pc:spChg chg="add mod">
          <ac:chgData name="Juan David Melendez" userId="5031a39a3e37856f" providerId="LiveId" clId="{5219657A-4648-41AB-ABB6-6888D92A44A7}" dt="2025-06-14T00:53:30.973" v="63" actId="1076"/>
          <ac:spMkLst>
            <pc:docMk/>
            <pc:sldMk cId="265522590" sldId="308"/>
            <ac:spMk id="24" creationId="{31CD7FD2-CAEF-1C51-90EE-A87E9449B056}"/>
          </ac:spMkLst>
        </pc:spChg>
        <pc:spChg chg="add mod">
          <ac:chgData name="Juan David Melendez" userId="5031a39a3e37856f" providerId="LiveId" clId="{5219657A-4648-41AB-ABB6-6888D92A44A7}" dt="2025-06-14T00:53:37.582" v="65" actId="1076"/>
          <ac:spMkLst>
            <pc:docMk/>
            <pc:sldMk cId="265522590" sldId="308"/>
            <ac:spMk id="27" creationId="{9B9E5BA1-703A-6D33-CCD3-A42A95B351AB}"/>
          </ac:spMkLst>
        </pc:spChg>
        <pc:spChg chg="add mod">
          <ac:chgData name="Juan David Melendez" userId="5031a39a3e37856f" providerId="LiveId" clId="{5219657A-4648-41AB-ABB6-6888D92A44A7}" dt="2025-06-14T00:53:43.862" v="67" actId="1076"/>
          <ac:spMkLst>
            <pc:docMk/>
            <pc:sldMk cId="265522590" sldId="308"/>
            <ac:spMk id="28" creationId="{2CBFC726-F666-8E5B-2C28-550CB64CD3B9}"/>
          </ac:spMkLst>
        </pc:spChg>
        <pc:spChg chg="add mod">
          <ac:chgData name="Juan David Melendez" userId="5031a39a3e37856f" providerId="LiveId" clId="{5219657A-4648-41AB-ABB6-6888D92A44A7}" dt="2025-06-14T00:53:48.514" v="69" actId="1076"/>
          <ac:spMkLst>
            <pc:docMk/>
            <pc:sldMk cId="265522590" sldId="308"/>
            <ac:spMk id="37" creationId="{9D60BB0F-BB35-8FDC-B2AD-1E9D393A9DBD}"/>
          </ac:spMkLst>
        </pc:spChg>
        <pc:spChg chg="add mod">
          <ac:chgData name="Juan David Melendez" userId="5031a39a3e37856f" providerId="LiveId" clId="{5219657A-4648-41AB-ABB6-6888D92A44A7}" dt="2025-06-14T00:54:08.745" v="89" actId="1076"/>
          <ac:spMkLst>
            <pc:docMk/>
            <pc:sldMk cId="265522590" sldId="308"/>
            <ac:spMk id="41" creationId="{22BF653D-3288-D694-0440-DA0AFCDBEC81}"/>
          </ac:spMkLst>
        </pc:spChg>
        <pc:spChg chg="add mod">
          <ac:chgData name="Juan David Melendez" userId="5031a39a3e37856f" providerId="LiveId" clId="{5219657A-4648-41AB-ABB6-6888D92A44A7}" dt="2025-06-14T00:54:26.827" v="96" actId="20577"/>
          <ac:spMkLst>
            <pc:docMk/>
            <pc:sldMk cId="265522590" sldId="308"/>
            <ac:spMk id="42" creationId="{D569C46B-D269-BD94-13C0-A17D02C72A9F}"/>
          </ac:spMkLst>
        </pc:spChg>
        <pc:spChg chg="add mod">
          <ac:chgData name="Juan David Melendez" userId="5031a39a3e37856f" providerId="LiveId" clId="{5219657A-4648-41AB-ABB6-6888D92A44A7}" dt="2025-06-14T00:54:28.506" v="97" actId="20577"/>
          <ac:spMkLst>
            <pc:docMk/>
            <pc:sldMk cId="265522590" sldId="308"/>
            <ac:spMk id="43" creationId="{87FB98C0-16BE-7070-0593-3854A3521C49}"/>
          </ac:spMkLst>
        </pc:spChg>
        <pc:spChg chg="add mod">
          <ac:chgData name="Juan David Melendez" userId="5031a39a3e37856f" providerId="LiveId" clId="{5219657A-4648-41AB-ABB6-6888D92A44A7}" dt="2025-06-14T00:54:30.060" v="98" actId="20577"/>
          <ac:spMkLst>
            <pc:docMk/>
            <pc:sldMk cId="265522590" sldId="308"/>
            <ac:spMk id="44" creationId="{EBF102A5-7564-345B-9AE4-C0497D55C323}"/>
          </ac:spMkLst>
        </pc:spChg>
        <pc:spChg chg="add mod">
          <ac:chgData name="Juan David Melendez" userId="5031a39a3e37856f" providerId="LiveId" clId="{5219657A-4648-41AB-ABB6-6888D92A44A7}" dt="2025-06-14T00:55:58.702" v="186" actId="1036"/>
          <ac:spMkLst>
            <pc:docMk/>
            <pc:sldMk cId="265522590" sldId="308"/>
            <ac:spMk id="45" creationId="{29B96672-1DB0-2CCD-408C-FEA6240079A3}"/>
          </ac:spMkLst>
        </pc:spChg>
        <pc:spChg chg="add mod">
          <ac:chgData name="Juan David Melendez" userId="5031a39a3e37856f" providerId="LiveId" clId="{5219657A-4648-41AB-ABB6-6888D92A44A7}" dt="2025-06-14T00:55:58.702" v="186" actId="1036"/>
          <ac:spMkLst>
            <pc:docMk/>
            <pc:sldMk cId="265522590" sldId="308"/>
            <ac:spMk id="46" creationId="{A05EBEAF-63FD-873D-71FF-65263DDA6868}"/>
          </ac:spMkLst>
        </pc:spChg>
        <pc:spChg chg="add mod">
          <ac:chgData name="Juan David Melendez" userId="5031a39a3e37856f" providerId="LiveId" clId="{5219657A-4648-41AB-ABB6-6888D92A44A7}" dt="2025-06-14T00:55:58.702" v="186" actId="1036"/>
          <ac:spMkLst>
            <pc:docMk/>
            <pc:sldMk cId="265522590" sldId="308"/>
            <ac:spMk id="47" creationId="{E4A75219-B26C-E83C-6A48-78C760EE02B2}"/>
          </ac:spMkLst>
        </pc:spChg>
        <pc:spChg chg="add mod">
          <ac:chgData name="Juan David Melendez" userId="5031a39a3e37856f" providerId="LiveId" clId="{5219657A-4648-41AB-ABB6-6888D92A44A7}" dt="2025-06-14T00:55:58.702" v="186" actId="1036"/>
          <ac:spMkLst>
            <pc:docMk/>
            <pc:sldMk cId="265522590" sldId="308"/>
            <ac:spMk id="48" creationId="{91A4E354-6711-8307-48A2-62C2043AFE3B}"/>
          </ac:spMkLst>
        </pc:spChg>
        <pc:spChg chg="add mod">
          <ac:chgData name="Juan David Melendez" userId="5031a39a3e37856f" providerId="LiveId" clId="{5219657A-4648-41AB-ABB6-6888D92A44A7}" dt="2025-06-14T00:57:11.850" v="228" actId="13822"/>
          <ac:spMkLst>
            <pc:docMk/>
            <pc:sldMk cId="265522590" sldId="308"/>
            <ac:spMk id="49" creationId="{68BDC3F8-65E6-78CA-F1F9-CA625D99756F}"/>
          </ac:spMkLst>
        </pc:spChg>
        <pc:spChg chg="add mod">
          <ac:chgData name="Juan David Melendez" userId="5031a39a3e37856f" providerId="LiveId" clId="{5219657A-4648-41AB-ABB6-6888D92A44A7}" dt="2025-06-14T01:00:28.493" v="243" actId="113"/>
          <ac:spMkLst>
            <pc:docMk/>
            <pc:sldMk cId="265522590" sldId="308"/>
            <ac:spMk id="50" creationId="{0118B233-1548-2CFC-9036-B834FF594DB3}"/>
          </ac:spMkLst>
        </pc:spChg>
        <pc:spChg chg="add mod">
          <ac:chgData name="Juan David Melendez" userId="5031a39a3e37856f" providerId="LiveId" clId="{5219657A-4648-41AB-ABB6-6888D92A44A7}" dt="2025-06-14T01:00:33.933" v="244" actId="113"/>
          <ac:spMkLst>
            <pc:docMk/>
            <pc:sldMk cId="265522590" sldId="308"/>
            <ac:spMk id="51" creationId="{0FCC4A08-A3BD-8EA8-5C89-0E65D5883B3B}"/>
          </ac:spMkLst>
        </pc:spChg>
        <pc:spChg chg="add mod">
          <ac:chgData name="Juan David Melendez" userId="5031a39a3e37856f" providerId="LiveId" clId="{5219657A-4648-41AB-ABB6-6888D92A44A7}" dt="2025-06-14T01:00:25.326" v="242" actId="113"/>
          <ac:spMkLst>
            <pc:docMk/>
            <pc:sldMk cId="265522590" sldId="308"/>
            <ac:spMk id="52" creationId="{12426BCC-8514-CF19-1E86-0A33B4D98F8F}"/>
          </ac:spMkLst>
        </pc:spChg>
        <pc:spChg chg="add mod">
          <ac:chgData name="Juan David Melendez" userId="5031a39a3e37856f" providerId="LiveId" clId="{5219657A-4648-41AB-ABB6-6888D92A44A7}" dt="2025-06-14T01:00:33.933" v="244" actId="113"/>
          <ac:spMkLst>
            <pc:docMk/>
            <pc:sldMk cId="265522590" sldId="308"/>
            <ac:spMk id="53" creationId="{60F731DA-9FCF-C143-DCE5-B4F4EBD71D26}"/>
          </ac:spMkLst>
        </pc:spChg>
        <pc:spChg chg="add mod">
          <ac:chgData name="Juan David Melendez" userId="5031a39a3e37856f" providerId="LiveId" clId="{5219657A-4648-41AB-ABB6-6888D92A44A7}" dt="2025-06-14T04:18:12.662" v="2141" actId="1036"/>
          <ac:spMkLst>
            <pc:docMk/>
            <pc:sldMk cId="265522590" sldId="308"/>
            <ac:spMk id="54" creationId="{68B83EB8-45F2-084E-89F2-815CDB948426}"/>
          </ac:spMkLst>
        </pc:spChg>
        <pc:spChg chg="add mod">
          <ac:chgData name="Juan David Melendez" userId="5031a39a3e37856f" providerId="LiveId" clId="{5219657A-4648-41AB-ABB6-6888D92A44A7}" dt="2025-06-14T04:18:48.604" v="2160" actId="20577"/>
          <ac:spMkLst>
            <pc:docMk/>
            <pc:sldMk cId="265522590" sldId="308"/>
            <ac:spMk id="55" creationId="{7B29F166-5247-8F48-6082-8DACCE14629F}"/>
          </ac:spMkLst>
        </pc:spChg>
        <pc:picChg chg="add mod">
          <ac:chgData name="Juan David Melendez" userId="5031a39a3e37856f" providerId="LiveId" clId="{5219657A-4648-41AB-ABB6-6888D92A44A7}" dt="2025-06-14T04:18:31.849" v="2155" actId="1035"/>
          <ac:picMkLst>
            <pc:docMk/>
            <pc:sldMk cId="265522590" sldId="308"/>
            <ac:picMk id="21" creationId="{0322DC68-5B88-9FC3-AD80-340083D07B47}"/>
          </ac:picMkLst>
        </pc:picChg>
      </pc:sldChg>
      <pc:sldChg chg="addSp delSp modSp new mod">
        <pc:chgData name="Juan David Melendez" userId="5031a39a3e37856f" providerId="LiveId" clId="{5219657A-4648-41AB-ABB6-6888D92A44A7}" dt="2025-06-14T01:12:30.229" v="523" actId="113"/>
        <pc:sldMkLst>
          <pc:docMk/>
          <pc:sldMk cId="3250617444" sldId="309"/>
        </pc:sldMkLst>
        <pc:spChg chg="del">
          <ac:chgData name="Juan David Melendez" userId="5031a39a3e37856f" providerId="LiveId" clId="{5219657A-4648-41AB-ABB6-6888D92A44A7}" dt="2025-06-14T01:02:05.678" v="249" actId="478"/>
          <ac:spMkLst>
            <pc:docMk/>
            <pc:sldMk cId="3250617444" sldId="309"/>
            <ac:spMk id="2" creationId="{90EA9022-CC28-B39B-C4E2-F07612EC8DC8}"/>
          </ac:spMkLst>
        </pc:spChg>
        <pc:spChg chg="del">
          <ac:chgData name="Juan David Melendez" userId="5031a39a3e37856f" providerId="LiveId" clId="{5219657A-4648-41AB-ABB6-6888D92A44A7}" dt="2025-06-14T01:05:11.909" v="305" actId="22"/>
          <ac:spMkLst>
            <pc:docMk/>
            <pc:sldMk cId="3250617444" sldId="309"/>
            <ac:spMk id="3" creationId="{172A6DA7-6F98-C396-9A87-AA0492E54672}"/>
          </ac:spMkLst>
        </pc:spChg>
        <pc:spChg chg="add mod">
          <ac:chgData name="Juan David Melendez" userId="5031a39a3e37856f" providerId="LiveId" clId="{5219657A-4648-41AB-ABB6-6888D92A44A7}" dt="2025-06-14T01:06:31.522" v="350" actId="20577"/>
          <ac:spMkLst>
            <pc:docMk/>
            <pc:sldMk cId="3250617444" sldId="309"/>
            <ac:spMk id="4" creationId="{F66547AF-E501-3BB4-0F12-7B29E46E71E9}"/>
          </ac:spMkLst>
        </pc:spChg>
        <pc:spChg chg="add mod">
          <ac:chgData name="Juan David Melendez" userId="5031a39a3e37856f" providerId="LiveId" clId="{5219657A-4648-41AB-ABB6-6888D92A44A7}" dt="2025-06-14T01:02:22.325" v="267"/>
          <ac:spMkLst>
            <pc:docMk/>
            <pc:sldMk cId="3250617444" sldId="309"/>
            <ac:spMk id="5" creationId="{CC098AD8-EABD-1024-9F67-2749DA0E51FC}"/>
          </ac:spMkLst>
        </pc:spChg>
        <pc:spChg chg="add mod">
          <ac:chgData name="Juan David Melendez" userId="5031a39a3e37856f" providerId="LiveId" clId="{5219657A-4648-41AB-ABB6-6888D92A44A7}" dt="2025-06-14T01:07:30.869" v="395" actId="1076"/>
          <ac:spMkLst>
            <pc:docMk/>
            <pc:sldMk cId="3250617444" sldId="309"/>
            <ac:spMk id="7" creationId="{62971C98-C830-3498-20BE-216B8B209C9F}"/>
          </ac:spMkLst>
        </pc:spChg>
        <pc:spChg chg="add del mod">
          <ac:chgData name="Juan David Melendez" userId="5031a39a3e37856f" providerId="LiveId" clId="{5219657A-4648-41AB-ABB6-6888D92A44A7}" dt="2025-06-14T01:08:39.788" v="399" actId="478"/>
          <ac:spMkLst>
            <pc:docMk/>
            <pc:sldMk cId="3250617444" sldId="309"/>
            <ac:spMk id="10" creationId="{20255918-5FA6-DF74-4B33-DD21A329C635}"/>
          </ac:spMkLst>
        </pc:spChg>
        <pc:spChg chg="add del mod">
          <ac:chgData name="Juan David Melendez" userId="5031a39a3e37856f" providerId="LiveId" clId="{5219657A-4648-41AB-ABB6-6888D92A44A7}" dt="2025-06-14T01:07:52.978" v="396" actId="1032"/>
          <ac:spMkLst>
            <pc:docMk/>
            <pc:sldMk cId="3250617444" sldId="309"/>
            <ac:spMk id="12" creationId="{A27E69AE-C9C6-EF1A-0CC8-04540D1EB7D0}"/>
          </ac:spMkLst>
        </pc:spChg>
        <pc:spChg chg="add mod">
          <ac:chgData name="Juan David Melendez" userId="5031a39a3e37856f" providerId="LiveId" clId="{5219657A-4648-41AB-ABB6-6888D92A44A7}" dt="2025-06-14T01:12:30.229" v="523" actId="113"/>
          <ac:spMkLst>
            <pc:docMk/>
            <pc:sldMk cId="3250617444" sldId="309"/>
            <ac:spMk id="14" creationId="{3416E9CF-892C-A85D-0562-1F55CCA28609}"/>
          </ac:spMkLst>
        </pc:spChg>
        <pc:graphicFrameChg chg="add mod modGraphic">
          <ac:chgData name="Juan David Melendez" userId="5031a39a3e37856f" providerId="LiveId" clId="{5219657A-4648-41AB-ABB6-6888D92A44A7}" dt="2025-06-14T01:11:42.476" v="452"/>
          <ac:graphicFrameMkLst>
            <pc:docMk/>
            <pc:sldMk cId="3250617444" sldId="309"/>
            <ac:graphicFrameMk id="13" creationId="{B7D9C0E1-E3D3-E6D3-073F-5E808D7D8E14}"/>
          </ac:graphicFrameMkLst>
        </pc:graphicFrameChg>
        <pc:picChg chg="add mod">
          <ac:chgData name="Juan David Melendez" userId="5031a39a3e37856f" providerId="LiveId" clId="{5219657A-4648-41AB-ABB6-6888D92A44A7}" dt="2025-06-14T01:02:25.364" v="268"/>
          <ac:picMkLst>
            <pc:docMk/>
            <pc:sldMk cId="3250617444" sldId="309"/>
            <ac:picMk id="6" creationId="{0F3C2E6E-FFB6-6FEA-1C3D-7475C1469C0D}"/>
          </ac:picMkLst>
        </pc:picChg>
        <pc:picChg chg="add del mod ord">
          <ac:chgData name="Juan David Melendez" userId="5031a39a3e37856f" providerId="LiveId" clId="{5219657A-4648-41AB-ABB6-6888D92A44A7}" dt="2025-06-14T01:06:58.279" v="352" actId="478"/>
          <ac:picMkLst>
            <pc:docMk/>
            <pc:sldMk cId="3250617444" sldId="309"/>
            <ac:picMk id="9" creationId="{FBD53624-B704-C6DD-7A5E-336FCCA3D792}"/>
          </ac:picMkLst>
        </pc:picChg>
      </pc:sldChg>
      <pc:sldChg chg="modSp add mod">
        <pc:chgData name="Juan David Melendez" userId="5031a39a3e37856f" providerId="LiveId" clId="{5219657A-4648-41AB-ABB6-6888D92A44A7}" dt="2025-06-14T01:06:38.445" v="351" actId="20577"/>
        <pc:sldMkLst>
          <pc:docMk/>
          <pc:sldMk cId="673064980" sldId="310"/>
        </pc:sldMkLst>
        <pc:spChg chg="mod">
          <ac:chgData name="Juan David Melendez" userId="5031a39a3e37856f" providerId="LiveId" clId="{5219657A-4648-41AB-ABB6-6888D92A44A7}" dt="2025-06-14T01:06:38.445" v="351" actId="20577"/>
          <ac:spMkLst>
            <pc:docMk/>
            <pc:sldMk cId="673064980" sldId="310"/>
            <ac:spMk id="4" creationId="{3D9D292D-EB88-8F36-7776-2E93B349012B}"/>
          </ac:spMkLst>
        </pc:spChg>
      </pc:sldChg>
      <pc:sldChg chg="addSp delSp modSp add mod">
        <pc:chgData name="Juan David Melendez" userId="5031a39a3e37856f" providerId="LiveId" clId="{5219657A-4648-41AB-ABB6-6888D92A44A7}" dt="2025-06-14T03:37:58.459" v="990" actId="478"/>
        <pc:sldMkLst>
          <pc:docMk/>
          <pc:sldMk cId="2598825070" sldId="311"/>
        </pc:sldMkLst>
        <pc:spChg chg="add del mod">
          <ac:chgData name="Juan David Melendez" userId="5031a39a3e37856f" providerId="LiveId" clId="{5219657A-4648-41AB-ABB6-6888D92A44A7}" dt="2025-06-14T03:31:00.817" v="576" actId="1032"/>
          <ac:spMkLst>
            <pc:docMk/>
            <pc:sldMk cId="2598825070" sldId="311"/>
            <ac:spMk id="3" creationId="{1FA6B20A-042C-FEFE-BE13-9CCA140E34CB}"/>
          </ac:spMkLst>
        </pc:spChg>
        <pc:spChg chg="mod">
          <ac:chgData name="Juan David Melendez" userId="5031a39a3e37856f" providerId="LiveId" clId="{5219657A-4648-41AB-ABB6-6888D92A44A7}" dt="2025-06-14T03:27:38.737" v="526" actId="20577"/>
          <ac:spMkLst>
            <pc:docMk/>
            <pc:sldMk cId="2598825070" sldId="311"/>
            <ac:spMk id="4" creationId="{7C8BAF99-7DFE-C34B-9841-9D83975DCE93}"/>
          </ac:spMkLst>
        </pc:spChg>
        <pc:spChg chg="mod">
          <ac:chgData name="Juan David Melendez" userId="5031a39a3e37856f" providerId="LiveId" clId="{5219657A-4648-41AB-ABB6-6888D92A44A7}" dt="2025-06-14T03:36:53.540" v="923" actId="1076"/>
          <ac:spMkLst>
            <pc:docMk/>
            <pc:sldMk cId="2598825070" sldId="311"/>
            <ac:spMk id="7" creationId="{A2B285B2-1452-7D63-A8C1-0B63EEDCCD91}"/>
          </ac:spMkLst>
        </pc:spChg>
        <pc:spChg chg="del">
          <ac:chgData name="Juan David Melendez" userId="5031a39a3e37856f" providerId="LiveId" clId="{5219657A-4648-41AB-ABB6-6888D92A44A7}" dt="2025-06-14T03:28:11.880" v="575" actId="478"/>
          <ac:spMkLst>
            <pc:docMk/>
            <pc:sldMk cId="2598825070" sldId="311"/>
            <ac:spMk id="10" creationId="{8834E129-40E9-D5B8-4E19-282BFBA23F3F}"/>
          </ac:spMkLst>
        </pc:spChg>
        <pc:graphicFrameChg chg="add mod modGraphic">
          <ac:chgData name="Juan David Melendez" userId="5031a39a3e37856f" providerId="LiveId" clId="{5219657A-4648-41AB-ABB6-6888D92A44A7}" dt="2025-06-14T03:37:58.459" v="990" actId="478"/>
          <ac:graphicFrameMkLst>
            <pc:docMk/>
            <pc:sldMk cId="2598825070" sldId="311"/>
            <ac:graphicFrameMk id="8" creationId="{DB3C5438-3B6A-4D0E-F6DC-2CE44DE6DF16}"/>
          </ac:graphicFrameMkLst>
        </pc:graphicFrameChg>
        <pc:picChg chg="del">
          <ac:chgData name="Juan David Melendez" userId="5031a39a3e37856f" providerId="LiveId" clId="{5219657A-4648-41AB-ABB6-6888D92A44A7}" dt="2025-06-14T03:28:08.260" v="574" actId="478"/>
          <ac:picMkLst>
            <pc:docMk/>
            <pc:sldMk cId="2598825070" sldId="311"/>
            <ac:picMk id="9" creationId="{8950DB50-A966-192C-CF87-897C66F62708}"/>
          </ac:picMkLst>
        </pc:picChg>
      </pc:sldChg>
      <pc:sldChg chg="addSp delSp modSp add mod ord">
        <pc:chgData name="Juan David Melendez" userId="5031a39a3e37856f" providerId="LiveId" clId="{5219657A-4648-41AB-ABB6-6888D92A44A7}" dt="2025-06-14T04:04:17.079" v="1647" actId="20577"/>
        <pc:sldMkLst>
          <pc:docMk/>
          <pc:sldMk cId="669678350" sldId="312"/>
        </pc:sldMkLst>
        <pc:spChg chg="mod">
          <ac:chgData name="Juan David Melendez" userId="5031a39a3e37856f" providerId="LiveId" clId="{5219657A-4648-41AB-ABB6-6888D92A44A7}" dt="2025-06-14T03:52:58.519" v="1388" actId="20577"/>
          <ac:spMkLst>
            <pc:docMk/>
            <pc:sldMk cId="669678350" sldId="312"/>
            <ac:spMk id="2" creationId="{288D6FC7-962D-9A83-A2F0-3F91D5423615}"/>
          </ac:spMkLst>
        </pc:spChg>
        <pc:spChg chg="add mod">
          <ac:chgData name="Juan David Melendez" userId="5031a39a3e37856f" providerId="LiveId" clId="{5219657A-4648-41AB-ABB6-6888D92A44A7}" dt="2025-06-14T03:39:30.740" v="1000" actId="688"/>
          <ac:spMkLst>
            <pc:docMk/>
            <pc:sldMk cId="669678350" sldId="312"/>
            <ac:spMk id="3" creationId="{31EDF712-9EE3-251D-2B30-EF77A17FD07F}"/>
          </ac:spMkLst>
        </pc:spChg>
        <pc:spChg chg="add mod">
          <ac:chgData name="Juan David Melendez" userId="5031a39a3e37856f" providerId="LiveId" clId="{5219657A-4648-41AB-ABB6-6888D92A44A7}" dt="2025-06-14T03:40:25.339" v="1002" actId="13822"/>
          <ac:spMkLst>
            <pc:docMk/>
            <pc:sldMk cId="669678350" sldId="312"/>
            <ac:spMk id="5" creationId="{472772C9-9148-878F-6051-2DBD5C360B0B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28" creationId="{28A6EFCA-F464-7C6E-1A16-9CD76CB75021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29" creationId="{22DD83B7-75BD-A5CC-A10E-BF94304D5FB9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32" creationId="{3D9ED050-DE97-4178-CE67-6C015FBFCE5D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33" creationId="{3327A832-91A8-130C-B190-D7CFC6C5FC09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34" creationId="{CB579531-2DF0-B1E9-3E9F-C961AD452916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35" creationId="{B4F4B00C-80A6-E75B-EA55-6B7690A215B2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44" creationId="{9913AC2A-0D8F-BBE7-FDC0-61A525AFB116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45" creationId="{E495600E-5271-D663-8BB8-C5AF67383319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46" creationId="{1EDC3BD8-1A35-CCC9-1775-31544099E8DF}"/>
          </ac:spMkLst>
        </pc:spChg>
        <pc:spChg chg="del">
          <ac:chgData name="Juan David Melendez" userId="5031a39a3e37856f" providerId="LiveId" clId="{5219657A-4648-41AB-ABB6-6888D92A44A7}" dt="2025-06-14T03:41:25.849" v="1006" actId="478"/>
          <ac:spMkLst>
            <pc:docMk/>
            <pc:sldMk cId="669678350" sldId="312"/>
            <ac:spMk id="47" creationId="{468F998B-5A27-53B0-0C61-9B2CD91E6D95}"/>
          </ac:spMkLst>
        </pc:spChg>
        <pc:spChg chg="mod">
          <ac:chgData name="Juan David Melendez" userId="5031a39a3e37856f" providerId="LiveId" clId="{5219657A-4648-41AB-ABB6-6888D92A44A7}" dt="2025-06-14T03:44:32.520" v="1157" actId="20577"/>
          <ac:spMkLst>
            <pc:docMk/>
            <pc:sldMk cId="669678350" sldId="312"/>
            <ac:spMk id="49" creationId="{F6FC6164-EF39-DEED-DBC6-F7A356335CC1}"/>
          </ac:spMkLst>
        </pc:spChg>
        <pc:spChg chg="del">
          <ac:chgData name="Juan David Melendez" userId="5031a39a3e37856f" providerId="LiveId" clId="{5219657A-4648-41AB-ABB6-6888D92A44A7}" dt="2025-06-14T03:41:36.216" v="1009" actId="478"/>
          <ac:spMkLst>
            <pc:docMk/>
            <pc:sldMk cId="669678350" sldId="312"/>
            <ac:spMk id="50" creationId="{D5891D6C-0DA4-0706-0A1D-11F2C4B9CB57}"/>
          </ac:spMkLst>
        </pc:spChg>
        <pc:spChg chg="del">
          <ac:chgData name="Juan David Melendez" userId="5031a39a3e37856f" providerId="LiveId" clId="{5219657A-4648-41AB-ABB6-6888D92A44A7}" dt="2025-06-14T03:41:33.905" v="1008" actId="478"/>
          <ac:spMkLst>
            <pc:docMk/>
            <pc:sldMk cId="669678350" sldId="312"/>
            <ac:spMk id="52" creationId="{057F4D28-2D88-7923-E273-F3B2126E8F0A}"/>
          </ac:spMkLst>
        </pc:spChg>
        <pc:spChg chg="del">
          <ac:chgData name="Juan David Melendez" userId="5031a39a3e37856f" providerId="LiveId" clId="{5219657A-4648-41AB-ABB6-6888D92A44A7}" dt="2025-06-14T03:41:29.649" v="1007" actId="478"/>
          <ac:spMkLst>
            <pc:docMk/>
            <pc:sldMk cId="669678350" sldId="312"/>
            <ac:spMk id="53" creationId="{FBE66420-DFF5-5663-F652-066B6F76BF0C}"/>
          </ac:spMkLst>
        </pc:spChg>
        <pc:spChg chg="add mod">
          <ac:chgData name="Juan David Melendez" userId="5031a39a3e37856f" providerId="LiveId" clId="{5219657A-4648-41AB-ABB6-6888D92A44A7}" dt="2025-06-14T03:40:46.057" v="1005" actId="13822"/>
          <ac:spMkLst>
            <pc:docMk/>
            <pc:sldMk cId="669678350" sldId="312"/>
            <ac:spMk id="54" creationId="{232EB570-1836-41EB-DE2D-00214CED48BF}"/>
          </ac:spMkLst>
        </pc:spChg>
        <pc:spChg chg="add mod">
          <ac:chgData name="Juan David Melendez" userId="5031a39a3e37856f" providerId="LiveId" clId="{5219657A-4648-41AB-ABB6-6888D92A44A7}" dt="2025-06-14T04:04:17.079" v="1647" actId="20577"/>
          <ac:spMkLst>
            <pc:docMk/>
            <pc:sldMk cId="669678350" sldId="312"/>
            <ac:spMk id="55" creationId="{56711CE3-669A-2460-2A12-C5CEFD329169}"/>
          </ac:spMkLst>
        </pc:spChg>
        <pc:spChg chg="add mod">
          <ac:chgData name="Juan David Melendez" userId="5031a39a3e37856f" providerId="LiveId" clId="{5219657A-4648-41AB-ABB6-6888D92A44A7}" dt="2025-06-14T03:45:27.061" v="1209" actId="6549"/>
          <ac:spMkLst>
            <pc:docMk/>
            <pc:sldMk cId="669678350" sldId="312"/>
            <ac:spMk id="56" creationId="{F3DF9EFB-A746-57DE-9254-5B5AD1CD0DBC}"/>
          </ac:spMkLst>
        </pc:spChg>
        <pc:spChg chg="add mod">
          <ac:chgData name="Juan David Melendez" userId="5031a39a3e37856f" providerId="LiveId" clId="{5219657A-4648-41AB-ABB6-6888D92A44A7}" dt="2025-06-14T03:50:34.233" v="1357" actId="6549"/>
          <ac:spMkLst>
            <pc:docMk/>
            <pc:sldMk cId="669678350" sldId="312"/>
            <ac:spMk id="57" creationId="{538528DD-D08F-88E3-3A76-37F18322BAB6}"/>
          </ac:spMkLst>
        </pc:spChg>
        <pc:spChg chg="add mod">
          <ac:chgData name="Juan David Melendez" userId="5031a39a3e37856f" providerId="LiveId" clId="{5219657A-4648-41AB-ABB6-6888D92A44A7}" dt="2025-06-14T03:47:33.329" v="1334" actId="404"/>
          <ac:spMkLst>
            <pc:docMk/>
            <pc:sldMk cId="669678350" sldId="312"/>
            <ac:spMk id="58" creationId="{7D6657C5-1C3D-38B3-857C-25B03A105506}"/>
          </ac:spMkLst>
        </pc:spChg>
        <pc:spChg chg="add mod">
          <ac:chgData name="Juan David Melendez" userId="5031a39a3e37856f" providerId="LiveId" clId="{5219657A-4648-41AB-ABB6-6888D92A44A7}" dt="2025-06-14T03:50:18.728" v="1352" actId="13822"/>
          <ac:spMkLst>
            <pc:docMk/>
            <pc:sldMk cId="669678350" sldId="312"/>
            <ac:spMk id="65" creationId="{CD6A7B01-9C9B-72F0-848B-20D5A26FBF5D}"/>
          </ac:spMkLst>
        </pc:spChg>
        <pc:spChg chg="add del mod">
          <ac:chgData name="Juan David Melendez" userId="5031a39a3e37856f" providerId="LiveId" clId="{5219657A-4648-41AB-ABB6-6888D92A44A7}" dt="2025-06-14T03:50:55.999" v="1359" actId="478"/>
          <ac:spMkLst>
            <pc:docMk/>
            <pc:sldMk cId="669678350" sldId="312"/>
            <ac:spMk id="66" creationId="{989E1550-C7DF-2A35-AA4B-7BD008F291B4}"/>
          </ac:spMkLst>
        </pc:spChg>
        <pc:spChg chg="add mod">
          <ac:chgData name="Juan David Melendez" userId="5031a39a3e37856f" providerId="LiveId" clId="{5219657A-4648-41AB-ABB6-6888D92A44A7}" dt="2025-06-14T03:51:05.768" v="1362" actId="20577"/>
          <ac:spMkLst>
            <pc:docMk/>
            <pc:sldMk cId="669678350" sldId="312"/>
            <ac:spMk id="67" creationId="{3925E584-816D-A6EB-A4F2-8BCE3F71B64F}"/>
          </ac:spMkLst>
        </pc:spChg>
        <pc:spChg chg="add mod">
          <ac:chgData name="Juan David Melendez" userId="5031a39a3e37856f" providerId="LiveId" clId="{5219657A-4648-41AB-ABB6-6888D92A44A7}" dt="2025-06-14T03:51:39.682" v="1369" actId="14100"/>
          <ac:spMkLst>
            <pc:docMk/>
            <pc:sldMk cId="669678350" sldId="312"/>
            <ac:spMk id="68" creationId="{CCD8D09A-254C-7CBE-7740-85A9D5DDBBF0}"/>
          </ac:spMkLst>
        </pc:spChg>
        <pc:picChg chg="add del mod">
          <ac:chgData name="Juan David Melendez" userId="5031a39a3e37856f" providerId="LiveId" clId="{5219657A-4648-41AB-ABB6-6888D92A44A7}" dt="2025-06-14T03:48:40.422" v="1340" actId="478"/>
          <ac:picMkLst>
            <pc:docMk/>
            <pc:sldMk cId="669678350" sldId="312"/>
            <ac:picMk id="60" creationId="{2676A34D-312E-D478-937B-7F1EBEB70A33}"/>
          </ac:picMkLst>
        </pc:picChg>
        <pc:picChg chg="add mod">
          <ac:chgData name="Juan David Melendez" userId="5031a39a3e37856f" providerId="LiveId" clId="{5219657A-4648-41AB-ABB6-6888D92A44A7}" dt="2025-06-14T03:49:58.299" v="1348" actId="1076"/>
          <ac:picMkLst>
            <pc:docMk/>
            <pc:sldMk cId="669678350" sldId="312"/>
            <ac:picMk id="62" creationId="{21212305-F625-2455-C7FB-D11C2221D35F}"/>
          </ac:picMkLst>
        </pc:picChg>
        <pc:picChg chg="add mod">
          <ac:chgData name="Juan David Melendez" userId="5031a39a3e37856f" providerId="LiveId" clId="{5219657A-4648-41AB-ABB6-6888D92A44A7}" dt="2025-06-14T03:50:01.026" v="1349" actId="1076"/>
          <ac:picMkLst>
            <pc:docMk/>
            <pc:sldMk cId="669678350" sldId="312"/>
            <ac:picMk id="64" creationId="{05272DF4-4BB0-7693-8D15-19A84AC56D39}"/>
          </ac:picMkLst>
        </pc:picChg>
      </pc:sldChg>
      <pc:sldChg chg="add del ord">
        <pc:chgData name="Juan David Melendez" userId="5031a39a3e37856f" providerId="LiveId" clId="{5219657A-4648-41AB-ABB6-6888D92A44A7}" dt="2025-06-14T03:38:42.603" v="994" actId="47"/>
        <pc:sldMkLst>
          <pc:docMk/>
          <pc:sldMk cId="2734566510" sldId="312"/>
        </pc:sldMkLst>
      </pc:sldChg>
      <pc:sldChg chg="addSp delSp modSp add mod ord">
        <pc:chgData name="Juan David Melendez" userId="5031a39a3e37856f" providerId="LiveId" clId="{5219657A-4648-41AB-ABB6-6888D92A44A7}" dt="2025-06-14T04:01:54.958" v="1597" actId="14100"/>
        <pc:sldMkLst>
          <pc:docMk/>
          <pc:sldMk cId="3717721204" sldId="313"/>
        </pc:sldMkLst>
        <pc:spChg chg="add del mod">
          <ac:chgData name="Juan David Melendez" userId="5031a39a3e37856f" providerId="LiveId" clId="{5219657A-4648-41AB-ABB6-6888D92A44A7}" dt="2025-06-14T03:55:22.841" v="1400" actId="478"/>
          <ac:spMkLst>
            <pc:docMk/>
            <pc:sldMk cId="3717721204" sldId="313"/>
            <ac:spMk id="3" creationId="{B0F91618-A33C-CCE9-1C3D-8277F1AC29F5}"/>
          </ac:spMkLst>
        </pc:spChg>
        <pc:spChg chg="mod">
          <ac:chgData name="Juan David Melendez" userId="5031a39a3e37856f" providerId="LiveId" clId="{5219657A-4648-41AB-ABB6-6888D92A44A7}" dt="2025-06-14T03:53:48.847" v="1395" actId="20577"/>
          <ac:spMkLst>
            <pc:docMk/>
            <pc:sldMk cId="3717721204" sldId="313"/>
            <ac:spMk id="4" creationId="{7A602FB8-B990-58E7-20CA-74C28F09BCD6}"/>
          </ac:spMkLst>
        </pc:spChg>
        <pc:spChg chg="del">
          <ac:chgData name="Juan David Melendez" userId="5031a39a3e37856f" providerId="LiveId" clId="{5219657A-4648-41AB-ABB6-6888D92A44A7}" dt="2025-06-14T03:55:17.136" v="1398" actId="478"/>
          <ac:spMkLst>
            <pc:docMk/>
            <pc:sldMk cId="3717721204" sldId="313"/>
            <ac:spMk id="7" creationId="{3EE85571-6A7A-10B9-E23C-8EB091175D7D}"/>
          </ac:spMkLst>
        </pc:spChg>
        <pc:spChg chg="add 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8" creationId="{FA1217E6-4C5C-94FC-2540-A6BD414C9C94}"/>
          </ac:spMkLst>
        </pc:spChg>
        <pc:spChg chg="del">
          <ac:chgData name="Juan David Melendez" userId="5031a39a3e37856f" providerId="LiveId" clId="{5219657A-4648-41AB-ABB6-6888D92A44A7}" dt="2025-06-14T03:53:57.687" v="1397" actId="478"/>
          <ac:spMkLst>
            <pc:docMk/>
            <pc:sldMk cId="3717721204" sldId="313"/>
            <ac:spMk id="10" creationId="{B1FB3F26-A66C-3F6F-8F42-4F15A713B270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11" creationId="{7704D04A-5514-77E6-2F3B-76F46F6A23B0}"/>
          </ac:spMkLst>
        </pc:spChg>
        <pc:spChg chg="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12" creationId="{4CF93AA6-5AF7-38B3-B4EA-D962C5F1B5C7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13" creationId="{5BB68A0B-235D-C0B2-D7A8-416B9718CB9E}"/>
          </ac:spMkLst>
        </pc:spChg>
        <pc:spChg chg="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14" creationId="{528577C1-1D0F-BEBC-E3D9-11348DD55BA9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15" creationId="{68220BDB-FD07-074D-1327-83AEEE0DD21A}"/>
          </ac:spMkLst>
        </pc:spChg>
        <pc:spChg chg="add 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16" creationId="{AE5D00F5-ADC3-077B-01B5-616531260519}"/>
          </ac:spMkLst>
        </pc:spChg>
        <pc:spChg chg="add 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18" creationId="{BF6D974C-826E-B171-AEA0-EE41169DE622}"/>
          </ac:spMkLst>
        </pc:spChg>
        <pc:spChg chg="add mod">
          <ac:chgData name="Juan David Melendez" userId="5031a39a3e37856f" providerId="LiveId" clId="{5219657A-4648-41AB-ABB6-6888D92A44A7}" dt="2025-06-14T03:55:42.695" v="1401" actId="208"/>
          <ac:spMkLst>
            <pc:docMk/>
            <pc:sldMk cId="3717721204" sldId="313"/>
            <ac:spMk id="19" creationId="{A06A6F7E-8242-6B0C-B83F-2C7C2A88B2DD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20" creationId="{91D622F2-205C-8752-4E4B-03840DFBFCF8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21" creationId="{1EBCDD19-BA21-0983-3F9D-A78E7EA28CFF}"/>
          </ac:spMkLst>
        </pc:spChg>
        <pc:spChg chg="add mod">
          <ac:chgData name="Juan David Melendez" userId="5031a39a3e37856f" providerId="LiveId" clId="{5219657A-4648-41AB-ABB6-6888D92A44A7}" dt="2025-06-14T03:55:17.370" v="1399"/>
          <ac:spMkLst>
            <pc:docMk/>
            <pc:sldMk cId="3717721204" sldId="313"/>
            <ac:spMk id="22" creationId="{DD09B91B-103F-BE03-87EC-27779CCBFC2B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28" creationId="{7121E069-DECD-2F17-A185-E689CA1CAD3F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29" creationId="{698607A7-D3D8-289F-C901-C9D6CAE33622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0" creationId="{D24F8083-7B8C-B538-7FC9-9E3E988301F0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1" creationId="{8A2C28D3-7828-EE36-6BC4-0757C55F9743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2" creationId="{08BA77B8-D821-C4C0-EBEE-518AFABDAE40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3" creationId="{B396901E-C2E5-455B-3B99-2D651F104E0B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4" creationId="{154644D2-3DE5-C140-54AA-E3CE4FB10626}"/>
          </ac:spMkLst>
        </pc:spChg>
        <pc:spChg chg="add mod">
          <ac:chgData name="Juan David Melendez" userId="5031a39a3e37856f" providerId="LiveId" clId="{5219657A-4648-41AB-ABB6-6888D92A44A7}" dt="2025-06-14T03:59:35.950" v="1589" actId="1037"/>
          <ac:spMkLst>
            <pc:docMk/>
            <pc:sldMk cId="3717721204" sldId="313"/>
            <ac:spMk id="35" creationId="{13BCA7D0-A8E7-2185-32A6-FDD7E879A327}"/>
          </ac:spMkLst>
        </pc:spChg>
        <pc:spChg chg="add mod">
          <ac:chgData name="Juan David Melendez" userId="5031a39a3e37856f" providerId="LiveId" clId="{5219657A-4648-41AB-ABB6-6888D92A44A7}" dt="2025-06-14T04:00:07.890" v="1594" actId="14100"/>
          <ac:spMkLst>
            <pc:docMk/>
            <pc:sldMk cId="3717721204" sldId="313"/>
            <ac:spMk id="38" creationId="{7D2BD18C-0792-9664-AB58-825676B1D6C0}"/>
          </ac:spMkLst>
        </pc:spChg>
        <pc:spChg chg="add mod">
          <ac:chgData name="Juan David Melendez" userId="5031a39a3e37856f" providerId="LiveId" clId="{5219657A-4648-41AB-ABB6-6888D92A44A7}" dt="2025-06-14T04:01:05.887" v="1596" actId="1076"/>
          <ac:spMkLst>
            <pc:docMk/>
            <pc:sldMk cId="3717721204" sldId="313"/>
            <ac:spMk id="39" creationId="{D103CD87-7845-1B4F-A47D-7B5B110CA3D4}"/>
          </ac:spMkLst>
        </pc:spChg>
        <pc:picChg chg="del">
          <ac:chgData name="Juan David Melendez" userId="5031a39a3e37856f" providerId="LiveId" clId="{5219657A-4648-41AB-ABB6-6888D92A44A7}" dt="2025-06-14T03:53:53.941" v="1396" actId="478"/>
          <ac:picMkLst>
            <pc:docMk/>
            <pc:sldMk cId="3717721204" sldId="313"/>
            <ac:picMk id="9" creationId="{752BC793-BFF4-7FD9-60BD-627F36BE04AA}"/>
          </ac:picMkLst>
        </pc:picChg>
        <pc:picChg chg="add mod">
          <ac:chgData name="Juan David Melendez" userId="5031a39a3e37856f" providerId="LiveId" clId="{5219657A-4648-41AB-ABB6-6888D92A44A7}" dt="2025-06-14T04:01:54.958" v="1597" actId="14100"/>
          <ac:picMkLst>
            <pc:docMk/>
            <pc:sldMk cId="3717721204" sldId="313"/>
            <ac:picMk id="37" creationId="{1176498E-0880-AB2D-1251-21EDA8D33EED}"/>
          </ac:picMkLst>
        </pc:picChg>
        <pc:cxnChg chg="add mod">
          <ac:chgData name="Juan David Melendez" userId="5031a39a3e37856f" providerId="LiveId" clId="{5219657A-4648-41AB-ABB6-6888D92A44A7}" dt="2025-06-14T03:55:58.713" v="1403" actId="13822"/>
          <ac:cxnSpMkLst>
            <pc:docMk/>
            <pc:sldMk cId="3717721204" sldId="313"/>
            <ac:cxnSpMk id="25" creationId="{109521D8-4C83-D3F6-D90A-1E9631F5C84F}"/>
          </ac:cxnSpMkLst>
        </pc:cxnChg>
        <pc:cxnChg chg="add mod">
          <ac:chgData name="Juan David Melendez" userId="5031a39a3e37856f" providerId="LiveId" clId="{5219657A-4648-41AB-ABB6-6888D92A44A7}" dt="2025-06-14T03:59:47.081" v="1590" actId="1076"/>
          <ac:cxnSpMkLst>
            <pc:docMk/>
            <pc:sldMk cId="3717721204" sldId="313"/>
            <ac:cxnSpMk id="27" creationId="{3BED88C6-57B7-8246-8345-0AA9663D9B79}"/>
          </ac:cxnSpMkLst>
        </pc:cxnChg>
      </pc:sldChg>
      <pc:sldChg chg="addSp delSp modSp add mod">
        <pc:chgData name="Juan David Melendez" userId="5031a39a3e37856f" providerId="LiveId" clId="{5219657A-4648-41AB-ABB6-6888D92A44A7}" dt="2025-06-14T04:10:05.007" v="1864" actId="1038"/>
        <pc:sldMkLst>
          <pc:docMk/>
          <pc:sldMk cId="1262582396" sldId="314"/>
        </pc:sldMkLst>
        <pc:spChg chg="add mod">
          <ac:chgData name="Juan David Melendez" userId="5031a39a3e37856f" providerId="LiveId" clId="{5219657A-4648-41AB-ABB6-6888D92A44A7}" dt="2025-06-14T04:04:36.293" v="1651" actId="1076"/>
          <ac:spMkLst>
            <pc:docMk/>
            <pc:sldMk cId="1262582396" sldId="314"/>
            <ac:spMk id="2" creationId="{3061770B-D506-F091-6F9E-3CF0F726932D}"/>
          </ac:spMkLst>
        </pc:spChg>
        <pc:spChg chg="mod">
          <ac:chgData name="Juan David Melendez" userId="5031a39a3e37856f" providerId="LiveId" clId="{5219657A-4648-41AB-ABB6-6888D92A44A7}" dt="2025-06-14T04:02:41.550" v="1600" actId="20577"/>
          <ac:spMkLst>
            <pc:docMk/>
            <pc:sldMk cId="1262582396" sldId="314"/>
            <ac:spMk id="4" creationId="{A3A9F215-8D86-85B0-A153-601835A56865}"/>
          </ac:spMkLst>
        </pc:spChg>
        <pc:spChg chg="add mod">
          <ac:chgData name="Juan David Melendez" userId="5031a39a3e37856f" providerId="LiveId" clId="{5219657A-4648-41AB-ABB6-6888D92A44A7}" dt="2025-06-14T04:08:13.103" v="1732" actId="1036"/>
          <ac:spMkLst>
            <pc:docMk/>
            <pc:sldMk cId="1262582396" sldId="314"/>
            <ac:spMk id="24" creationId="{4BB0C0E1-D200-FC5D-D15E-D0A2C0ADE67B}"/>
          </ac:spMkLst>
        </pc:spChg>
        <pc:spChg chg="mod">
          <ac:chgData name="Juan David Melendez" userId="5031a39a3e37856f" providerId="LiveId" clId="{5219657A-4648-41AB-ABB6-6888D92A44A7}" dt="2025-06-14T04:04:41.194" v="1652" actId="14100"/>
          <ac:spMkLst>
            <pc:docMk/>
            <pc:sldMk cId="1262582396" sldId="314"/>
            <ac:spMk id="28" creationId="{EAF75624-139E-451A-EFF5-09B044A97E63}"/>
          </ac:spMkLst>
        </pc:spChg>
        <pc:spChg chg="del">
          <ac:chgData name="Juan David Melendez" userId="5031a39a3e37856f" providerId="LiveId" clId="{5219657A-4648-41AB-ABB6-6888D92A44A7}" dt="2025-06-14T04:04:45.934" v="1654" actId="478"/>
          <ac:spMkLst>
            <pc:docMk/>
            <pc:sldMk cId="1262582396" sldId="314"/>
            <ac:spMk id="29" creationId="{0515AF92-AD7A-870A-EA16-F6CD275A0144}"/>
          </ac:spMkLst>
        </pc:spChg>
        <pc:spChg chg="mod">
          <ac:chgData name="Juan David Melendez" userId="5031a39a3e37856f" providerId="LiveId" clId="{5219657A-4648-41AB-ABB6-6888D92A44A7}" dt="2025-06-14T04:03:34.041" v="1633" actId="1076"/>
          <ac:spMkLst>
            <pc:docMk/>
            <pc:sldMk cId="1262582396" sldId="314"/>
            <ac:spMk id="30" creationId="{6BAEFB57-B619-8736-66C8-FEB6C286523C}"/>
          </ac:spMkLst>
        </pc:spChg>
        <pc:spChg chg="del">
          <ac:chgData name="Juan David Melendez" userId="5031a39a3e37856f" providerId="LiveId" clId="{5219657A-4648-41AB-ABB6-6888D92A44A7}" dt="2025-06-14T04:04:48.998" v="1656" actId="478"/>
          <ac:spMkLst>
            <pc:docMk/>
            <pc:sldMk cId="1262582396" sldId="314"/>
            <ac:spMk id="31" creationId="{F635E895-20C3-AED7-0B68-F97022A08DBB}"/>
          </ac:spMkLst>
        </pc:spChg>
        <pc:spChg chg="del">
          <ac:chgData name="Juan David Melendez" userId="5031a39a3e37856f" providerId="LiveId" clId="{5219657A-4648-41AB-ABB6-6888D92A44A7}" dt="2025-06-14T04:04:43.311" v="1653" actId="478"/>
          <ac:spMkLst>
            <pc:docMk/>
            <pc:sldMk cId="1262582396" sldId="314"/>
            <ac:spMk id="32" creationId="{610AD425-6DA8-D74E-DEB3-015E320EE52D}"/>
          </ac:spMkLst>
        </pc:spChg>
        <pc:spChg chg="del">
          <ac:chgData name="Juan David Melendez" userId="5031a39a3e37856f" providerId="LiveId" clId="{5219657A-4648-41AB-ABB6-6888D92A44A7}" dt="2025-06-14T04:04:51.758" v="1658" actId="478"/>
          <ac:spMkLst>
            <pc:docMk/>
            <pc:sldMk cId="1262582396" sldId="314"/>
            <ac:spMk id="33" creationId="{388A329F-701B-9D29-DF26-D68E06B6DA5E}"/>
          </ac:spMkLst>
        </pc:spChg>
        <pc:spChg chg="del">
          <ac:chgData name="Juan David Melendez" userId="5031a39a3e37856f" providerId="LiveId" clId="{5219657A-4648-41AB-ABB6-6888D92A44A7}" dt="2025-06-14T04:04:50.189" v="1657" actId="478"/>
          <ac:spMkLst>
            <pc:docMk/>
            <pc:sldMk cId="1262582396" sldId="314"/>
            <ac:spMk id="34" creationId="{B1AE2A77-7542-2931-1CEF-87B85BBB5E27}"/>
          </ac:spMkLst>
        </pc:spChg>
        <pc:spChg chg="del">
          <ac:chgData name="Juan David Melendez" userId="5031a39a3e37856f" providerId="LiveId" clId="{5219657A-4648-41AB-ABB6-6888D92A44A7}" dt="2025-06-14T04:04:52.974" v="1659" actId="478"/>
          <ac:spMkLst>
            <pc:docMk/>
            <pc:sldMk cId="1262582396" sldId="314"/>
            <ac:spMk id="35" creationId="{31FD0D02-FD7C-8CDF-D77C-4BEDC48BA120}"/>
          </ac:spMkLst>
        </pc:spChg>
        <pc:spChg chg="del">
          <ac:chgData name="Juan David Melendez" userId="5031a39a3e37856f" providerId="LiveId" clId="{5219657A-4648-41AB-ABB6-6888D92A44A7}" dt="2025-06-14T04:04:47.598" v="1655" actId="478"/>
          <ac:spMkLst>
            <pc:docMk/>
            <pc:sldMk cId="1262582396" sldId="314"/>
            <ac:spMk id="39" creationId="{9F209DC0-BCB5-7C49-64B8-AC0BA081FD84}"/>
          </ac:spMkLst>
        </pc:spChg>
        <pc:spChg chg="add mod">
          <ac:chgData name="Juan David Melendez" userId="5031a39a3e37856f" providerId="LiveId" clId="{5219657A-4648-41AB-ABB6-6888D92A44A7}" dt="2025-06-14T04:10:05.007" v="1864" actId="1038"/>
          <ac:spMkLst>
            <pc:docMk/>
            <pc:sldMk cId="1262582396" sldId="314"/>
            <ac:spMk id="41" creationId="{85C0A7FE-5AE0-5384-59CC-A3172D36A30A}"/>
          </ac:spMkLst>
        </pc:spChg>
        <pc:spChg chg="add mod">
          <ac:chgData name="Juan David Melendez" userId="5031a39a3e37856f" providerId="LiveId" clId="{5219657A-4648-41AB-ABB6-6888D92A44A7}" dt="2025-06-14T04:07:16.405" v="1699" actId="1076"/>
          <ac:spMkLst>
            <pc:docMk/>
            <pc:sldMk cId="1262582396" sldId="314"/>
            <ac:spMk id="42" creationId="{92B9DAE9-1DE7-D6A6-676F-0854B66F0A33}"/>
          </ac:spMkLst>
        </pc:spChg>
        <pc:spChg chg="add mod">
          <ac:chgData name="Juan David Melendez" userId="5031a39a3e37856f" providerId="LiveId" clId="{5219657A-4648-41AB-ABB6-6888D92A44A7}" dt="2025-06-14T04:07:35.286" v="1703" actId="14100"/>
          <ac:spMkLst>
            <pc:docMk/>
            <pc:sldMk cId="1262582396" sldId="314"/>
            <ac:spMk id="44" creationId="{167BA69E-AD51-EE5A-94E0-D2126E4DE9F7}"/>
          </ac:spMkLst>
        </pc:spChg>
        <pc:spChg chg="add mod">
          <ac:chgData name="Juan David Melendez" userId="5031a39a3e37856f" providerId="LiveId" clId="{5219657A-4648-41AB-ABB6-6888D92A44A7}" dt="2025-06-14T04:09:39.398" v="1844" actId="20577"/>
          <ac:spMkLst>
            <pc:docMk/>
            <pc:sldMk cId="1262582396" sldId="314"/>
            <ac:spMk id="45" creationId="{80DCB3DC-C686-A2B8-3A15-039C2BB1D372}"/>
          </ac:spMkLst>
        </pc:spChg>
        <pc:spChg chg="add mod">
          <ac:chgData name="Juan David Melendez" userId="5031a39a3e37856f" providerId="LiveId" clId="{5219657A-4648-41AB-ABB6-6888D92A44A7}" dt="2025-06-14T04:09:59.890" v="1847" actId="1076"/>
          <ac:spMkLst>
            <pc:docMk/>
            <pc:sldMk cId="1262582396" sldId="314"/>
            <ac:spMk id="46" creationId="{1B73B445-0351-4BFA-9821-CC715D774B63}"/>
          </ac:spMkLst>
        </pc:spChg>
        <pc:picChg chg="del">
          <ac:chgData name="Juan David Melendez" userId="5031a39a3e37856f" providerId="LiveId" clId="{5219657A-4648-41AB-ABB6-6888D92A44A7}" dt="2025-06-14T04:02:55.078" v="1601" actId="478"/>
          <ac:picMkLst>
            <pc:docMk/>
            <pc:sldMk cId="1262582396" sldId="314"/>
            <ac:picMk id="37" creationId="{8665564B-792C-3F95-8656-6EB8F8A3AD76}"/>
          </ac:picMkLst>
        </pc:picChg>
        <pc:cxnChg chg="add mod">
          <ac:chgData name="Juan David Melendez" userId="5031a39a3e37856f" providerId="LiveId" clId="{5219657A-4648-41AB-ABB6-6888D92A44A7}" dt="2025-06-14T04:05:54.805" v="1670" actId="14100"/>
          <ac:cxnSpMkLst>
            <pc:docMk/>
            <pc:sldMk cId="1262582396" sldId="314"/>
            <ac:cxnSpMk id="3" creationId="{9BE84436-B044-693B-C1C3-BB65AF707555}"/>
          </ac:cxnSpMkLst>
        </pc:cxnChg>
        <pc:cxnChg chg="mod">
          <ac:chgData name="Juan David Melendez" userId="5031a39a3e37856f" providerId="LiveId" clId="{5219657A-4648-41AB-ABB6-6888D92A44A7}" dt="2025-06-14T04:06:58.862" v="1695" actId="1038"/>
          <ac:cxnSpMkLst>
            <pc:docMk/>
            <pc:sldMk cId="1262582396" sldId="314"/>
            <ac:cxnSpMk id="27" creationId="{2E1E3D06-9E80-356F-F1B7-1178E1DFF1F8}"/>
          </ac:cxnSpMkLst>
        </pc:cxnChg>
        <pc:cxnChg chg="add mod">
          <ac:chgData name="Juan David Melendez" userId="5031a39a3e37856f" providerId="LiveId" clId="{5219657A-4648-41AB-ABB6-6888D92A44A7}" dt="2025-06-14T04:06:50.294" v="1687" actId="1035"/>
          <ac:cxnSpMkLst>
            <pc:docMk/>
            <pc:sldMk cId="1262582396" sldId="314"/>
            <ac:cxnSpMk id="36" creationId="{3DF1A083-1CA0-726E-DFCC-3FF4508C2812}"/>
          </ac:cxnSpMkLst>
        </pc:cxnChg>
        <pc:cxnChg chg="add del mod">
          <ac:chgData name="Juan David Melendez" userId="5031a39a3e37856f" providerId="LiveId" clId="{5219657A-4648-41AB-ABB6-6888D92A44A7}" dt="2025-06-14T04:06:24.055" v="1674" actId="478"/>
          <ac:cxnSpMkLst>
            <pc:docMk/>
            <pc:sldMk cId="1262582396" sldId="314"/>
            <ac:cxnSpMk id="40" creationId="{95BDFA9D-E7E1-6117-9217-D1048A5ABD62}"/>
          </ac:cxnSpMkLst>
        </pc:cxnChg>
      </pc:sldChg>
      <pc:sldChg chg="addSp delSp modSp add mod ord">
        <pc:chgData name="Juan David Melendez" userId="5031a39a3e37856f" providerId="LiveId" clId="{5219657A-4648-41AB-ABB6-6888D92A44A7}" dt="2025-06-14T04:20:01.897" v="2197" actId="1076"/>
        <pc:sldMkLst>
          <pc:docMk/>
          <pc:sldMk cId="184877453" sldId="315"/>
        </pc:sldMkLst>
        <pc:spChg chg="add del mod">
          <ac:chgData name="Juan David Melendez" userId="5031a39a3e37856f" providerId="LiveId" clId="{5219657A-4648-41AB-ABB6-6888D92A44A7}" dt="2025-06-14T04:12:23.525" v="1933" actId="478"/>
          <ac:spMkLst>
            <pc:docMk/>
            <pc:sldMk cId="184877453" sldId="315"/>
            <ac:spMk id="3" creationId="{7E001AB8-BCF5-D96F-4159-1534D03F7D30}"/>
          </ac:spMkLst>
        </pc:spChg>
        <pc:spChg chg="mod">
          <ac:chgData name="Juan David Melendez" userId="5031a39a3e37856f" providerId="LiveId" clId="{5219657A-4648-41AB-ABB6-6888D92A44A7}" dt="2025-06-14T04:11:36.302" v="1873" actId="20577"/>
          <ac:spMkLst>
            <pc:docMk/>
            <pc:sldMk cId="184877453" sldId="315"/>
            <ac:spMk id="4" creationId="{B1D5D6A5-78DA-E7F4-CD6D-21750394C97F}"/>
          </ac:spMkLst>
        </pc:spChg>
        <pc:spChg chg="mod">
          <ac:chgData name="Juan David Melendez" userId="5031a39a3e37856f" providerId="LiveId" clId="{5219657A-4648-41AB-ABB6-6888D92A44A7}" dt="2025-06-14T04:20:01.897" v="2197" actId="1076"/>
          <ac:spMkLst>
            <pc:docMk/>
            <pc:sldMk cId="184877453" sldId="315"/>
            <ac:spMk id="7" creationId="{C3A8B86F-EAF5-B2D6-EBA9-C4560CCB6EBE}"/>
          </ac:spMkLst>
        </pc:spChg>
        <pc:spChg chg="add mod">
          <ac:chgData name="Juan David Melendez" userId="5031a39a3e37856f" providerId="LiveId" clId="{5219657A-4648-41AB-ABB6-6888D92A44A7}" dt="2025-06-14T04:12:33.819" v="1935" actId="1076"/>
          <ac:spMkLst>
            <pc:docMk/>
            <pc:sldMk cId="184877453" sldId="315"/>
            <ac:spMk id="8" creationId="{59C6FBAE-642B-FC39-765B-1A218FFF2053}"/>
          </ac:spMkLst>
        </pc:spChg>
        <pc:spChg chg="del">
          <ac:chgData name="Juan David Melendez" userId="5031a39a3e37856f" providerId="LiveId" clId="{5219657A-4648-41AB-ABB6-6888D92A44A7}" dt="2025-06-14T04:12:18.671" v="1931" actId="478"/>
          <ac:spMkLst>
            <pc:docMk/>
            <pc:sldMk cId="184877453" sldId="315"/>
            <ac:spMk id="10" creationId="{0AC51161-6258-A79B-AC7E-33AD055AFBF6}"/>
          </ac:spMkLst>
        </pc:spChg>
        <pc:spChg chg="add mod">
          <ac:chgData name="Juan David Melendez" userId="5031a39a3e37856f" providerId="LiveId" clId="{5219657A-4648-41AB-ABB6-6888D92A44A7}" dt="2025-06-14T04:12:33.819" v="1935" actId="1076"/>
          <ac:spMkLst>
            <pc:docMk/>
            <pc:sldMk cId="184877453" sldId="315"/>
            <ac:spMk id="11" creationId="{BC93C537-A8F5-DB1B-65FA-10E5B214844B}"/>
          </ac:spMkLst>
        </pc:spChg>
        <pc:spChg chg="add mod">
          <ac:chgData name="Juan David Melendez" userId="5031a39a3e37856f" providerId="LiveId" clId="{5219657A-4648-41AB-ABB6-6888D92A44A7}" dt="2025-06-14T04:12:33.819" v="1935" actId="1076"/>
          <ac:spMkLst>
            <pc:docMk/>
            <pc:sldMk cId="184877453" sldId="315"/>
            <ac:spMk id="12" creationId="{32F61584-8832-60BB-EB1C-16E940BF33A2}"/>
          </ac:spMkLst>
        </pc:spChg>
        <pc:spChg chg="add mod">
          <ac:chgData name="Juan David Melendez" userId="5031a39a3e37856f" providerId="LiveId" clId="{5219657A-4648-41AB-ABB6-6888D92A44A7}" dt="2025-06-14T04:13:05.156" v="1938" actId="1076"/>
          <ac:spMkLst>
            <pc:docMk/>
            <pc:sldMk cId="184877453" sldId="315"/>
            <ac:spMk id="13" creationId="{A96EC7E4-2D2D-B095-9090-A25C6360D200}"/>
          </ac:spMkLst>
        </pc:spChg>
        <pc:spChg chg="add mod">
          <ac:chgData name="Juan David Melendez" userId="5031a39a3e37856f" providerId="LiveId" clId="{5219657A-4648-41AB-ABB6-6888D92A44A7}" dt="2025-06-14T04:16:17.838" v="2075" actId="20577"/>
          <ac:spMkLst>
            <pc:docMk/>
            <pc:sldMk cId="184877453" sldId="315"/>
            <ac:spMk id="14" creationId="{59A87765-EC47-D3FE-9EF7-0DBC63C05DE0}"/>
          </ac:spMkLst>
        </pc:spChg>
        <pc:spChg chg="add mod">
          <ac:chgData name="Juan David Melendez" userId="5031a39a3e37856f" providerId="LiveId" clId="{5219657A-4648-41AB-ABB6-6888D92A44A7}" dt="2025-06-14T04:16:57.877" v="2126" actId="1036"/>
          <ac:spMkLst>
            <pc:docMk/>
            <pc:sldMk cId="184877453" sldId="315"/>
            <ac:spMk id="15" creationId="{BA3DC055-586C-CB99-E534-DFF135F5E685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16" creationId="{38A55EE3-99E6-CD53-060B-CE69C6A3A137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17" creationId="{20EEE508-698F-0191-BE17-A91183260721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18" creationId="{7071E9B1-E6A6-08CD-7D31-FFCA128FD24A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19" creationId="{AC362695-BD39-2EAD-AFDB-0CC4F3205828}"/>
          </ac:spMkLst>
        </pc:spChg>
        <pc:spChg chg="add mod">
          <ac:chgData name="Juan David Melendez" userId="5031a39a3e37856f" providerId="LiveId" clId="{5219657A-4648-41AB-ABB6-6888D92A44A7}" dt="2025-06-14T04:15:01.306" v="2037"/>
          <ac:spMkLst>
            <pc:docMk/>
            <pc:sldMk cId="184877453" sldId="315"/>
            <ac:spMk id="20" creationId="{D1352C4E-0820-54DE-2CE7-EB414A96A7F2}"/>
          </ac:spMkLst>
        </pc:spChg>
        <pc:spChg chg="add mod">
          <ac:chgData name="Juan David Melendez" userId="5031a39a3e37856f" providerId="LiveId" clId="{5219657A-4648-41AB-ABB6-6888D92A44A7}" dt="2025-06-14T04:15:01.306" v="2037"/>
          <ac:spMkLst>
            <pc:docMk/>
            <pc:sldMk cId="184877453" sldId="315"/>
            <ac:spMk id="21" creationId="{BD34AEDD-5E9A-E369-F33B-C6A5F2415ABB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22" creationId="{44CF9E12-BEA2-33F2-2141-642C56267536}"/>
          </ac:spMkLst>
        </pc:spChg>
        <pc:spChg chg="add mod">
          <ac:chgData name="Juan David Melendez" userId="5031a39a3e37856f" providerId="LiveId" clId="{5219657A-4648-41AB-ABB6-6888D92A44A7}" dt="2025-06-14T04:17:04.461" v="2133" actId="1036"/>
          <ac:spMkLst>
            <pc:docMk/>
            <pc:sldMk cId="184877453" sldId="315"/>
            <ac:spMk id="23" creationId="{E06DFF0D-3245-E3F0-1DE1-0239BB7E117B}"/>
          </ac:spMkLst>
        </pc:spChg>
        <pc:spChg chg="add mod">
          <ac:chgData name="Juan David Melendez" userId="5031a39a3e37856f" providerId="LiveId" clId="{5219657A-4648-41AB-ABB6-6888D92A44A7}" dt="2025-06-14T04:19:01.901" v="2162" actId="1076"/>
          <ac:spMkLst>
            <pc:docMk/>
            <pc:sldMk cId="184877453" sldId="315"/>
            <ac:spMk id="24" creationId="{C1F583FC-8B50-E197-25F2-C9BB6D9C4A54}"/>
          </ac:spMkLst>
        </pc:spChg>
        <pc:picChg chg="del">
          <ac:chgData name="Juan David Melendez" userId="5031a39a3e37856f" providerId="LiveId" clId="{5219657A-4648-41AB-ABB6-6888D92A44A7}" dt="2025-06-14T04:12:20.296" v="1932" actId="478"/>
          <ac:picMkLst>
            <pc:docMk/>
            <pc:sldMk cId="184877453" sldId="315"/>
            <ac:picMk id="9" creationId="{717EEACD-0BD4-96E2-BC24-8FA810201859}"/>
          </ac:picMkLst>
        </pc:picChg>
      </pc:sldChg>
      <pc:sldChg chg="delSp modSp add mod">
        <pc:chgData name="Juan David Melendez" userId="5031a39a3e37856f" providerId="LiveId" clId="{5219657A-4648-41AB-ABB6-6888D92A44A7}" dt="2025-06-14T04:20:23.854" v="2205" actId="478"/>
        <pc:sldMkLst>
          <pc:docMk/>
          <pc:sldMk cId="1125906648" sldId="316"/>
        </pc:sldMkLst>
        <pc:spChg chg="mod">
          <ac:chgData name="Juan David Melendez" userId="5031a39a3e37856f" providerId="LiveId" clId="{5219657A-4648-41AB-ABB6-6888D92A44A7}" dt="2025-06-14T04:19:14.085" v="2165" actId="20577"/>
          <ac:spMkLst>
            <pc:docMk/>
            <pc:sldMk cId="1125906648" sldId="316"/>
            <ac:spMk id="4" creationId="{1CE837CB-30B0-2BFB-8679-E5BC2EB9377C}"/>
          </ac:spMkLst>
        </pc:spChg>
        <pc:spChg chg="del">
          <ac:chgData name="Juan David Melendez" userId="5031a39a3e37856f" providerId="LiveId" clId="{5219657A-4648-41AB-ABB6-6888D92A44A7}" dt="2025-06-14T04:20:15.396" v="2198" actId="478"/>
          <ac:spMkLst>
            <pc:docMk/>
            <pc:sldMk cId="1125906648" sldId="316"/>
            <ac:spMk id="8" creationId="{23ABA322-DDFA-0737-B50D-8E273ABBCA0C}"/>
          </ac:spMkLst>
        </pc:spChg>
        <pc:spChg chg="del">
          <ac:chgData name="Juan David Melendez" userId="5031a39a3e37856f" providerId="LiveId" clId="{5219657A-4648-41AB-ABB6-6888D92A44A7}" dt="2025-06-14T04:20:16.213" v="2199" actId="478"/>
          <ac:spMkLst>
            <pc:docMk/>
            <pc:sldMk cId="1125906648" sldId="316"/>
            <ac:spMk id="11" creationId="{37A90960-C6C4-30A4-A0F6-C9D5E77BB8BB}"/>
          </ac:spMkLst>
        </pc:spChg>
        <pc:spChg chg="del">
          <ac:chgData name="Juan David Melendez" userId="5031a39a3e37856f" providerId="LiveId" clId="{5219657A-4648-41AB-ABB6-6888D92A44A7}" dt="2025-06-14T04:20:16.556" v="2200" actId="478"/>
          <ac:spMkLst>
            <pc:docMk/>
            <pc:sldMk cId="1125906648" sldId="316"/>
            <ac:spMk id="12" creationId="{D9463428-A9F4-5CCD-C57A-3A6016FD7178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13" creationId="{700EFF6D-193E-2B4C-B8E9-0913989F3F8B}"/>
          </ac:spMkLst>
        </pc:spChg>
        <pc:spChg chg="del">
          <ac:chgData name="Juan David Melendez" userId="5031a39a3e37856f" providerId="LiveId" clId="{5219657A-4648-41AB-ABB6-6888D92A44A7}" dt="2025-06-14T04:20:18.116" v="2201" actId="478"/>
          <ac:spMkLst>
            <pc:docMk/>
            <pc:sldMk cId="1125906648" sldId="316"/>
            <ac:spMk id="14" creationId="{B6FBA1D9-38D3-FC08-5DF3-8E04067001C4}"/>
          </ac:spMkLst>
        </pc:spChg>
        <pc:spChg chg="del">
          <ac:chgData name="Juan David Melendez" userId="5031a39a3e37856f" providerId="LiveId" clId="{5219657A-4648-41AB-ABB6-6888D92A44A7}" dt="2025-06-14T04:20:19.062" v="2202" actId="478"/>
          <ac:spMkLst>
            <pc:docMk/>
            <pc:sldMk cId="1125906648" sldId="316"/>
            <ac:spMk id="15" creationId="{451CAEDC-1AB9-8DFD-5075-7DB5C6CD62D3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16" creationId="{8DC7B710-0876-EB2C-2765-BD816FCF464E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17" creationId="{1E207262-C25D-86C4-747F-D7226D615C0C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18" creationId="{6AAE6D00-D26B-4247-D34E-0727F831BC84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19" creationId="{65AF91B8-11DF-F6EA-BDE2-026E702E83D4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22" creationId="{81FDD58D-32B2-F4ED-C173-23C891691E55}"/>
          </ac:spMkLst>
        </pc:spChg>
        <pc:spChg chg="del">
          <ac:chgData name="Juan David Melendez" userId="5031a39a3e37856f" providerId="LiveId" clId="{5219657A-4648-41AB-ABB6-6888D92A44A7}" dt="2025-06-14T04:20:23.854" v="2205" actId="478"/>
          <ac:spMkLst>
            <pc:docMk/>
            <pc:sldMk cId="1125906648" sldId="316"/>
            <ac:spMk id="23" creationId="{CBE20C11-94FF-C33F-5D6A-051C51D6BD93}"/>
          </ac:spMkLst>
        </pc:spChg>
        <pc:spChg chg="del mod">
          <ac:chgData name="Juan David Melendez" userId="5031a39a3e37856f" providerId="LiveId" clId="{5219657A-4648-41AB-ABB6-6888D92A44A7}" dt="2025-06-14T04:20:21.124" v="2204" actId="478"/>
          <ac:spMkLst>
            <pc:docMk/>
            <pc:sldMk cId="1125906648" sldId="316"/>
            <ac:spMk id="24" creationId="{9ABCB2CF-8E52-3175-A1AB-5B9F8ACF314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image" Target="../media/image9.jpeg"/><Relationship Id="rId4" Type="http://schemas.openxmlformats.org/officeDocument/2006/relationships/image" Target="../media/image1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10D45-EBCC-4C2F-B9AE-35A128A8500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629DD5F0-8125-4311-9FD6-8656860123D9}">
      <dgm:prSet phldrT="[Texto]"/>
      <dgm:spPr/>
      <dgm:t>
        <a:bodyPr/>
        <a:lstStyle/>
        <a:p>
          <a:r>
            <a:rPr lang="es-MX" dirty="0"/>
            <a:t>OFICINA</a:t>
          </a:r>
        </a:p>
      </dgm:t>
    </dgm:pt>
    <dgm:pt modelId="{58A7DB74-B98A-4504-8F9E-51BE07C6D9D0}" type="parTrans" cxnId="{A3C1DAFF-0135-458D-93F1-A4C00F9CB276}">
      <dgm:prSet/>
      <dgm:spPr/>
      <dgm:t>
        <a:bodyPr/>
        <a:lstStyle/>
        <a:p>
          <a:endParaRPr lang="es-MX"/>
        </a:p>
      </dgm:t>
    </dgm:pt>
    <dgm:pt modelId="{9C1DEC07-D1D1-4645-BFA1-457DF1BD4F3D}" type="sibTrans" cxnId="{A3C1DAFF-0135-458D-93F1-A4C00F9CB276}">
      <dgm:prSet/>
      <dgm:spPr/>
      <dgm:t>
        <a:bodyPr/>
        <a:lstStyle/>
        <a:p>
          <a:endParaRPr lang="es-MX"/>
        </a:p>
      </dgm:t>
    </dgm:pt>
    <dgm:pt modelId="{9465863A-62D7-4FE3-835E-929291BF27C6}">
      <dgm:prSet phldrT="[Texto]"/>
      <dgm:spPr/>
      <dgm:t>
        <a:bodyPr/>
        <a:lstStyle/>
        <a:p>
          <a:r>
            <a:rPr lang="es-MX" dirty="0"/>
            <a:t>ESTACIONAMIENTO</a:t>
          </a:r>
        </a:p>
      </dgm:t>
    </dgm:pt>
    <dgm:pt modelId="{70257D49-F661-4FDE-95AE-ADA22FED8A9B}" type="parTrans" cxnId="{24BD2F00-409B-4D4F-BB8A-A54A09C3D3DB}">
      <dgm:prSet/>
      <dgm:spPr/>
      <dgm:t>
        <a:bodyPr/>
        <a:lstStyle/>
        <a:p>
          <a:endParaRPr lang="es-MX"/>
        </a:p>
      </dgm:t>
    </dgm:pt>
    <dgm:pt modelId="{E8EF16CE-0129-4D23-AC85-4BD979A2AC35}" type="sibTrans" cxnId="{24BD2F00-409B-4D4F-BB8A-A54A09C3D3DB}">
      <dgm:prSet/>
      <dgm:spPr/>
      <dgm:t>
        <a:bodyPr/>
        <a:lstStyle/>
        <a:p>
          <a:endParaRPr lang="es-MX"/>
        </a:p>
      </dgm:t>
    </dgm:pt>
    <dgm:pt modelId="{C9FBF5C9-C492-4F96-8BB0-0BC6A980A748}">
      <dgm:prSet phldrT="[Texto]"/>
      <dgm:spPr/>
      <dgm:t>
        <a:bodyPr/>
        <a:lstStyle/>
        <a:p>
          <a:r>
            <a:rPr lang="es-MX" dirty="0"/>
            <a:t>EVENTOS</a:t>
          </a:r>
        </a:p>
      </dgm:t>
    </dgm:pt>
    <dgm:pt modelId="{3BE90F58-FC77-466A-8B1E-80A508BF8FDF}" type="parTrans" cxnId="{31D33C0D-7A13-4F44-83D5-1148E51CE300}">
      <dgm:prSet/>
      <dgm:spPr/>
      <dgm:t>
        <a:bodyPr/>
        <a:lstStyle/>
        <a:p>
          <a:endParaRPr lang="es-MX"/>
        </a:p>
      </dgm:t>
    </dgm:pt>
    <dgm:pt modelId="{0B0810D7-8719-48C9-804A-F660B18FED6D}" type="sibTrans" cxnId="{31D33C0D-7A13-4F44-83D5-1148E51CE300}">
      <dgm:prSet/>
      <dgm:spPr/>
      <dgm:t>
        <a:bodyPr/>
        <a:lstStyle/>
        <a:p>
          <a:endParaRPr lang="es-MX"/>
        </a:p>
      </dgm:t>
    </dgm:pt>
    <dgm:pt modelId="{053F3EA9-7251-4B3F-97B1-47D403E89644}">
      <dgm:prSet phldrT="[Texto]"/>
      <dgm:spPr/>
      <dgm:t>
        <a:bodyPr/>
        <a:lstStyle/>
        <a:p>
          <a:r>
            <a:rPr lang="es-MX" dirty="0"/>
            <a:t>ACTIVIDAD ESPECIAL</a:t>
          </a:r>
        </a:p>
      </dgm:t>
    </dgm:pt>
    <dgm:pt modelId="{03EA65A4-D927-432B-BB3C-CFE01E2F8CC6}" type="parTrans" cxnId="{5735610D-1AC4-4520-B631-51E5761F51C7}">
      <dgm:prSet/>
      <dgm:spPr/>
      <dgm:t>
        <a:bodyPr/>
        <a:lstStyle/>
        <a:p>
          <a:endParaRPr lang="es-MX"/>
        </a:p>
      </dgm:t>
    </dgm:pt>
    <dgm:pt modelId="{2D146030-EB1D-4435-BEDE-8B401F01AC6D}" type="sibTrans" cxnId="{5735610D-1AC4-4520-B631-51E5761F51C7}">
      <dgm:prSet/>
      <dgm:spPr/>
      <dgm:t>
        <a:bodyPr/>
        <a:lstStyle/>
        <a:p>
          <a:endParaRPr lang="es-MX"/>
        </a:p>
      </dgm:t>
    </dgm:pt>
    <dgm:pt modelId="{280606E7-5CD3-4B82-BEDB-51F391210443}" type="pres">
      <dgm:prSet presAssocID="{99110D45-EBCC-4C2F-B9AE-35A128A8500C}" presName="Name0" presStyleCnt="0">
        <dgm:presLayoutVars>
          <dgm:dir/>
          <dgm:resizeHandles val="exact"/>
        </dgm:presLayoutVars>
      </dgm:prSet>
      <dgm:spPr/>
    </dgm:pt>
    <dgm:pt modelId="{016B9908-07FA-4E32-B95E-372F46770B2F}" type="pres">
      <dgm:prSet presAssocID="{99110D45-EBCC-4C2F-B9AE-35A128A8500C}" presName="fgShape" presStyleLbl="fgShp" presStyleIdx="0" presStyleCnt="1"/>
      <dgm:spPr/>
    </dgm:pt>
    <dgm:pt modelId="{9257EE74-C4D5-4650-8CA7-2A372B12E707}" type="pres">
      <dgm:prSet presAssocID="{99110D45-EBCC-4C2F-B9AE-35A128A8500C}" presName="linComp" presStyleCnt="0"/>
      <dgm:spPr/>
    </dgm:pt>
    <dgm:pt modelId="{57F26BA2-A95D-49D6-B7F5-4A6C3161EB68}" type="pres">
      <dgm:prSet presAssocID="{629DD5F0-8125-4311-9FD6-8656860123D9}" presName="compNode" presStyleCnt="0"/>
      <dgm:spPr/>
    </dgm:pt>
    <dgm:pt modelId="{CDB94DEF-C7F8-4D41-BF0C-D35D1EDFD04D}" type="pres">
      <dgm:prSet presAssocID="{629DD5F0-8125-4311-9FD6-8656860123D9}" presName="bkgdShape" presStyleLbl="node1" presStyleIdx="0" presStyleCnt="4"/>
      <dgm:spPr/>
    </dgm:pt>
    <dgm:pt modelId="{99D5689D-A8DB-43ED-8B73-8004ADF165C2}" type="pres">
      <dgm:prSet presAssocID="{629DD5F0-8125-4311-9FD6-8656860123D9}" presName="nodeTx" presStyleLbl="node1" presStyleIdx="0" presStyleCnt="4">
        <dgm:presLayoutVars>
          <dgm:bulletEnabled val="1"/>
        </dgm:presLayoutVars>
      </dgm:prSet>
      <dgm:spPr/>
    </dgm:pt>
    <dgm:pt modelId="{35C419F3-112D-48A6-8CA9-A539805DA6EC}" type="pres">
      <dgm:prSet presAssocID="{629DD5F0-8125-4311-9FD6-8656860123D9}" presName="invisiNode" presStyleLbl="node1" presStyleIdx="0" presStyleCnt="4"/>
      <dgm:spPr/>
    </dgm:pt>
    <dgm:pt modelId="{1098816F-0743-4C9E-B8D4-88EF9B9BFB12}" type="pres">
      <dgm:prSet presAssocID="{629DD5F0-8125-4311-9FD6-8656860123D9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67B01833-A872-42A3-8406-D3F714ADBC4D}" type="pres">
      <dgm:prSet presAssocID="{9C1DEC07-D1D1-4645-BFA1-457DF1BD4F3D}" presName="sibTrans" presStyleLbl="sibTrans2D1" presStyleIdx="0" presStyleCnt="0"/>
      <dgm:spPr/>
    </dgm:pt>
    <dgm:pt modelId="{7C320090-AA58-4A91-87F7-95924B785712}" type="pres">
      <dgm:prSet presAssocID="{9465863A-62D7-4FE3-835E-929291BF27C6}" presName="compNode" presStyleCnt="0"/>
      <dgm:spPr/>
    </dgm:pt>
    <dgm:pt modelId="{DC58E312-C0FB-4C41-8ADC-2B71246279C0}" type="pres">
      <dgm:prSet presAssocID="{9465863A-62D7-4FE3-835E-929291BF27C6}" presName="bkgdShape" presStyleLbl="node1" presStyleIdx="1" presStyleCnt="4"/>
      <dgm:spPr/>
    </dgm:pt>
    <dgm:pt modelId="{0309C58C-6E0D-4EBF-AA81-FC0071FA58BB}" type="pres">
      <dgm:prSet presAssocID="{9465863A-62D7-4FE3-835E-929291BF27C6}" presName="nodeTx" presStyleLbl="node1" presStyleIdx="1" presStyleCnt="4">
        <dgm:presLayoutVars>
          <dgm:bulletEnabled val="1"/>
        </dgm:presLayoutVars>
      </dgm:prSet>
      <dgm:spPr/>
    </dgm:pt>
    <dgm:pt modelId="{7E285237-8B77-4271-8C50-08E509CBA5E1}" type="pres">
      <dgm:prSet presAssocID="{9465863A-62D7-4FE3-835E-929291BF27C6}" presName="invisiNode" presStyleLbl="node1" presStyleIdx="1" presStyleCnt="4"/>
      <dgm:spPr/>
    </dgm:pt>
    <dgm:pt modelId="{35E7032B-65CF-40C4-B16A-79431B302FE2}" type="pres">
      <dgm:prSet presAssocID="{9465863A-62D7-4FE3-835E-929291BF27C6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B1CC083-319F-4054-9A39-571059F5595F}" type="pres">
      <dgm:prSet presAssocID="{E8EF16CE-0129-4D23-AC85-4BD979A2AC35}" presName="sibTrans" presStyleLbl="sibTrans2D1" presStyleIdx="0" presStyleCnt="0"/>
      <dgm:spPr/>
    </dgm:pt>
    <dgm:pt modelId="{8194A9C5-8CA1-4372-8714-634B642BF263}" type="pres">
      <dgm:prSet presAssocID="{C9FBF5C9-C492-4F96-8BB0-0BC6A980A748}" presName="compNode" presStyleCnt="0"/>
      <dgm:spPr/>
    </dgm:pt>
    <dgm:pt modelId="{EB49E176-A87A-4D82-B341-E5EF4754E3DA}" type="pres">
      <dgm:prSet presAssocID="{C9FBF5C9-C492-4F96-8BB0-0BC6A980A748}" presName="bkgdShape" presStyleLbl="node1" presStyleIdx="2" presStyleCnt="4"/>
      <dgm:spPr/>
    </dgm:pt>
    <dgm:pt modelId="{3F26A580-E8F6-4DAC-BDFD-AFED61FB514B}" type="pres">
      <dgm:prSet presAssocID="{C9FBF5C9-C492-4F96-8BB0-0BC6A980A748}" presName="nodeTx" presStyleLbl="node1" presStyleIdx="2" presStyleCnt="4">
        <dgm:presLayoutVars>
          <dgm:bulletEnabled val="1"/>
        </dgm:presLayoutVars>
      </dgm:prSet>
      <dgm:spPr/>
    </dgm:pt>
    <dgm:pt modelId="{4FFA5492-5731-4B2E-B054-11AE9F011763}" type="pres">
      <dgm:prSet presAssocID="{C9FBF5C9-C492-4F96-8BB0-0BC6A980A748}" presName="invisiNode" presStyleLbl="node1" presStyleIdx="2" presStyleCnt="4"/>
      <dgm:spPr/>
    </dgm:pt>
    <dgm:pt modelId="{A1AA5E16-F272-4FBC-AA52-F0245B4AC409}" type="pres">
      <dgm:prSet presAssocID="{C9FBF5C9-C492-4F96-8BB0-0BC6A980A748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D5A87D3E-053A-474E-A49E-1F3B81CBAB7C}" type="pres">
      <dgm:prSet presAssocID="{0B0810D7-8719-48C9-804A-F660B18FED6D}" presName="sibTrans" presStyleLbl="sibTrans2D1" presStyleIdx="0" presStyleCnt="0"/>
      <dgm:spPr/>
    </dgm:pt>
    <dgm:pt modelId="{EAFAEF6D-4162-442B-A40B-209D0C0DA9A3}" type="pres">
      <dgm:prSet presAssocID="{053F3EA9-7251-4B3F-97B1-47D403E89644}" presName="compNode" presStyleCnt="0"/>
      <dgm:spPr/>
    </dgm:pt>
    <dgm:pt modelId="{A21B4C68-C62C-4056-9EC2-4EEF2750AA28}" type="pres">
      <dgm:prSet presAssocID="{053F3EA9-7251-4B3F-97B1-47D403E89644}" presName="bkgdShape" presStyleLbl="node1" presStyleIdx="3" presStyleCnt="4"/>
      <dgm:spPr/>
    </dgm:pt>
    <dgm:pt modelId="{4626EF33-D62C-4A92-BA8C-688A291778DF}" type="pres">
      <dgm:prSet presAssocID="{053F3EA9-7251-4B3F-97B1-47D403E89644}" presName="nodeTx" presStyleLbl="node1" presStyleIdx="3" presStyleCnt="4">
        <dgm:presLayoutVars>
          <dgm:bulletEnabled val="1"/>
        </dgm:presLayoutVars>
      </dgm:prSet>
      <dgm:spPr/>
    </dgm:pt>
    <dgm:pt modelId="{13B5A64D-A87F-4AEC-9E22-77E0C555C87E}" type="pres">
      <dgm:prSet presAssocID="{053F3EA9-7251-4B3F-97B1-47D403E89644}" presName="invisiNode" presStyleLbl="node1" presStyleIdx="3" presStyleCnt="4"/>
      <dgm:spPr/>
    </dgm:pt>
    <dgm:pt modelId="{D7277203-D308-455B-ACA7-8B31AAE2A699}" type="pres">
      <dgm:prSet presAssocID="{053F3EA9-7251-4B3F-97B1-47D403E89644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24BD2F00-409B-4D4F-BB8A-A54A09C3D3DB}" srcId="{99110D45-EBCC-4C2F-B9AE-35A128A8500C}" destId="{9465863A-62D7-4FE3-835E-929291BF27C6}" srcOrd="1" destOrd="0" parTransId="{70257D49-F661-4FDE-95AE-ADA22FED8A9B}" sibTransId="{E8EF16CE-0129-4D23-AC85-4BD979A2AC35}"/>
    <dgm:cxn modelId="{01A77A00-B0B8-46D2-8A31-13FE301D7372}" type="presOf" srcId="{C9FBF5C9-C492-4F96-8BB0-0BC6A980A748}" destId="{3F26A580-E8F6-4DAC-BDFD-AFED61FB514B}" srcOrd="1" destOrd="0" presId="urn:microsoft.com/office/officeart/2005/8/layout/hList7"/>
    <dgm:cxn modelId="{8FDE130D-8754-42DA-BB7C-0C8AE5A82302}" type="presOf" srcId="{629DD5F0-8125-4311-9FD6-8656860123D9}" destId="{CDB94DEF-C7F8-4D41-BF0C-D35D1EDFD04D}" srcOrd="0" destOrd="0" presId="urn:microsoft.com/office/officeart/2005/8/layout/hList7"/>
    <dgm:cxn modelId="{31D33C0D-7A13-4F44-83D5-1148E51CE300}" srcId="{99110D45-EBCC-4C2F-B9AE-35A128A8500C}" destId="{C9FBF5C9-C492-4F96-8BB0-0BC6A980A748}" srcOrd="2" destOrd="0" parTransId="{3BE90F58-FC77-466A-8B1E-80A508BF8FDF}" sibTransId="{0B0810D7-8719-48C9-804A-F660B18FED6D}"/>
    <dgm:cxn modelId="{5735610D-1AC4-4520-B631-51E5761F51C7}" srcId="{99110D45-EBCC-4C2F-B9AE-35A128A8500C}" destId="{053F3EA9-7251-4B3F-97B1-47D403E89644}" srcOrd="3" destOrd="0" parTransId="{03EA65A4-D927-432B-BB3C-CFE01E2F8CC6}" sibTransId="{2D146030-EB1D-4435-BEDE-8B401F01AC6D}"/>
    <dgm:cxn modelId="{9383AD10-DF5F-4BF0-8176-E0950384BA03}" type="presOf" srcId="{E8EF16CE-0129-4D23-AC85-4BD979A2AC35}" destId="{7B1CC083-319F-4054-9A39-571059F5595F}" srcOrd="0" destOrd="0" presId="urn:microsoft.com/office/officeart/2005/8/layout/hList7"/>
    <dgm:cxn modelId="{E612131A-4B2F-43D8-BEF1-AF6CEB9BE261}" type="presOf" srcId="{0B0810D7-8719-48C9-804A-F660B18FED6D}" destId="{D5A87D3E-053A-474E-A49E-1F3B81CBAB7C}" srcOrd="0" destOrd="0" presId="urn:microsoft.com/office/officeart/2005/8/layout/hList7"/>
    <dgm:cxn modelId="{9A231931-15C4-44F3-985C-4B11873B2F99}" type="presOf" srcId="{9C1DEC07-D1D1-4645-BFA1-457DF1BD4F3D}" destId="{67B01833-A872-42A3-8406-D3F714ADBC4D}" srcOrd="0" destOrd="0" presId="urn:microsoft.com/office/officeart/2005/8/layout/hList7"/>
    <dgm:cxn modelId="{FD334943-3AF9-407D-B190-AF4EBC987B81}" type="presOf" srcId="{9465863A-62D7-4FE3-835E-929291BF27C6}" destId="{0309C58C-6E0D-4EBF-AA81-FC0071FA58BB}" srcOrd="1" destOrd="0" presId="urn:microsoft.com/office/officeart/2005/8/layout/hList7"/>
    <dgm:cxn modelId="{41F8AF43-5714-48BB-AAEB-7AEA06777C64}" type="presOf" srcId="{629DD5F0-8125-4311-9FD6-8656860123D9}" destId="{99D5689D-A8DB-43ED-8B73-8004ADF165C2}" srcOrd="1" destOrd="0" presId="urn:microsoft.com/office/officeart/2005/8/layout/hList7"/>
    <dgm:cxn modelId="{C2411E48-33DD-4BCA-93E7-883E255B844A}" type="presOf" srcId="{9465863A-62D7-4FE3-835E-929291BF27C6}" destId="{DC58E312-C0FB-4C41-8ADC-2B71246279C0}" srcOrd="0" destOrd="0" presId="urn:microsoft.com/office/officeart/2005/8/layout/hList7"/>
    <dgm:cxn modelId="{E772F594-2A63-449F-BC11-24776F327290}" type="presOf" srcId="{053F3EA9-7251-4B3F-97B1-47D403E89644}" destId="{A21B4C68-C62C-4056-9EC2-4EEF2750AA28}" srcOrd="0" destOrd="0" presId="urn:microsoft.com/office/officeart/2005/8/layout/hList7"/>
    <dgm:cxn modelId="{52556BD1-C64C-48F4-A284-857B26774E7D}" type="presOf" srcId="{053F3EA9-7251-4B3F-97B1-47D403E89644}" destId="{4626EF33-D62C-4A92-BA8C-688A291778DF}" srcOrd="1" destOrd="0" presId="urn:microsoft.com/office/officeart/2005/8/layout/hList7"/>
    <dgm:cxn modelId="{0440F3ED-E002-4BFE-B0D7-DF5A17F4A437}" type="presOf" srcId="{99110D45-EBCC-4C2F-B9AE-35A128A8500C}" destId="{280606E7-5CD3-4B82-BEDB-51F391210443}" srcOrd="0" destOrd="0" presId="urn:microsoft.com/office/officeart/2005/8/layout/hList7"/>
    <dgm:cxn modelId="{E19F29FB-757C-447C-94A0-4D8CA5665F9B}" type="presOf" srcId="{C9FBF5C9-C492-4F96-8BB0-0BC6A980A748}" destId="{EB49E176-A87A-4D82-B341-E5EF4754E3DA}" srcOrd="0" destOrd="0" presId="urn:microsoft.com/office/officeart/2005/8/layout/hList7"/>
    <dgm:cxn modelId="{A3C1DAFF-0135-458D-93F1-A4C00F9CB276}" srcId="{99110D45-EBCC-4C2F-B9AE-35A128A8500C}" destId="{629DD5F0-8125-4311-9FD6-8656860123D9}" srcOrd="0" destOrd="0" parTransId="{58A7DB74-B98A-4504-8F9E-51BE07C6D9D0}" sibTransId="{9C1DEC07-D1D1-4645-BFA1-457DF1BD4F3D}"/>
    <dgm:cxn modelId="{F9C83F5F-840B-4171-B1BE-A61C1E42C65B}" type="presParOf" srcId="{280606E7-5CD3-4B82-BEDB-51F391210443}" destId="{016B9908-07FA-4E32-B95E-372F46770B2F}" srcOrd="0" destOrd="0" presId="urn:microsoft.com/office/officeart/2005/8/layout/hList7"/>
    <dgm:cxn modelId="{2DF1D778-84C5-4C95-A93D-DCC2D7441C65}" type="presParOf" srcId="{280606E7-5CD3-4B82-BEDB-51F391210443}" destId="{9257EE74-C4D5-4650-8CA7-2A372B12E707}" srcOrd="1" destOrd="0" presId="urn:microsoft.com/office/officeart/2005/8/layout/hList7"/>
    <dgm:cxn modelId="{CBA0FF48-FE4B-47D2-9D47-B2684E387207}" type="presParOf" srcId="{9257EE74-C4D5-4650-8CA7-2A372B12E707}" destId="{57F26BA2-A95D-49D6-B7F5-4A6C3161EB68}" srcOrd="0" destOrd="0" presId="urn:microsoft.com/office/officeart/2005/8/layout/hList7"/>
    <dgm:cxn modelId="{F3B4FE9A-ECDC-4EB8-A062-56296DAE58FC}" type="presParOf" srcId="{57F26BA2-A95D-49D6-B7F5-4A6C3161EB68}" destId="{CDB94DEF-C7F8-4D41-BF0C-D35D1EDFD04D}" srcOrd="0" destOrd="0" presId="urn:microsoft.com/office/officeart/2005/8/layout/hList7"/>
    <dgm:cxn modelId="{1D364D8C-22B7-4CB5-A1E1-910AA6E6B90E}" type="presParOf" srcId="{57F26BA2-A95D-49D6-B7F5-4A6C3161EB68}" destId="{99D5689D-A8DB-43ED-8B73-8004ADF165C2}" srcOrd="1" destOrd="0" presId="urn:microsoft.com/office/officeart/2005/8/layout/hList7"/>
    <dgm:cxn modelId="{617C64B6-26BC-48D8-A82E-D98B110FE9FC}" type="presParOf" srcId="{57F26BA2-A95D-49D6-B7F5-4A6C3161EB68}" destId="{35C419F3-112D-48A6-8CA9-A539805DA6EC}" srcOrd="2" destOrd="0" presId="urn:microsoft.com/office/officeart/2005/8/layout/hList7"/>
    <dgm:cxn modelId="{92693E35-061C-41B4-B2D4-8EA473FE8C4C}" type="presParOf" srcId="{57F26BA2-A95D-49D6-B7F5-4A6C3161EB68}" destId="{1098816F-0743-4C9E-B8D4-88EF9B9BFB12}" srcOrd="3" destOrd="0" presId="urn:microsoft.com/office/officeart/2005/8/layout/hList7"/>
    <dgm:cxn modelId="{977645FC-0282-47C6-B4D1-96DCBC5EDF0A}" type="presParOf" srcId="{9257EE74-C4D5-4650-8CA7-2A372B12E707}" destId="{67B01833-A872-42A3-8406-D3F714ADBC4D}" srcOrd="1" destOrd="0" presId="urn:microsoft.com/office/officeart/2005/8/layout/hList7"/>
    <dgm:cxn modelId="{03D1D3EC-92E1-4B88-B1CD-E3E52219DFDF}" type="presParOf" srcId="{9257EE74-C4D5-4650-8CA7-2A372B12E707}" destId="{7C320090-AA58-4A91-87F7-95924B785712}" srcOrd="2" destOrd="0" presId="urn:microsoft.com/office/officeart/2005/8/layout/hList7"/>
    <dgm:cxn modelId="{2B5E9E6F-3D8C-46ED-B2C9-BEE4F405F40E}" type="presParOf" srcId="{7C320090-AA58-4A91-87F7-95924B785712}" destId="{DC58E312-C0FB-4C41-8ADC-2B71246279C0}" srcOrd="0" destOrd="0" presId="urn:microsoft.com/office/officeart/2005/8/layout/hList7"/>
    <dgm:cxn modelId="{FCBE00B6-AA9E-4E14-AA12-5DFB4C83F67E}" type="presParOf" srcId="{7C320090-AA58-4A91-87F7-95924B785712}" destId="{0309C58C-6E0D-4EBF-AA81-FC0071FA58BB}" srcOrd="1" destOrd="0" presId="urn:microsoft.com/office/officeart/2005/8/layout/hList7"/>
    <dgm:cxn modelId="{C3F5425D-17A2-46DE-B754-A8D8543B83A9}" type="presParOf" srcId="{7C320090-AA58-4A91-87F7-95924B785712}" destId="{7E285237-8B77-4271-8C50-08E509CBA5E1}" srcOrd="2" destOrd="0" presId="urn:microsoft.com/office/officeart/2005/8/layout/hList7"/>
    <dgm:cxn modelId="{35950A9C-B7CC-4E15-AB96-00078F5AC5DD}" type="presParOf" srcId="{7C320090-AA58-4A91-87F7-95924B785712}" destId="{35E7032B-65CF-40C4-B16A-79431B302FE2}" srcOrd="3" destOrd="0" presId="urn:microsoft.com/office/officeart/2005/8/layout/hList7"/>
    <dgm:cxn modelId="{51137D5C-4B66-4998-B0C7-A74F2E0ACA72}" type="presParOf" srcId="{9257EE74-C4D5-4650-8CA7-2A372B12E707}" destId="{7B1CC083-319F-4054-9A39-571059F5595F}" srcOrd="3" destOrd="0" presId="urn:microsoft.com/office/officeart/2005/8/layout/hList7"/>
    <dgm:cxn modelId="{9E67DE8E-6610-4413-8C55-567FBEC7B6CC}" type="presParOf" srcId="{9257EE74-C4D5-4650-8CA7-2A372B12E707}" destId="{8194A9C5-8CA1-4372-8714-634B642BF263}" srcOrd="4" destOrd="0" presId="urn:microsoft.com/office/officeart/2005/8/layout/hList7"/>
    <dgm:cxn modelId="{065A5621-758F-42CC-8194-AD773BD52380}" type="presParOf" srcId="{8194A9C5-8CA1-4372-8714-634B642BF263}" destId="{EB49E176-A87A-4D82-B341-E5EF4754E3DA}" srcOrd="0" destOrd="0" presId="urn:microsoft.com/office/officeart/2005/8/layout/hList7"/>
    <dgm:cxn modelId="{21C12321-6926-4693-BB28-6F7E0B872F11}" type="presParOf" srcId="{8194A9C5-8CA1-4372-8714-634B642BF263}" destId="{3F26A580-E8F6-4DAC-BDFD-AFED61FB514B}" srcOrd="1" destOrd="0" presId="urn:microsoft.com/office/officeart/2005/8/layout/hList7"/>
    <dgm:cxn modelId="{7F2543F4-EB3B-4B1C-98E3-E821E4BCD1BD}" type="presParOf" srcId="{8194A9C5-8CA1-4372-8714-634B642BF263}" destId="{4FFA5492-5731-4B2E-B054-11AE9F011763}" srcOrd="2" destOrd="0" presId="urn:microsoft.com/office/officeart/2005/8/layout/hList7"/>
    <dgm:cxn modelId="{4B6A4773-B6A1-4EA6-B593-B672FFAAAFE8}" type="presParOf" srcId="{8194A9C5-8CA1-4372-8714-634B642BF263}" destId="{A1AA5E16-F272-4FBC-AA52-F0245B4AC409}" srcOrd="3" destOrd="0" presId="urn:microsoft.com/office/officeart/2005/8/layout/hList7"/>
    <dgm:cxn modelId="{53D07683-A18F-4086-AF31-8C2018BD65C0}" type="presParOf" srcId="{9257EE74-C4D5-4650-8CA7-2A372B12E707}" destId="{D5A87D3E-053A-474E-A49E-1F3B81CBAB7C}" srcOrd="5" destOrd="0" presId="urn:microsoft.com/office/officeart/2005/8/layout/hList7"/>
    <dgm:cxn modelId="{55C8B723-ADCA-44C4-BCC5-487409D39ADE}" type="presParOf" srcId="{9257EE74-C4D5-4650-8CA7-2A372B12E707}" destId="{EAFAEF6D-4162-442B-A40B-209D0C0DA9A3}" srcOrd="6" destOrd="0" presId="urn:microsoft.com/office/officeart/2005/8/layout/hList7"/>
    <dgm:cxn modelId="{A4210EE2-EE58-4E28-968E-FC58B2CBAD02}" type="presParOf" srcId="{EAFAEF6D-4162-442B-A40B-209D0C0DA9A3}" destId="{A21B4C68-C62C-4056-9EC2-4EEF2750AA28}" srcOrd="0" destOrd="0" presId="urn:microsoft.com/office/officeart/2005/8/layout/hList7"/>
    <dgm:cxn modelId="{14F43EF0-DC0F-4883-AEBD-774CC13CD9BE}" type="presParOf" srcId="{EAFAEF6D-4162-442B-A40B-209D0C0DA9A3}" destId="{4626EF33-D62C-4A92-BA8C-688A291778DF}" srcOrd="1" destOrd="0" presId="urn:microsoft.com/office/officeart/2005/8/layout/hList7"/>
    <dgm:cxn modelId="{82BF31E7-9104-4B5A-A23C-109924CCA599}" type="presParOf" srcId="{EAFAEF6D-4162-442B-A40B-209D0C0DA9A3}" destId="{13B5A64D-A87F-4AEC-9E22-77E0C555C87E}" srcOrd="2" destOrd="0" presId="urn:microsoft.com/office/officeart/2005/8/layout/hList7"/>
    <dgm:cxn modelId="{D5E7AB8A-867B-412A-8263-E677CC53B4F0}" type="presParOf" srcId="{EAFAEF6D-4162-442B-A40B-209D0C0DA9A3}" destId="{D7277203-D308-455B-ACA7-8B31AAE2A699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9F8976-0346-4903-830C-B6658F63FACD}" type="doc">
      <dgm:prSet loTypeId="urn:microsoft.com/office/officeart/2005/8/layout/bList2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B0DAF9B1-8D9B-4E65-B85C-33A5223FF40E}">
      <dgm:prSet phldrT="[Texto]"/>
      <dgm:spPr/>
      <dgm:t>
        <a:bodyPr/>
        <a:lstStyle/>
        <a:p>
          <a:r>
            <a:rPr lang="es-MX" dirty="0"/>
            <a:t>Ubicación</a:t>
          </a:r>
        </a:p>
      </dgm:t>
    </dgm:pt>
    <dgm:pt modelId="{12784149-4297-4FF8-A7DC-A35F1B600B37}" type="parTrans" cxnId="{396B6237-44A8-42AF-B44C-68DEC89F418E}">
      <dgm:prSet/>
      <dgm:spPr/>
      <dgm:t>
        <a:bodyPr/>
        <a:lstStyle/>
        <a:p>
          <a:endParaRPr lang="es-MX"/>
        </a:p>
      </dgm:t>
    </dgm:pt>
    <dgm:pt modelId="{3F91F730-FF84-4E9F-A257-36C8DB96C905}" type="sibTrans" cxnId="{396B6237-44A8-42AF-B44C-68DEC89F418E}">
      <dgm:prSet/>
      <dgm:spPr/>
      <dgm:t>
        <a:bodyPr/>
        <a:lstStyle/>
        <a:p>
          <a:endParaRPr lang="es-MX"/>
        </a:p>
      </dgm:t>
    </dgm:pt>
    <dgm:pt modelId="{727D3DA4-4D61-42CC-B77E-A829BF8E21AA}">
      <dgm:prSet phldrT="[Texto]"/>
      <dgm:spPr/>
      <dgm:t>
        <a:bodyPr/>
        <a:lstStyle/>
        <a:p>
          <a:r>
            <a:rPr lang="es-MX" dirty="0"/>
            <a:t>Tamaño y distribución</a:t>
          </a:r>
        </a:p>
      </dgm:t>
    </dgm:pt>
    <dgm:pt modelId="{6D5E17EC-B781-4C2A-9B47-0B73E310A8F3}" type="parTrans" cxnId="{779A6D11-AD56-4A82-A414-E7B31C5DB5C2}">
      <dgm:prSet/>
      <dgm:spPr/>
      <dgm:t>
        <a:bodyPr/>
        <a:lstStyle/>
        <a:p>
          <a:endParaRPr lang="es-MX"/>
        </a:p>
      </dgm:t>
    </dgm:pt>
    <dgm:pt modelId="{B381E1DE-C92C-4645-85CD-541440F7C3ED}" type="sibTrans" cxnId="{779A6D11-AD56-4A82-A414-E7B31C5DB5C2}">
      <dgm:prSet/>
      <dgm:spPr/>
      <dgm:t>
        <a:bodyPr/>
        <a:lstStyle/>
        <a:p>
          <a:endParaRPr lang="es-MX"/>
        </a:p>
      </dgm:t>
    </dgm:pt>
    <dgm:pt modelId="{2A0E5BB0-1D62-4FF4-A105-0B7F514F1093}">
      <dgm:prSet/>
      <dgm:spPr/>
      <dgm:t>
        <a:bodyPr/>
        <a:lstStyle/>
        <a:p>
          <a:r>
            <a:rPr lang="es-MX" dirty="0"/>
            <a:t>Infraestructura y servicios</a:t>
          </a:r>
        </a:p>
      </dgm:t>
    </dgm:pt>
    <dgm:pt modelId="{89455C1C-2663-48CB-8696-CE14354C2ECE}" type="parTrans" cxnId="{DE79F054-C69A-4491-A58B-FDF2174136BC}">
      <dgm:prSet/>
      <dgm:spPr/>
      <dgm:t>
        <a:bodyPr/>
        <a:lstStyle/>
        <a:p>
          <a:endParaRPr lang="es-MX"/>
        </a:p>
      </dgm:t>
    </dgm:pt>
    <dgm:pt modelId="{16B68326-F96F-413B-9E8C-C2D0976BD2FA}" type="sibTrans" cxnId="{DE79F054-C69A-4491-A58B-FDF2174136BC}">
      <dgm:prSet/>
      <dgm:spPr/>
      <dgm:t>
        <a:bodyPr/>
        <a:lstStyle/>
        <a:p>
          <a:endParaRPr lang="es-MX"/>
        </a:p>
      </dgm:t>
    </dgm:pt>
    <dgm:pt modelId="{AF442EC4-7592-4A65-B2DD-E3A0F37CC807}">
      <dgm:prSet/>
      <dgm:spPr/>
      <dgm:t>
        <a:bodyPr/>
        <a:lstStyle/>
        <a:p>
          <a:r>
            <a:rPr lang="es-MX" dirty="0"/>
            <a:t>Ciudad</a:t>
          </a:r>
        </a:p>
      </dgm:t>
    </dgm:pt>
    <dgm:pt modelId="{755B2000-C4CB-4BD6-B356-6E16C5BE49AF}" type="parTrans" cxnId="{CE35872A-545E-4B04-B1DC-C84E85EC84BE}">
      <dgm:prSet/>
      <dgm:spPr/>
      <dgm:t>
        <a:bodyPr/>
        <a:lstStyle/>
        <a:p>
          <a:endParaRPr lang="es-MX"/>
        </a:p>
      </dgm:t>
    </dgm:pt>
    <dgm:pt modelId="{84F12B18-BB26-4ACF-BF9B-FC0E7F874FE9}" type="sibTrans" cxnId="{CE35872A-545E-4B04-B1DC-C84E85EC84BE}">
      <dgm:prSet/>
      <dgm:spPr/>
      <dgm:t>
        <a:bodyPr/>
        <a:lstStyle/>
        <a:p>
          <a:endParaRPr lang="es-MX"/>
        </a:p>
      </dgm:t>
    </dgm:pt>
    <dgm:pt modelId="{9AFC5E60-4194-421C-BA7A-CF1FFBBE9238}">
      <dgm:prSet/>
      <dgm:spPr/>
      <dgm:t>
        <a:bodyPr/>
        <a:lstStyle/>
        <a:p>
          <a:r>
            <a:rPr lang="es-MX" dirty="0"/>
            <a:t>Municipio</a:t>
          </a:r>
        </a:p>
      </dgm:t>
    </dgm:pt>
    <dgm:pt modelId="{B4BDF8D9-CC26-4232-B1AA-4C633D396510}" type="parTrans" cxnId="{0289A73B-DCD3-4C55-92E2-7930A36DED89}">
      <dgm:prSet/>
      <dgm:spPr/>
      <dgm:t>
        <a:bodyPr/>
        <a:lstStyle/>
        <a:p>
          <a:endParaRPr lang="es-MX"/>
        </a:p>
      </dgm:t>
    </dgm:pt>
    <dgm:pt modelId="{D1AEFACD-C371-48AC-BF12-ECADB3E9F33E}" type="sibTrans" cxnId="{0289A73B-DCD3-4C55-92E2-7930A36DED89}">
      <dgm:prSet/>
      <dgm:spPr/>
      <dgm:t>
        <a:bodyPr/>
        <a:lstStyle/>
        <a:p>
          <a:endParaRPr lang="es-MX"/>
        </a:p>
      </dgm:t>
    </dgm:pt>
    <dgm:pt modelId="{72448526-C835-4774-B865-5F7BDA875AAA}">
      <dgm:prSet/>
      <dgm:spPr/>
      <dgm:t>
        <a:bodyPr/>
        <a:lstStyle/>
        <a:p>
          <a:r>
            <a:rPr lang="es-MX" dirty="0"/>
            <a:t>Colonia</a:t>
          </a:r>
        </a:p>
      </dgm:t>
    </dgm:pt>
    <dgm:pt modelId="{D0BBE37B-84AE-4695-8A75-E18153DEA773}" type="parTrans" cxnId="{729BEBBF-95E6-4591-BEC4-85ED5098E72E}">
      <dgm:prSet/>
      <dgm:spPr/>
      <dgm:t>
        <a:bodyPr/>
        <a:lstStyle/>
        <a:p>
          <a:endParaRPr lang="es-MX"/>
        </a:p>
      </dgm:t>
    </dgm:pt>
    <dgm:pt modelId="{2D2EEAAD-2842-4C4D-8916-CE82359D5FC8}" type="sibTrans" cxnId="{729BEBBF-95E6-4591-BEC4-85ED5098E72E}">
      <dgm:prSet/>
      <dgm:spPr/>
      <dgm:t>
        <a:bodyPr/>
        <a:lstStyle/>
        <a:p>
          <a:endParaRPr lang="es-MX"/>
        </a:p>
      </dgm:t>
    </dgm:pt>
    <dgm:pt modelId="{2C00FF2D-4C45-474A-9A5F-B2CC9A521A34}">
      <dgm:prSet/>
      <dgm:spPr/>
      <dgm:t>
        <a:bodyPr/>
        <a:lstStyle/>
        <a:p>
          <a:r>
            <a:rPr lang="es-MX" dirty="0"/>
            <a:t>Calle</a:t>
          </a:r>
        </a:p>
      </dgm:t>
    </dgm:pt>
    <dgm:pt modelId="{79CE9308-0EB5-40D7-8E7E-AF0F57E29D2B}" type="parTrans" cxnId="{6E9EB64F-501A-412F-A199-4859BF4AE321}">
      <dgm:prSet/>
      <dgm:spPr/>
      <dgm:t>
        <a:bodyPr/>
        <a:lstStyle/>
        <a:p>
          <a:endParaRPr lang="es-MX"/>
        </a:p>
      </dgm:t>
    </dgm:pt>
    <dgm:pt modelId="{894B6A45-46CA-454A-9D95-797186F446EA}" type="sibTrans" cxnId="{6E9EB64F-501A-412F-A199-4859BF4AE321}">
      <dgm:prSet/>
      <dgm:spPr/>
      <dgm:t>
        <a:bodyPr/>
        <a:lstStyle/>
        <a:p>
          <a:endParaRPr lang="es-MX"/>
        </a:p>
      </dgm:t>
    </dgm:pt>
    <dgm:pt modelId="{E6C5104F-D60F-4FBC-9FCE-3948454FB36B}">
      <dgm:prSet/>
      <dgm:spPr/>
      <dgm:t>
        <a:bodyPr/>
        <a:lstStyle/>
        <a:p>
          <a:r>
            <a:rPr lang="es-MX" dirty="0"/>
            <a:t>No Exterior</a:t>
          </a:r>
        </a:p>
      </dgm:t>
    </dgm:pt>
    <dgm:pt modelId="{F469F8B9-AE46-419E-8EF9-C965687513D8}" type="parTrans" cxnId="{80488119-2D2B-4B56-AADC-C8EF83FA3035}">
      <dgm:prSet/>
      <dgm:spPr/>
      <dgm:t>
        <a:bodyPr/>
        <a:lstStyle/>
        <a:p>
          <a:endParaRPr lang="es-MX"/>
        </a:p>
      </dgm:t>
    </dgm:pt>
    <dgm:pt modelId="{4F550D3E-709E-41F7-8FAA-C97CE5C2D6DE}" type="sibTrans" cxnId="{80488119-2D2B-4B56-AADC-C8EF83FA3035}">
      <dgm:prSet/>
      <dgm:spPr/>
      <dgm:t>
        <a:bodyPr/>
        <a:lstStyle/>
        <a:p>
          <a:endParaRPr lang="es-MX"/>
        </a:p>
      </dgm:t>
    </dgm:pt>
    <dgm:pt modelId="{A800131E-317F-465B-9517-349FD4C91768}">
      <dgm:prSet/>
      <dgm:spPr/>
      <dgm:t>
        <a:bodyPr/>
        <a:lstStyle/>
        <a:p>
          <a:r>
            <a:rPr lang="es-MX" dirty="0"/>
            <a:t>No interior</a:t>
          </a:r>
        </a:p>
      </dgm:t>
    </dgm:pt>
    <dgm:pt modelId="{FAFF5071-BCE7-44B1-BA48-22C24B15F252}" type="parTrans" cxnId="{58C323D5-2E6C-41E8-A588-A66B296FC361}">
      <dgm:prSet/>
      <dgm:spPr/>
      <dgm:t>
        <a:bodyPr/>
        <a:lstStyle/>
        <a:p>
          <a:endParaRPr lang="es-MX"/>
        </a:p>
      </dgm:t>
    </dgm:pt>
    <dgm:pt modelId="{9E7AF431-C521-4B9B-83F3-74948EDC98B9}" type="sibTrans" cxnId="{58C323D5-2E6C-41E8-A588-A66B296FC361}">
      <dgm:prSet/>
      <dgm:spPr/>
      <dgm:t>
        <a:bodyPr/>
        <a:lstStyle/>
        <a:p>
          <a:endParaRPr lang="es-MX"/>
        </a:p>
      </dgm:t>
    </dgm:pt>
    <dgm:pt modelId="{B269B8C7-E553-4C0C-8C7F-7D89E15EAE9C}">
      <dgm:prSet/>
      <dgm:spPr/>
      <dgm:t>
        <a:bodyPr/>
        <a:lstStyle/>
        <a:p>
          <a:r>
            <a:rPr lang="es-MX" dirty="0"/>
            <a:t>Área m2</a:t>
          </a:r>
        </a:p>
      </dgm:t>
    </dgm:pt>
    <dgm:pt modelId="{A8CD3200-5A82-4D2C-A60D-3603C89C0182}" type="parTrans" cxnId="{86C90CB9-BF48-49FE-B357-0B548A21FE5B}">
      <dgm:prSet/>
      <dgm:spPr/>
      <dgm:t>
        <a:bodyPr/>
        <a:lstStyle/>
        <a:p>
          <a:endParaRPr lang="es-MX"/>
        </a:p>
      </dgm:t>
    </dgm:pt>
    <dgm:pt modelId="{8274DEB0-AF56-4422-8C50-0E3B3AB0E825}" type="sibTrans" cxnId="{86C90CB9-BF48-49FE-B357-0B548A21FE5B}">
      <dgm:prSet/>
      <dgm:spPr/>
      <dgm:t>
        <a:bodyPr/>
        <a:lstStyle/>
        <a:p>
          <a:endParaRPr lang="es-MX"/>
        </a:p>
      </dgm:t>
    </dgm:pt>
    <dgm:pt modelId="{1647E60F-0287-408E-BC65-3CE17789B047}">
      <dgm:prSet/>
      <dgm:spPr/>
      <dgm:t>
        <a:bodyPr/>
        <a:lstStyle/>
        <a:p>
          <a:r>
            <a:rPr lang="es-MX" dirty="0"/>
            <a:t>Altura aproximada</a:t>
          </a:r>
        </a:p>
      </dgm:t>
    </dgm:pt>
    <dgm:pt modelId="{58C910C4-2C82-4212-A57A-DE73F3A92730}" type="parTrans" cxnId="{4531C84D-BF3E-425C-9384-0AAABAF0D84F}">
      <dgm:prSet/>
      <dgm:spPr/>
      <dgm:t>
        <a:bodyPr/>
        <a:lstStyle/>
        <a:p>
          <a:endParaRPr lang="es-MX"/>
        </a:p>
      </dgm:t>
    </dgm:pt>
    <dgm:pt modelId="{2FA94092-C291-4AB5-809E-EEC9A54104AB}" type="sibTrans" cxnId="{4531C84D-BF3E-425C-9384-0AAABAF0D84F}">
      <dgm:prSet/>
      <dgm:spPr/>
      <dgm:t>
        <a:bodyPr/>
        <a:lstStyle/>
        <a:p>
          <a:endParaRPr lang="es-MX"/>
        </a:p>
      </dgm:t>
    </dgm:pt>
    <dgm:pt modelId="{0074553E-26DF-4503-AED0-32F8CDB028DC}">
      <dgm:prSet/>
      <dgm:spPr/>
      <dgm:t>
        <a:bodyPr/>
        <a:lstStyle/>
        <a:p>
          <a:r>
            <a:rPr lang="es-MX" dirty="0"/>
            <a:t>Piso en el que se encuentra</a:t>
          </a:r>
        </a:p>
      </dgm:t>
    </dgm:pt>
    <dgm:pt modelId="{9C3BDC9D-C330-4477-BDBA-1507000790B5}" type="parTrans" cxnId="{DE17FC9A-C45E-44E3-B6ED-E159E44634B8}">
      <dgm:prSet/>
      <dgm:spPr/>
      <dgm:t>
        <a:bodyPr/>
        <a:lstStyle/>
        <a:p>
          <a:endParaRPr lang="es-MX"/>
        </a:p>
      </dgm:t>
    </dgm:pt>
    <dgm:pt modelId="{0200DF22-A611-4763-A5E8-B2D18CA9F36B}" type="sibTrans" cxnId="{DE17FC9A-C45E-44E3-B6ED-E159E44634B8}">
      <dgm:prSet/>
      <dgm:spPr/>
      <dgm:t>
        <a:bodyPr/>
        <a:lstStyle/>
        <a:p>
          <a:endParaRPr lang="es-MX"/>
        </a:p>
      </dgm:t>
    </dgm:pt>
    <dgm:pt modelId="{CDB44077-BD13-43F6-AFC1-67CB5B5FCDEC}">
      <dgm:prSet/>
      <dgm:spPr/>
      <dgm:t>
        <a:bodyPr/>
        <a:lstStyle/>
        <a:p>
          <a:r>
            <a:rPr lang="es-MX" dirty="0"/>
            <a:t>Capacidad para cuantas personas/autos</a:t>
          </a:r>
        </a:p>
      </dgm:t>
    </dgm:pt>
    <dgm:pt modelId="{E54F96C4-C5C8-4807-8998-22C904F0B979}" type="parTrans" cxnId="{8601BE36-37BD-4544-B5AB-7A2116CB7679}">
      <dgm:prSet/>
      <dgm:spPr/>
      <dgm:t>
        <a:bodyPr/>
        <a:lstStyle/>
        <a:p>
          <a:endParaRPr lang="es-MX"/>
        </a:p>
      </dgm:t>
    </dgm:pt>
    <dgm:pt modelId="{3E249C63-E9B0-4E77-A223-088C081D2C3E}" type="sibTrans" cxnId="{8601BE36-37BD-4544-B5AB-7A2116CB7679}">
      <dgm:prSet/>
      <dgm:spPr/>
      <dgm:t>
        <a:bodyPr/>
        <a:lstStyle/>
        <a:p>
          <a:endParaRPr lang="es-MX"/>
        </a:p>
      </dgm:t>
    </dgm:pt>
    <dgm:pt modelId="{62A3C84A-6F96-463B-8AE5-5242A7CD3B62}">
      <dgm:prSet/>
      <dgm:spPr/>
      <dgm:t>
        <a:bodyPr/>
        <a:lstStyle/>
        <a:p>
          <a:r>
            <a:rPr lang="es-MX" dirty="0"/>
            <a:t>Internet</a:t>
          </a:r>
        </a:p>
      </dgm:t>
    </dgm:pt>
    <dgm:pt modelId="{3E9CC062-6577-48D5-A269-7C62C0F63FBF}" type="parTrans" cxnId="{AACB7F0C-4A11-4644-86D8-C0E8C08AE61F}">
      <dgm:prSet/>
      <dgm:spPr/>
      <dgm:t>
        <a:bodyPr/>
        <a:lstStyle/>
        <a:p>
          <a:endParaRPr lang="es-MX"/>
        </a:p>
      </dgm:t>
    </dgm:pt>
    <dgm:pt modelId="{AE76416A-C2CF-43D3-884C-35830D4AAE59}" type="sibTrans" cxnId="{AACB7F0C-4A11-4644-86D8-C0E8C08AE61F}">
      <dgm:prSet/>
      <dgm:spPr/>
      <dgm:t>
        <a:bodyPr/>
        <a:lstStyle/>
        <a:p>
          <a:endParaRPr lang="es-MX"/>
        </a:p>
      </dgm:t>
    </dgm:pt>
    <dgm:pt modelId="{E5086F8F-82F4-4615-B8F9-4E7B1911C4AA}">
      <dgm:prSet/>
      <dgm:spPr/>
      <dgm:t>
        <a:bodyPr/>
        <a:lstStyle/>
        <a:p>
          <a:r>
            <a:rPr lang="es-MX" dirty="0"/>
            <a:t>Alta velocidad</a:t>
          </a:r>
        </a:p>
      </dgm:t>
    </dgm:pt>
    <dgm:pt modelId="{38281E56-5079-4D45-930D-32108F4473F3}" type="parTrans" cxnId="{8F7220EC-EA95-41D7-A5CB-08A8EB1BCABC}">
      <dgm:prSet/>
      <dgm:spPr/>
      <dgm:t>
        <a:bodyPr/>
        <a:lstStyle/>
        <a:p>
          <a:endParaRPr lang="es-MX"/>
        </a:p>
      </dgm:t>
    </dgm:pt>
    <dgm:pt modelId="{58EAED13-FF94-422B-9C46-CA4991556299}" type="sibTrans" cxnId="{8F7220EC-EA95-41D7-A5CB-08A8EB1BCABC}">
      <dgm:prSet/>
      <dgm:spPr/>
      <dgm:t>
        <a:bodyPr/>
        <a:lstStyle/>
        <a:p>
          <a:endParaRPr lang="es-MX"/>
        </a:p>
      </dgm:t>
    </dgm:pt>
    <dgm:pt modelId="{A63A3344-4FE9-4B1D-8052-BD25604503B7}">
      <dgm:prSet/>
      <dgm:spPr/>
      <dgm:t>
        <a:bodyPr/>
        <a:lstStyle/>
        <a:p>
          <a:r>
            <a:rPr lang="es-MX" dirty="0"/>
            <a:t>Aire acondicionado</a:t>
          </a:r>
        </a:p>
      </dgm:t>
    </dgm:pt>
    <dgm:pt modelId="{9C945BCC-3AB3-411F-BE57-7EC5A453CDA8}" type="parTrans" cxnId="{CA238E8A-2DBC-4BA0-B5EB-B843230F7259}">
      <dgm:prSet/>
      <dgm:spPr/>
      <dgm:t>
        <a:bodyPr/>
        <a:lstStyle/>
        <a:p>
          <a:endParaRPr lang="es-MX"/>
        </a:p>
      </dgm:t>
    </dgm:pt>
    <dgm:pt modelId="{943EF770-EE9F-400B-84F3-C1D305978777}" type="sibTrans" cxnId="{CA238E8A-2DBC-4BA0-B5EB-B843230F7259}">
      <dgm:prSet/>
      <dgm:spPr/>
      <dgm:t>
        <a:bodyPr/>
        <a:lstStyle/>
        <a:p>
          <a:endParaRPr lang="es-MX"/>
        </a:p>
      </dgm:t>
    </dgm:pt>
    <dgm:pt modelId="{81D6905F-C93E-4DF7-A92E-03D3CCB85637}">
      <dgm:prSet/>
      <dgm:spPr/>
      <dgm:t>
        <a:bodyPr/>
        <a:lstStyle/>
        <a:p>
          <a:r>
            <a:rPr lang="es-MX" dirty="0"/>
            <a:t>Bebidas para los ocupantes</a:t>
          </a:r>
        </a:p>
      </dgm:t>
    </dgm:pt>
    <dgm:pt modelId="{B2C1C357-D5BA-4809-8CC7-B4A78542485A}" type="parTrans" cxnId="{30DA46B9-D313-48A5-ACAD-1317A5BBFA30}">
      <dgm:prSet/>
      <dgm:spPr/>
      <dgm:t>
        <a:bodyPr/>
        <a:lstStyle/>
        <a:p>
          <a:endParaRPr lang="es-MX"/>
        </a:p>
      </dgm:t>
    </dgm:pt>
    <dgm:pt modelId="{084D0EEB-8DC9-4168-8BED-8B05D754B643}" type="sibTrans" cxnId="{30DA46B9-D313-48A5-ACAD-1317A5BBFA30}">
      <dgm:prSet/>
      <dgm:spPr/>
      <dgm:t>
        <a:bodyPr/>
        <a:lstStyle/>
        <a:p>
          <a:endParaRPr lang="es-MX"/>
        </a:p>
      </dgm:t>
    </dgm:pt>
    <dgm:pt modelId="{25F14ACD-8414-4CE4-87D0-8350EFC1731D}">
      <dgm:prSet/>
      <dgm:spPr/>
      <dgm:t>
        <a:bodyPr/>
        <a:lstStyle/>
        <a:p>
          <a:r>
            <a:rPr lang="es-MX" dirty="0"/>
            <a:t>Alimentos para los ocupantes</a:t>
          </a:r>
        </a:p>
      </dgm:t>
    </dgm:pt>
    <dgm:pt modelId="{6A6A9A5B-203E-40C2-B8D1-A025AEECCBE7}" type="parTrans" cxnId="{7A9AD49E-7A7E-491F-B1E4-77F1D3E88E02}">
      <dgm:prSet/>
      <dgm:spPr/>
      <dgm:t>
        <a:bodyPr/>
        <a:lstStyle/>
        <a:p>
          <a:endParaRPr lang="es-MX"/>
        </a:p>
      </dgm:t>
    </dgm:pt>
    <dgm:pt modelId="{2F4C8B34-8271-4F38-AA21-F6DE9B95F41B}" type="sibTrans" cxnId="{7A9AD49E-7A7E-491F-B1E4-77F1D3E88E02}">
      <dgm:prSet/>
      <dgm:spPr/>
      <dgm:t>
        <a:bodyPr/>
        <a:lstStyle/>
        <a:p>
          <a:endParaRPr lang="es-MX"/>
        </a:p>
      </dgm:t>
    </dgm:pt>
    <dgm:pt modelId="{40C327BB-7538-4972-9C54-08CAAC5CA9E1}" type="pres">
      <dgm:prSet presAssocID="{F99F8976-0346-4903-830C-B6658F63FACD}" presName="diagram" presStyleCnt="0">
        <dgm:presLayoutVars>
          <dgm:dir/>
          <dgm:animLvl val="lvl"/>
          <dgm:resizeHandles val="exact"/>
        </dgm:presLayoutVars>
      </dgm:prSet>
      <dgm:spPr/>
    </dgm:pt>
    <dgm:pt modelId="{858D5E92-690D-4EEA-99BF-B8F4A7EA0F86}" type="pres">
      <dgm:prSet presAssocID="{B0DAF9B1-8D9B-4E65-B85C-33A5223FF40E}" presName="compNode" presStyleCnt="0"/>
      <dgm:spPr/>
    </dgm:pt>
    <dgm:pt modelId="{011DB4CE-3D4D-4770-BFFD-3AC02E06002A}" type="pres">
      <dgm:prSet presAssocID="{B0DAF9B1-8D9B-4E65-B85C-33A5223FF40E}" presName="childRect" presStyleLbl="bgAcc1" presStyleIdx="0" presStyleCnt="3">
        <dgm:presLayoutVars>
          <dgm:bulletEnabled val="1"/>
        </dgm:presLayoutVars>
      </dgm:prSet>
      <dgm:spPr/>
    </dgm:pt>
    <dgm:pt modelId="{4090CFE1-9012-4E77-B116-556EA93795B4}" type="pres">
      <dgm:prSet presAssocID="{B0DAF9B1-8D9B-4E65-B85C-33A5223FF40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CC768EE-D3CC-4C8C-A804-5684949EE3CC}" type="pres">
      <dgm:prSet presAssocID="{B0DAF9B1-8D9B-4E65-B85C-33A5223FF40E}" presName="parentRect" presStyleLbl="alignNode1" presStyleIdx="0" presStyleCnt="3"/>
      <dgm:spPr/>
    </dgm:pt>
    <dgm:pt modelId="{B9C327D5-5E7D-48D4-9122-328FDCA9550C}" type="pres">
      <dgm:prSet presAssocID="{B0DAF9B1-8D9B-4E65-B85C-33A5223FF40E}" presName="adorn" presStyleLbl="fgAccFollowNode1" presStyleIdx="0" presStyleCnt="3"/>
      <dgm:spPr/>
    </dgm:pt>
    <dgm:pt modelId="{223A3C57-8CDA-4AF7-9331-87144F36FA96}" type="pres">
      <dgm:prSet presAssocID="{3F91F730-FF84-4E9F-A257-36C8DB96C905}" presName="sibTrans" presStyleLbl="sibTrans2D1" presStyleIdx="0" presStyleCnt="0"/>
      <dgm:spPr/>
    </dgm:pt>
    <dgm:pt modelId="{4FDCCD93-8079-414B-A302-5A157E7E86A3}" type="pres">
      <dgm:prSet presAssocID="{727D3DA4-4D61-42CC-B77E-A829BF8E21AA}" presName="compNode" presStyleCnt="0"/>
      <dgm:spPr/>
    </dgm:pt>
    <dgm:pt modelId="{73F17E84-391F-4712-BB82-CE29274EB6C8}" type="pres">
      <dgm:prSet presAssocID="{727D3DA4-4D61-42CC-B77E-A829BF8E21AA}" presName="childRect" presStyleLbl="bgAcc1" presStyleIdx="1" presStyleCnt="3">
        <dgm:presLayoutVars>
          <dgm:bulletEnabled val="1"/>
        </dgm:presLayoutVars>
      </dgm:prSet>
      <dgm:spPr/>
    </dgm:pt>
    <dgm:pt modelId="{1C27026D-4051-4A62-A883-8B25152B3B46}" type="pres">
      <dgm:prSet presAssocID="{727D3DA4-4D61-42CC-B77E-A829BF8E21AA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957A518-2F72-4BD5-802F-0752706081C6}" type="pres">
      <dgm:prSet presAssocID="{727D3DA4-4D61-42CC-B77E-A829BF8E21AA}" presName="parentRect" presStyleLbl="alignNode1" presStyleIdx="1" presStyleCnt="3"/>
      <dgm:spPr/>
    </dgm:pt>
    <dgm:pt modelId="{5636D2ED-19CA-4FA4-96B0-98B70348AB81}" type="pres">
      <dgm:prSet presAssocID="{727D3DA4-4D61-42CC-B77E-A829BF8E21AA}" presName="adorn" presStyleLbl="fgAccFollowNode1" presStyleIdx="1" presStyleCnt="3"/>
      <dgm:spPr/>
    </dgm:pt>
    <dgm:pt modelId="{34BC55B9-F39B-40F8-A1A1-BF53079D7856}" type="pres">
      <dgm:prSet presAssocID="{B381E1DE-C92C-4645-85CD-541440F7C3ED}" presName="sibTrans" presStyleLbl="sibTrans2D1" presStyleIdx="0" presStyleCnt="0"/>
      <dgm:spPr/>
    </dgm:pt>
    <dgm:pt modelId="{449609C2-D510-4E44-A4AD-1269C998E8CB}" type="pres">
      <dgm:prSet presAssocID="{2A0E5BB0-1D62-4FF4-A105-0B7F514F1093}" presName="compNode" presStyleCnt="0"/>
      <dgm:spPr/>
    </dgm:pt>
    <dgm:pt modelId="{9967ADA0-0FDB-4D7E-85F4-5DE9FB3822EC}" type="pres">
      <dgm:prSet presAssocID="{2A0E5BB0-1D62-4FF4-A105-0B7F514F1093}" presName="childRect" presStyleLbl="bgAcc1" presStyleIdx="2" presStyleCnt="3">
        <dgm:presLayoutVars>
          <dgm:bulletEnabled val="1"/>
        </dgm:presLayoutVars>
      </dgm:prSet>
      <dgm:spPr/>
    </dgm:pt>
    <dgm:pt modelId="{40A80311-A039-4CF4-99AE-C1E417D41386}" type="pres">
      <dgm:prSet presAssocID="{2A0E5BB0-1D62-4FF4-A105-0B7F514F109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21A6C8D-61D9-4AE2-8C28-09BF03F391D8}" type="pres">
      <dgm:prSet presAssocID="{2A0E5BB0-1D62-4FF4-A105-0B7F514F1093}" presName="parentRect" presStyleLbl="alignNode1" presStyleIdx="2" presStyleCnt="3"/>
      <dgm:spPr/>
    </dgm:pt>
    <dgm:pt modelId="{FCB7475B-DF34-426C-A46D-A57DA447DADD}" type="pres">
      <dgm:prSet presAssocID="{2A0E5BB0-1D62-4FF4-A105-0B7F514F1093}" presName="adorn" presStyleLbl="fgAccFollowNode1" presStyleIdx="2" presStyleCnt="3"/>
      <dgm:spPr/>
    </dgm:pt>
  </dgm:ptLst>
  <dgm:cxnLst>
    <dgm:cxn modelId="{FF877302-05C3-4868-9187-6878763F044E}" type="presOf" srcId="{B381E1DE-C92C-4645-85CD-541440F7C3ED}" destId="{34BC55B9-F39B-40F8-A1A1-BF53079D7856}" srcOrd="0" destOrd="0" presId="urn:microsoft.com/office/officeart/2005/8/layout/bList2"/>
    <dgm:cxn modelId="{AACB7F0C-4A11-4644-86D8-C0E8C08AE61F}" srcId="{2A0E5BB0-1D62-4FF4-A105-0B7F514F1093}" destId="{62A3C84A-6F96-463B-8AE5-5242A7CD3B62}" srcOrd="0" destOrd="0" parTransId="{3E9CC062-6577-48D5-A269-7C62C0F63FBF}" sibTransId="{AE76416A-C2CF-43D3-884C-35830D4AAE59}"/>
    <dgm:cxn modelId="{683D0110-7F0C-4138-B3FE-DE8D7075B68F}" type="presOf" srcId="{CDB44077-BD13-43F6-AFC1-67CB5B5FCDEC}" destId="{73F17E84-391F-4712-BB82-CE29274EB6C8}" srcOrd="0" destOrd="3" presId="urn:microsoft.com/office/officeart/2005/8/layout/bList2"/>
    <dgm:cxn modelId="{526E1610-5F40-465C-A383-F1263A64383E}" type="presOf" srcId="{81D6905F-C93E-4DF7-A92E-03D3CCB85637}" destId="{9967ADA0-0FDB-4D7E-85F4-5DE9FB3822EC}" srcOrd="0" destOrd="3" presId="urn:microsoft.com/office/officeart/2005/8/layout/bList2"/>
    <dgm:cxn modelId="{779A6D11-AD56-4A82-A414-E7B31C5DB5C2}" srcId="{F99F8976-0346-4903-830C-B6658F63FACD}" destId="{727D3DA4-4D61-42CC-B77E-A829BF8E21AA}" srcOrd="1" destOrd="0" parTransId="{6D5E17EC-B781-4C2A-9B47-0B73E310A8F3}" sibTransId="{B381E1DE-C92C-4645-85CD-541440F7C3ED}"/>
    <dgm:cxn modelId="{7E506418-3C09-42F6-8C95-B9509FE75FFC}" type="presOf" srcId="{62A3C84A-6F96-463B-8AE5-5242A7CD3B62}" destId="{9967ADA0-0FDB-4D7E-85F4-5DE9FB3822EC}" srcOrd="0" destOrd="0" presId="urn:microsoft.com/office/officeart/2005/8/layout/bList2"/>
    <dgm:cxn modelId="{80488119-2D2B-4B56-AADC-C8EF83FA3035}" srcId="{B0DAF9B1-8D9B-4E65-B85C-33A5223FF40E}" destId="{E6C5104F-D60F-4FBC-9FCE-3948454FB36B}" srcOrd="4" destOrd="0" parTransId="{F469F8B9-AE46-419E-8EF9-C965687513D8}" sibTransId="{4F550D3E-709E-41F7-8FAA-C97CE5C2D6DE}"/>
    <dgm:cxn modelId="{ABCEC619-D956-4DB8-ABE7-B30FBAEF7408}" type="presOf" srcId="{1647E60F-0287-408E-BC65-3CE17789B047}" destId="{73F17E84-391F-4712-BB82-CE29274EB6C8}" srcOrd="0" destOrd="1" presId="urn:microsoft.com/office/officeart/2005/8/layout/bList2"/>
    <dgm:cxn modelId="{CA5DE219-01D1-4533-8965-84A55948630A}" type="presOf" srcId="{B269B8C7-E553-4C0C-8C7F-7D89E15EAE9C}" destId="{73F17E84-391F-4712-BB82-CE29274EB6C8}" srcOrd="0" destOrd="0" presId="urn:microsoft.com/office/officeart/2005/8/layout/bList2"/>
    <dgm:cxn modelId="{6FBD491C-53BD-4030-9096-E5DAE4573665}" type="presOf" srcId="{727D3DA4-4D61-42CC-B77E-A829BF8E21AA}" destId="{1C27026D-4051-4A62-A883-8B25152B3B46}" srcOrd="0" destOrd="0" presId="urn:microsoft.com/office/officeart/2005/8/layout/bList2"/>
    <dgm:cxn modelId="{25E4BA28-CD05-4912-AC5E-E52D6C697DE2}" type="presOf" srcId="{2A0E5BB0-1D62-4FF4-A105-0B7F514F1093}" destId="{521A6C8D-61D9-4AE2-8C28-09BF03F391D8}" srcOrd="1" destOrd="0" presId="urn:microsoft.com/office/officeart/2005/8/layout/bList2"/>
    <dgm:cxn modelId="{CE35872A-545E-4B04-B1DC-C84E85EC84BE}" srcId="{B0DAF9B1-8D9B-4E65-B85C-33A5223FF40E}" destId="{AF442EC4-7592-4A65-B2DD-E3A0F37CC807}" srcOrd="0" destOrd="0" parTransId="{755B2000-C4CB-4BD6-B356-6E16C5BE49AF}" sibTransId="{84F12B18-BB26-4ACF-BF9B-FC0E7F874FE9}"/>
    <dgm:cxn modelId="{8601BE36-37BD-4544-B5AB-7A2116CB7679}" srcId="{727D3DA4-4D61-42CC-B77E-A829BF8E21AA}" destId="{CDB44077-BD13-43F6-AFC1-67CB5B5FCDEC}" srcOrd="3" destOrd="0" parTransId="{E54F96C4-C5C8-4807-8998-22C904F0B979}" sibTransId="{3E249C63-E9B0-4E77-A223-088C081D2C3E}"/>
    <dgm:cxn modelId="{396B6237-44A8-42AF-B44C-68DEC89F418E}" srcId="{F99F8976-0346-4903-830C-B6658F63FACD}" destId="{B0DAF9B1-8D9B-4E65-B85C-33A5223FF40E}" srcOrd="0" destOrd="0" parTransId="{12784149-4297-4FF8-A7DC-A35F1B600B37}" sibTransId="{3F91F730-FF84-4E9F-A257-36C8DB96C905}"/>
    <dgm:cxn modelId="{CC7DC837-9D98-4886-AE7F-D7F4DC6DAABB}" type="presOf" srcId="{E5086F8F-82F4-4615-B8F9-4E7B1911C4AA}" destId="{9967ADA0-0FDB-4D7E-85F4-5DE9FB3822EC}" srcOrd="0" destOrd="1" presId="urn:microsoft.com/office/officeart/2005/8/layout/bList2"/>
    <dgm:cxn modelId="{0289A73B-DCD3-4C55-92E2-7930A36DED89}" srcId="{B0DAF9B1-8D9B-4E65-B85C-33A5223FF40E}" destId="{9AFC5E60-4194-421C-BA7A-CF1FFBBE9238}" srcOrd="1" destOrd="0" parTransId="{B4BDF8D9-CC26-4232-B1AA-4C633D396510}" sibTransId="{D1AEFACD-C371-48AC-BF12-ECADB3E9F33E}"/>
    <dgm:cxn modelId="{DD36EA3E-35F9-4FDB-BB7D-AE7603486842}" type="presOf" srcId="{A63A3344-4FE9-4B1D-8052-BD25604503B7}" destId="{9967ADA0-0FDB-4D7E-85F4-5DE9FB3822EC}" srcOrd="0" destOrd="2" presId="urn:microsoft.com/office/officeart/2005/8/layout/bList2"/>
    <dgm:cxn modelId="{5AA9595F-FE6B-47F2-9F2F-91DA5265E985}" type="presOf" srcId="{727D3DA4-4D61-42CC-B77E-A829BF8E21AA}" destId="{9957A518-2F72-4BD5-802F-0752706081C6}" srcOrd="1" destOrd="0" presId="urn:microsoft.com/office/officeart/2005/8/layout/bList2"/>
    <dgm:cxn modelId="{14EAFA63-C708-4F3C-9DF8-BD9DCF551F37}" type="presOf" srcId="{72448526-C835-4774-B865-5F7BDA875AAA}" destId="{011DB4CE-3D4D-4770-BFFD-3AC02E06002A}" srcOrd="0" destOrd="2" presId="urn:microsoft.com/office/officeart/2005/8/layout/bList2"/>
    <dgm:cxn modelId="{7DDC1C66-5008-4AEB-B73E-B18B3B9DB996}" type="presOf" srcId="{B0DAF9B1-8D9B-4E65-B85C-33A5223FF40E}" destId="{4090CFE1-9012-4E77-B116-556EA93795B4}" srcOrd="0" destOrd="0" presId="urn:microsoft.com/office/officeart/2005/8/layout/bList2"/>
    <dgm:cxn modelId="{38FA764A-C2B0-45CB-8CA4-013CCF3E21FE}" type="presOf" srcId="{E6C5104F-D60F-4FBC-9FCE-3948454FB36B}" destId="{011DB4CE-3D4D-4770-BFFD-3AC02E06002A}" srcOrd="0" destOrd="4" presId="urn:microsoft.com/office/officeart/2005/8/layout/bList2"/>
    <dgm:cxn modelId="{9287EA6A-8A7C-4A50-B2A2-AC5EB207F986}" type="presOf" srcId="{AF442EC4-7592-4A65-B2DD-E3A0F37CC807}" destId="{011DB4CE-3D4D-4770-BFFD-3AC02E06002A}" srcOrd="0" destOrd="0" presId="urn:microsoft.com/office/officeart/2005/8/layout/bList2"/>
    <dgm:cxn modelId="{4531C84D-BF3E-425C-9384-0AAABAF0D84F}" srcId="{727D3DA4-4D61-42CC-B77E-A829BF8E21AA}" destId="{1647E60F-0287-408E-BC65-3CE17789B047}" srcOrd="1" destOrd="0" parTransId="{58C910C4-2C82-4212-A57A-DE73F3A92730}" sibTransId="{2FA94092-C291-4AB5-809E-EEC9A54104AB}"/>
    <dgm:cxn modelId="{536E384F-CA9B-47AE-9517-1C37B3007A4D}" type="presOf" srcId="{2C00FF2D-4C45-474A-9A5F-B2CC9A521A34}" destId="{011DB4CE-3D4D-4770-BFFD-3AC02E06002A}" srcOrd="0" destOrd="3" presId="urn:microsoft.com/office/officeart/2005/8/layout/bList2"/>
    <dgm:cxn modelId="{6E9EB64F-501A-412F-A199-4859BF4AE321}" srcId="{B0DAF9B1-8D9B-4E65-B85C-33A5223FF40E}" destId="{2C00FF2D-4C45-474A-9A5F-B2CC9A521A34}" srcOrd="3" destOrd="0" parTransId="{79CE9308-0EB5-40D7-8E7E-AF0F57E29D2B}" sibTransId="{894B6A45-46CA-454A-9D95-797186F446EA}"/>
    <dgm:cxn modelId="{D77C5472-C430-41E0-BF8E-25A00A3C945C}" type="presOf" srcId="{B0DAF9B1-8D9B-4E65-B85C-33A5223FF40E}" destId="{CCC768EE-D3CC-4C8C-A804-5684949EE3CC}" srcOrd="1" destOrd="0" presId="urn:microsoft.com/office/officeart/2005/8/layout/bList2"/>
    <dgm:cxn modelId="{DE79F054-C69A-4491-A58B-FDF2174136BC}" srcId="{F99F8976-0346-4903-830C-B6658F63FACD}" destId="{2A0E5BB0-1D62-4FF4-A105-0B7F514F1093}" srcOrd="2" destOrd="0" parTransId="{89455C1C-2663-48CB-8696-CE14354C2ECE}" sibTransId="{16B68326-F96F-413B-9E8C-C2D0976BD2FA}"/>
    <dgm:cxn modelId="{435CF254-2633-4EC2-BACF-D6E46364F0E3}" type="presOf" srcId="{2A0E5BB0-1D62-4FF4-A105-0B7F514F1093}" destId="{40A80311-A039-4CF4-99AE-C1E417D41386}" srcOrd="0" destOrd="0" presId="urn:microsoft.com/office/officeart/2005/8/layout/bList2"/>
    <dgm:cxn modelId="{2FF23D79-1CA1-487A-ADD8-C5BC7E20A8A7}" type="presOf" srcId="{F99F8976-0346-4903-830C-B6658F63FACD}" destId="{40C327BB-7538-4972-9C54-08CAAC5CA9E1}" srcOrd="0" destOrd="0" presId="urn:microsoft.com/office/officeart/2005/8/layout/bList2"/>
    <dgm:cxn modelId="{CA238E8A-2DBC-4BA0-B5EB-B843230F7259}" srcId="{2A0E5BB0-1D62-4FF4-A105-0B7F514F1093}" destId="{A63A3344-4FE9-4B1D-8052-BD25604503B7}" srcOrd="2" destOrd="0" parTransId="{9C945BCC-3AB3-411F-BE57-7EC5A453CDA8}" sibTransId="{943EF770-EE9F-400B-84F3-C1D305978777}"/>
    <dgm:cxn modelId="{105B1898-BB4C-43B9-8E7E-C9CDB9B66B85}" type="presOf" srcId="{0074553E-26DF-4503-AED0-32F8CDB028DC}" destId="{73F17E84-391F-4712-BB82-CE29274EB6C8}" srcOrd="0" destOrd="2" presId="urn:microsoft.com/office/officeart/2005/8/layout/bList2"/>
    <dgm:cxn modelId="{DE17FC9A-C45E-44E3-B6ED-E159E44634B8}" srcId="{727D3DA4-4D61-42CC-B77E-A829BF8E21AA}" destId="{0074553E-26DF-4503-AED0-32F8CDB028DC}" srcOrd="2" destOrd="0" parTransId="{9C3BDC9D-C330-4477-BDBA-1507000790B5}" sibTransId="{0200DF22-A611-4763-A5E8-B2D18CA9F36B}"/>
    <dgm:cxn modelId="{7A9AD49E-7A7E-491F-B1E4-77F1D3E88E02}" srcId="{2A0E5BB0-1D62-4FF4-A105-0B7F514F1093}" destId="{25F14ACD-8414-4CE4-87D0-8350EFC1731D}" srcOrd="4" destOrd="0" parTransId="{6A6A9A5B-203E-40C2-B8D1-A025AEECCBE7}" sibTransId="{2F4C8B34-8271-4F38-AA21-F6DE9B95F41B}"/>
    <dgm:cxn modelId="{611F92B8-F603-4D2C-BDCC-0FCCDB510532}" type="presOf" srcId="{25F14ACD-8414-4CE4-87D0-8350EFC1731D}" destId="{9967ADA0-0FDB-4D7E-85F4-5DE9FB3822EC}" srcOrd="0" destOrd="4" presId="urn:microsoft.com/office/officeart/2005/8/layout/bList2"/>
    <dgm:cxn modelId="{86C90CB9-BF48-49FE-B357-0B548A21FE5B}" srcId="{727D3DA4-4D61-42CC-B77E-A829BF8E21AA}" destId="{B269B8C7-E553-4C0C-8C7F-7D89E15EAE9C}" srcOrd="0" destOrd="0" parTransId="{A8CD3200-5A82-4D2C-A60D-3603C89C0182}" sibTransId="{8274DEB0-AF56-4422-8C50-0E3B3AB0E825}"/>
    <dgm:cxn modelId="{30DA46B9-D313-48A5-ACAD-1317A5BBFA30}" srcId="{2A0E5BB0-1D62-4FF4-A105-0B7F514F1093}" destId="{81D6905F-C93E-4DF7-A92E-03D3CCB85637}" srcOrd="3" destOrd="0" parTransId="{B2C1C357-D5BA-4809-8CC7-B4A78542485A}" sibTransId="{084D0EEB-8DC9-4168-8BED-8B05D754B643}"/>
    <dgm:cxn modelId="{729BEBBF-95E6-4591-BEC4-85ED5098E72E}" srcId="{B0DAF9B1-8D9B-4E65-B85C-33A5223FF40E}" destId="{72448526-C835-4774-B865-5F7BDA875AAA}" srcOrd="2" destOrd="0" parTransId="{D0BBE37B-84AE-4695-8A75-E18153DEA773}" sibTransId="{2D2EEAAD-2842-4C4D-8916-CE82359D5FC8}"/>
    <dgm:cxn modelId="{DA10CFCA-6415-4ABF-9CED-C9EAB35BEBF6}" type="presOf" srcId="{9AFC5E60-4194-421C-BA7A-CF1FFBBE9238}" destId="{011DB4CE-3D4D-4770-BFFD-3AC02E06002A}" srcOrd="0" destOrd="1" presId="urn:microsoft.com/office/officeart/2005/8/layout/bList2"/>
    <dgm:cxn modelId="{58C323D5-2E6C-41E8-A588-A66B296FC361}" srcId="{B0DAF9B1-8D9B-4E65-B85C-33A5223FF40E}" destId="{A800131E-317F-465B-9517-349FD4C91768}" srcOrd="5" destOrd="0" parTransId="{FAFF5071-BCE7-44B1-BA48-22C24B15F252}" sibTransId="{9E7AF431-C521-4B9B-83F3-74948EDC98B9}"/>
    <dgm:cxn modelId="{D52CC3EA-DBBF-4F25-A3A9-56818C20672D}" type="presOf" srcId="{A800131E-317F-465B-9517-349FD4C91768}" destId="{011DB4CE-3D4D-4770-BFFD-3AC02E06002A}" srcOrd="0" destOrd="5" presId="urn:microsoft.com/office/officeart/2005/8/layout/bList2"/>
    <dgm:cxn modelId="{496DEDEB-E70B-4EC2-A327-7185B965171C}" type="presOf" srcId="{3F91F730-FF84-4E9F-A257-36C8DB96C905}" destId="{223A3C57-8CDA-4AF7-9331-87144F36FA96}" srcOrd="0" destOrd="0" presId="urn:microsoft.com/office/officeart/2005/8/layout/bList2"/>
    <dgm:cxn modelId="{8F7220EC-EA95-41D7-A5CB-08A8EB1BCABC}" srcId="{2A0E5BB0-1D62-4FF4-A105-0B7F514F1093}" destId="{E5086F8F-82F4-4615-B8F9-4E7B1911C4AA}" srcOrd="1" destOrd="0" parTransId="{38281E56-5079-4D45-930D-32108F4473F3}" sibTransId="{58EAED13-FF94-422B-9C46-CA4991556299}"/>
    <dgm:cxn modelId="{9A6D285F-209F-4008-A8FD-21D966EF3D83}" type="presParOf" srcId="{40C327BB-7538-4972-9C54-08CAAC5CA9E1}" destId="{858D5E92-690D-4EEA-99BF-B8F4A7EA0F86}" srcOrd="0" destOrd="0" presId="urn:microsoft.com/office/officeart/2005/8/layout/bList2"/>
    <dgm:cxn modelId="{7FB3F20A-8D7F-400B-8A75-927886511EBE}" type="presParOf" srcId="{858D5E92-690D-4EEA-99BF-B8F4A7EA0F86}" destId="{011DB4CE-3D4D-4770-BFFD-3AC02E06002A}" srcOrd="0" destOrd="0" presId="urn:microsoft.com/office/officeart/2005/8/layout/bList2"/>
    <dgm:cxn modelId="{17EDA5F4-4C81-4B51-934B-E2B0A41BA115}" type="presParOf" srcId="{858D5E92-690D-4EEA-99BF-B8F4A7EA0F86}" destId="{4090CFE1-9012-4E77-B116-556EA93795B4}" srcOrd="1" destOrd="0" presId="urn:microsoft.com/office/officeart/2005/8/layout/bList2"/>
    <dgm:cxn modelId="{E1CDAAEE-040C-445A-BE7C-995D9CAC7F54}" type="presParOf" srcId="{858D5E92-690D-4EEA-99BF-B8F4A7EA0F86}" destId="{CCC768EE-D3CC-4C8C-A804-5684949EE3CC}" srcOrd="2" destOrd="0" presId="urn:microsoft.com/office/officeart/2005/8/layout/bList2"/>
    <dgm:cxn modelId="{5D4CEBEB-BF60-461F-95B4-8DB59A52B615}" type="presParOf" srcId="{858D5E92-690D-4EEA-99BF-B8F4A7EA0F86}" destId="{B9C327D5-5E7D-48D4-9122-328FDCA9550C}" srcOrd="3" destOrd="0" presId="urn:microsoft.com/office/officeart/2005/8/layout/bList2"/>
    <dgm:cxn modelId="{E97B1075-9D06-4E04-B5C1-64CD9B71D210}" type="presParOf" srcId="{40C327BB-7538-4972-9C54-08CAAC5CA9E1}" destId="{223A3C57-8CDA-4AF7-9331-87144F36FA96}" srcOrd="1" destOrd="0" presId="urn:microsoft.com/office/officeart/2005/8/layout/bList2"/>
    <dgm:cxn modelId="{68980B4B-4336-42F0-BC49-9BA887774D76}" type="presParOf" srcId="{40C327BB-7538-4972-9C54-08CAAC5CA9E1}" destId="{4FDCCD93-8079-414B-A302-5A157E7E86A3}" srcOrd="2" destOrd="0" presId="urn:microsoft.com/office/officeart/2005/8/layout/bList2"/>
    <dgm:cxn modelId="{CFBA0230-17F5-44D7-A706-AF86D4026347}" type="presParOf" srcId="{4FDCCD93-8079-414B-A302-5A157E7E86A3}" destId="{73F17E84-391F-4712-BB82-CE29274EB6C8}" srcOrd="0" destOrd="0" presId="urn:microsoft.com/office/officeart/2005/8/layout/bList2"/>
    <dgm:cxn modelId="{321723B0-D8BB-4DEE-BFD7-6D6694E17F6C}" type="presParOf" srcId="{4FDCCD93-8079-414B-A302-5A157E7E86A3}" destId="{1C27026D-4051-4A62-A883-8B25152B3B46}" srcOrd="1" destOrd="0" presId="urn:microsoft.com/office/officeart/2005/8/layout/bList2"/>
    <dgm:cxn modelId="{B1B27E99-6F15-4CC9-B0DE-AD0866FA5640}" type="presParOf" srcId="{4FDCCD93-8079-414B-A302-5A157E7E86A3}" destId="{9957A518-2F72-4BD5-802F-0752706081C6}" srcOrd="2" destOrd="0" presId="urn:microsoft.com/office/officeart/2005/8/layout/bList2"/>
    <dgm:cxn modelId="{17B84938-62E0-4DAD-B7CA-9330446D2F71}" type="presParOf" srcId="{4FDCCD93-8079-414B-A302-5A157E7E86A3}" destId="{5636D2ED-19CA-4FA4-96B0-98B70348AB81}" srcOrd="3" destOrd="0" presId="urn:microsoft.com/office/officeart/2005/8/layout/bList2"/>
    <dgm:cxn modelId="{E2E4E071-FF8B-44AB-952B-01A18E76727E}" type="presParOf" srcId="{40C327BB-7538-4972-9C54-08CAAC5CA9E1}" destId="{34BC55B9-F39B-40F8-A1A1-BF53079D7856}" srcOrd="3" destOrd="0" presId="urn:microsoft.com/office/officeart/2005/8/layout/bList2"/>
    <dgm:cxn modelId="{9975B789-5BD4-4556-B4B4-88BBA97CCFD4}" type="presParOf" srcId="{40C327BB-7538-4972-9C54-08CAAC5CA9E1}" destId="{449609C2-D510-4E44-A4AD-1269C998E8CB}" srcOrd="4" destOrd="0" presId="urn:microsoft.com/office/officeart/2005/8/layout/bList2"/>
    <dgm:cxn modelId="{79B014C1-70EC-481A-B023-5C6236705E0A}" type="presParOf" srcId="{449609C2-D510-4E44-A4AD-1269C998E8CB}" destId="{9967ADA0-0FDB-4D7E-85F4-5DE9FB3822EC}" srcOrd="0" destOrd="0" presId="urn:microsoft.com/office/officeart/2005/8/layout/bList2"/>
    <dgm:cxn modelId="{6890D1BD-797D-49C6-8956-F0840B0821F9}" type="presParOf" srcId="{449609C2-D510-4E44-A4AD-1269C998E8CB}" destId="{40A80311-A039-4CF4-99AE-C1E417D41386}" srcOrd="1" destOrd="0" presId="urn:microsoft.com/office/officeart/2005/8/layout/bList2"/>
    <dgm:cxn modelId="{A64C8742-0702-43FD-99F4-45576E2E0167}" type="presParOf" srcId="{449609C2-D510-4E44-A4AD-1269C998E8CB}" destId="{521A6C8D-61D9-4AE2-8C28-09BF03F391D8}" srcOrd="2" destOrd="0" presId="urn:microsoft.com/office/officeart/2005/8/layout/bList2"/>
    <dgm:cxn modelId="{29A209B1-2BA0-4C2C-923B-47E958A93A6B}" type="presParOf" srcId="{449609C2-D510-4E44-A4AD-1269C998E8CB}" destId="{FCB7475B-DF34-426C-A46D-A57DA447DADD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B94DEF-C7F8-4D41-BF0C-D35D1EDFD04D}">
      <dsp:nvSpPr>
        <dsp:cNvPr id="0" name=""/>
        <dsp:cNvSpPr/>
      </dsp:nvSpPr>
      <dsp:spPr>
        <a:xfrm>
          <a:off x="2345" y="0"/>
          <a:ext cx="2458119" cy="3760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OFICINA</a:t>
          </a:r>
        </a:p>
      </dsp:txBody>
      <dsp:txXfrm>
        <a:off x="2345" y="1504315"/>
        <a:ext cx="2458119" cy="1504315"/>
      </dsp:txXfrm>
    </dsp:sp>
    <dsp:sp modelId="{1098816F-0743-4C9E-B8D4-88EF9B9BFB12}">
      <dsp:nvSpPr>
        <dsp:cNvPr id="0" name=""/>
        <dsp:cNvSpPr/>
      </dsp:nvSpPr>
      <dsp:spPr>
        <a:xfrm>
          <a:off x="605233" y="225647"/>
          <a:ext cx="1252342" cy="12523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8E312-C0FB-4C41-8ADC-2B71246279C0}">
      <dsp:nvSpPr>
        <dsp:cNvPr id="0" name=""/>
        <dsp:cNvSpPr/>
      </dsp:nvSpPr>
      <dsp:spPr>
        <a:xfrm>
          <a:off x="2534208" y="0"/>
          <a:ext cx="2458119" cy="3760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ESTACIONAMIENTO</a:t>
          </a:r>
        </a:p>
      </dsp:txBody>
      <dsp:txXfrm>
        <a:off x="2534208" y="1504315"/>
        <a:ext cx="2458119" cy="1504315"/>
      </dsp:txXfrm>
    </dsp:sp>
    <dsp:sp modelId="{35E7032B-65CF-40C4-B16A-79431B302FE2}">
      <dsp:nvSpPr>
        <dsp:cNvPr id="0" name=""/>
        <dsp:cNvSpPr/>
      </dsp:nvSpPr>
      <dsp:spPr>
        <a:xfrm>
          <a:off x="3137097" y="225647"/>
          <a:ext cx="1252342" cy="125234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9E176-A87A-4D82-B341-E5EF4754E3DA}">
      <dsp:nvSpPr>
        <dsp:cNvPr id="0" name=""/>
        <dsp:cNvSpPr/>
      </dsp:nvSpPr>
      <dsp:spPr>
        <a:xfrm>
          <a:off x="5066071" y="0"/>
          <a:ext cx="2458119" cy="3760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EVENTOS</a:t>
          </a:r>
        </a:p>
      </dsp:txBody>
      <dsp:txXfrm>
        <a:off x="5066071" y="1504315"/>
        <a:ext cx="2458119" cy="1504315"/>
      </dsp:txXfrm>
    </dsp:sp>
    <dsp:sp modelId="{A1AA5E16-F272-4FBC-AA52-F0245B4AC409}">
      <dsp:nvSpPr>
        <dsp:cNvPr id="0" name=""/>
        <dsp:cNvSpPr/>
      </dsp:nvSpPr>
      <dsp:spPr>
        <a:xfrm>
          <a:off x="5668960" y="225647"/>
          <a:ext cx="1252342" cy="125234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B4C68-C62C-4056-9EC2-4EEF2750AA28}">
      <dsp:nvSpPr>
        <dsp:cNvPr id="0" name=""/>
        <dsp:cNvSpPr/>
      </dsp:nvSpPr>
      <dsp:spPr>
        <a:xfrm>
          <a:off x="7597935" y="0"/>
          <a:ext cx="2458119" cy="3760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100" kern="1200" dirty="0"/>
            <a:t>ACTIVIDAD ESPECIAL</a:t>
          </a:r>
        </a:p>
      </dsp:txBody>
      <dsp:txXfrm>
        <a:off x="7597935" y="1504315"/>
        <a:ext cx="2458119" cy="1504315"/>
      </dsp:txXfrm>
    </dsp:sp>
    <dsp:sp modelId="{D7277203-D308-455B-ACA7-8B31AAE2A699}">
      <dsp:nvSpPr>
        <dsp:cNvPr id="0" name=""/>
        <dsp:cNvSpPr/>
      </dsp:nvSpPr>
      <dsp:spPr>
        <a:xfrm>
          <a:off x="8200823" y="225647"/>
          <a:ext cx="1252342" cy="125234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B9908-07FA-4E32-B95E-372F46770B2F}">
      <dsp:nvSpPr>
        <dsp:cNvPr id="0" name=""/>
        <dsp:cNvSpPr/>
      </dsp:nvSpPr>
      <dsp:spPr>
        <a:xfrm>
          <a:off x="402335" y="3008630"/>
          <a:ext cx="9253728" cy="56411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DB4CE-3D4D-4770-BFFD-3AC02E06002A}">
      <dsp:nvSpPr>
        <dsp:cNvPr id="0" name=""/>
        <dsp:cNvSpPr/>
      </dsp:nvSpPr>
      <dsp:spPr>
        <a:xfrm>
          <a:off x="6798" y="195771"/>
          <a:ext cx="2936251" cy="21918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Ciudad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Municipio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Colonia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Calle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No Exterior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No interior</a:t>
          </a:r>
        </a:p>
      </dsp:txBody>
      <dsp:txXfrm>
        <a:off x="58156" y="247129"/>
        <a:ext cx="2833535" cy="2140491"/>
      </dsp:txXfrm>
    </dsp:sp>
    <dsp:sp modelId="{CCC768EE-D3CC-4C8C-A804-5684949EE3CC}">
      <dsp:nvSpPr>
        <dsp:cNvPr id="0" name=""/>
        <dsp:cNvSpPr/>
      </dsp:nvSpPr>
      <dsp:spPr>
        <a:xfrm>
          <a:off x="6798" y="2387621"/>
          <a:ext cx="2936251" cy="94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Ubicación</a:t>
          </a:r>
        </a:p>
      </dsp:txBody>
      <dsp:txXfrm>
        <a:off x="6798" y="2387621"/>
        <a:ext cx="2067782" cy="942495"/>
      </dsp:txXfrm>
    </dsp:sp>
    <dsp:sp modelId="{B9C327D5-5E7D-48D4-9122-328FDCA9550C}">
      <dsp:nvSpPr>
        <dsp:cNvPr id="0" name=""/>
        <dsp:cNvSpPr/>
      </dsp:nvSpPr>
      <dsp:spPr>
        <a:xfrm>
          <a:off x="2157642" y="2537328"/>
          <a:ext cx="1027687" cy="102768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F17E84-391F-4712-BB82-CE29274EB6C8}">
      <dsp:nvSpPr>
        <dsp:cNvPr id="0" name=""/>
        <dsp:cNvSpPr/>
      </dsp:nvSpPr>
      <dsp:spPr>
        <a:xfrm>
          <a:off x="3439933" y="195771"/>
          <a:ext cx="2936251" cy="21918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Área m2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Altura aproximada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Piso en el que se encuentra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Capacidad para cuantas personas/autos</a:t>
          </a:r>
        </a:p>
      </dsp:txBody>
      <dsp:txXfrm>
        <a:off x="3491291" y="247129"/>
        <a:ext cx="2833535" cy="2140491"/>
      </dsp:txXfrm>
    </dsp:sp>
    <dsp:sp modelId="{9957A518-2F72-4BD5-802F-0752706081C6}">
      <dsp:nvSpPr>
        <dsp:cNvPr id="0" name=""/>
        <dsp:cNvSpPr/>
      </dsp:nvSpPr>
      <dsp:spPr>
        <a:xfrm>
          <a:off x="3439933" y="2387621"/>
          <a:ext cx="2936251" cy="94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Tamaño y distribución</a:t>
          </a:r>
        </a:p>
      </dsp:txBody>
      <dsp:txXfrm>
        <a:off x="3439933" y="2387621"/>
        <a:ext cx="2067782" cy="942495"/>
      </dsp:txXfrm>
    </dsp:sp>
    <dsp:sp modelId="{5636D2ED-19CA-4FA4-96B0-98B70348AB81}">
      <dsp:nvSpPr>
        <dsp:cNvPr id="0" name=""/>
        <dsp:cNvSpPr/>
      </dsp:nvSpPr>
      <dsp:spPr>
        <a:xfrm>
          <a:off x="5590778" y="2537328"/>
          <a:ext cx="1027687" cy="102768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67ADA0-0FDB-4D7E-85F4-5DE9FB3822EC}">
      <dsp:nvSpPr>
        <dsp:cNvPr id="0" name=""/>
        <dsp:cNvSpPr/>
      </dsp:nvSpPr>
      <dsp:spPr>
        <a:xfrm>
          <a:off x="6873069" y="195771"/>
          <a:ext cx="2936251" cy="21918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400" tIns="76200" rIns="2540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Internet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Alta velocidad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Aire acondicionado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Bebidas para los ocupantes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000" kern="1200" dirty="0"/>
            <a:t>Alimentos para los ocupantes</a:t>
          </a:r>
        </a:p>
      </dsp:txBody>
      <dsp:txXfrm>
        <a:off x="6924427" y="247129"/>
        <a:ext cx="2833535" cy="2140491"/>
      </dsp:txXfrm>
    </dsp:sp>
    <dsp:sp modelId="{521A6C8D-61D9-4AE2-8C28-09BF03F391D8}">
      <dsp:nvSpPr>
        <dsp:cNvPr id="0" name=""/>
        <dsp:cNvSpPr/>
      </dsp:nvSpPr>
      <dsp:spPr>
        <a:xfrm>
          <a:off x="6873069" y="2387621"/>
          <a:ext cx="2936251" cy="94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0" rIns="31750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Infraestructura y servicios</a:t>
          </a:r>
        </a:p>
      </dsp:txBody>
      <dsp:txXfrm>
        <a:off x="6873069" y="2387621"/>
        <a:ext cx="2067782" cy="942495"/>
      </dsp:txXfrm>
    </dsp:sp>
    <dsp:sp modelId="{FCB7475B-DF34-426C-A46D-A57DA447DADD}">
      <dsp:nvSpPr>
        <dsp:cNvPr id="0" name=""/>
        <dsp:cNvSpPr/>
      </dsp:nvSpPr>
      <dsp:spPr>
        <a:xfrm>
          <a:off x="9023913" y="2537328"/>
          <a:ext cx="1027687" cy="1027687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3576-AE87-472F-9AEF-6460571A3966}" type="datetime1">
              <a:rPr lang="es-MX" smtClean="0"/>
              <a:t>13/06/2025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AEE24-E510-434D-A732-63637DC68E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6878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FAE8-04E0-4A63-840C-86256B876D16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/>
            <a:r>
              <a:rPr lang="es-MX" noProof="0" dirty="0"/>
              <a:t>Segundo nivel</a:t>
            </a:r>
          </a:p>
          <a:p>
            <a:pPr lvl="2"/>
            <a:r>
              <a:rPr lang="es-MX" noProof="0" dirty="0"/>
              <a:t>Tercer nivel</a:t>
            </a:r>
          </a:p>
          <a:p>
            <a:pPr lvl="3"/>
            <a:r>
              <a:rPr lang="es-MX" noProof="0" dirty="0"/>
              <a:t>Cuarto nivel</a:t>
            </a:r>
          </a:p>
          <a:p>
            <a:pPr lvl="4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F2B80-EEFB-46A0-B3BE-FC86885DBE51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21160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B80-EEFB-46A0-B3BE-FC86885DBE5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605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B80-EEFB-46A0-B3BE-FC86885DBE51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668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2DA29-B138-00AE-0A04-91138132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EE1DFB-6C46-AC18-5561-3E7F1253B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ABDAB4F-0E20-B0B0-9D0D-A1465651D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B1C1C-8C54-50E9-79A2-7FC4504560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B80-EEFB-46A0-B3BE-FC86885DBE51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97717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CE644-5A0D-4DFF-ADA6-72419B25D26F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0095EA-5EDF-4E43-89F4-2C50D60B7317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6964A4-0294-4CA2-9130-62E66B9F2C75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52818-55E1-45C0-9B98-BDAF9DFC8AE8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9" name="Marcador de posición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8EF29-DA32-4240-821D-B0F6D87C040F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11" name="Marcador de posición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A150D-86EF-4AE5-897E-C44A2EE96172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7" name="Marcador de posición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B705B-669E-42B2-B8CD-F75D957F7D51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AF92CD2-02D0-4EB4-9B9A-257EEC0B593C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BF48CD-1E9C-45C4-9E7E-BB1860282920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0195479-39FF-4655-A4F3-881E20C25DCA}" type="datetime1">
              <a:rPr lang="es-MX" noProof="0" smtClean="0"/>
              <a:t>13/06/2025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12" Type="http://schemas.openxmlformats.org/officeDocument/2006/relationships/image" Target="../media/image15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.png"/><Relationship Id="rId11" Type="http://schemas.openxmlformats.org/officeDocument/2006/relationships/image" Target="../media/image14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es-MX" dirty="0"/>
              <a:t>Flujo de usuarios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66A538D8-9C30-E7C3-7356-3A752CD18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420" y="4419000"/>
            <a:ext cx="2055483" cy="16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0F77-B591-5DF2-D358-6A754486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CE837CB-30B0-2BFB-8679-E5BC2EB9377C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F1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70B358-361F-2436-1C15-C3704348F4BE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4EF256-CD2D-C7C0-2F85-71F4CC349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58776BE-0027-43FA-83BF-38F14B884653}"/>
              </a:ext>
            </a:extLst>
          </p:cNvPr>
          <p:cNvSpPr txBox="1"/>
          <p:nvPr/>
        </p:nvSpPr>
        <p:spPr>
          <a:xfrm>
            <a:off x="3315141" y="1172853"/>
            <a:ext cx="5561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DETALLES DE TU PRÓXIMO ESPACIO</a:t>
            </a:r>
          </a:p>
        </p:txBody>
      </p:sp>
    </p:spTree>
    <p:extLst>
      <p:ext uri="{BB962C8B-B14F-4D97-AF65-F5344CB8AC3E}">
        <p14:creationId xmlns:p14="http://schemas.microsoft.com/office/powerpoint/2010/main" val="112590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435"/>
            <a:ext cx="10058400" cy="1450757"/>
          </a:xfrm>
        </p:spPr>
        <p:txBody>
          <a:bodyPr rtlCol="0" anchor="t">
            <a:normAutofit/>
          </a:bodyPr>
          <a:lstStyle/>
          <a:p>
            <a:pPr algn="ctr"/>
            <a:r>
              <a:rPr lang="es-MX" dirty="0">
                <a:solidFill>
                  <a:srgbClr val="0C79C3"/>
                </a:solidFill>
              </a:rPr>
              <a:t>Pantalla de inicio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DA4310-14BD-A696-41E3-FCEB25CEB060}"/>
              </a:ext>
            </a:extLst>
          </p:cNvPr>
          <p:cNvSpPr/>
          <p:nvPr/>
        </p:nvSpPr>
        <p:spPr>
          <a:xfrm>
            <a:off x="1399032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AF175E-D100-A058-84C9-A4F3EC89CCC8}"/>
              </a:ext>
            </a:extLst>
          </p:cNvPr>
          <p:cNvSpPr txBox="1"/>
          <p:nvPr/>
        </p:nvSpPr>
        <p:spPr>
          <a:xfrm>
            <a:off x="1618488" y="13378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Oficinas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79175B-6467-0618-D52C-743BB925A6FB}"/>
              </a:ext>
            </a:extLst>
          </p:cNvPr>
          <p:cNvSpPr/>
          <p:nvPr/>
        </p:nvSpPr>
        <p:spPr>
          <a:xfrm>
            <a:off x="2703630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83214F0-C49A-EC74-A35F-C55EB70DCB6F}"/>
              </a:ext>
            </a:extLst>
          </p:cNvPr>
          <p:cNvSpPr txBox="1"/>
          <p:nvPr/>
        </p:nvSpPr>
        <p:spPr>
          <a:xfrm>
            <a:off x="2923086" y="133781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Estacionamientos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AADD63-E9C3-8485-36B6-80117D98B73F}"/>
              </a:ext>
            </a:extLst>
          </p:cNvPr>
          <p:cNvSpPr/>
          <p:nvPr/>
        </p:nvSpPr>
        <p:spPr>
          <a:xfrm>
            <a:off x="4902481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CAF374-4AC8-DE87-4007-0389255A5DEB}"/>
              </a:ext>
            </a:extLst>
          </p:cNvPr>
          <p:cNvSpPr txBox="1"/>
          <p:nvPr/>
        </p:nvSpPr>
        <p:spPr>
          <a:xfrm>
            <a:off x="5121937" y="1337810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Lugares para eventos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4341F51-C0A1-8079-72AB-D609C4F79A19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EBDF092-2862-2F11-0E6F-31C2BFAA002B}"/>
              </a:ext>
            </a:extLst>
          </p:cNvPr>
          <p:cNvSpPr/>
          <p:nvPr/>
        </p:nvSpPr>
        <p:spPr>
          <a:xfrm>
            <a:off x="7359922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316A7BB-481D-49E1-2102-25A31D2904A3}"/>
              </a:ext>
            </a:extLst>
          </p:cNvPr>
          <p:cNvSpPr txBox="1"/>
          <p:nvPr/>
        </p:nvSpPr>
        <p:spPr>
          <a:xfrm>
            <a:off x="7579378" y="13378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Espacios Especiales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97049B9C-6EF0-FA77-EB04-48485F4F6170}"/>
              </a:ext>
            </a:extLst>
          </p:cNvPr>
          <p:cNvSpPr/>
          <p:nvPr/>
        </p:nvSpPr>
        <p:spPr>
          <a:xfrm>
            <a:off x="9651163" y="1395853"/>
            <a:ext cx="1559381" cy="2806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B3EB592-5185-E6C1-4288-E6D8F97F30A9}"/>
              </a:ext>
            </a:extLst>
          </p:cNvPr>
          <p:cNvSpPr txBox="1"/>
          <p:nvPr/>
        </p:nvSpPr>
        <p:spPr>
          <a:xfrm>
            <a:off x="9933609" y="1136557"/>
            <a:ext cx="982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Subcategoría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F2B5AFD-25AF-B864-864C-BCD67178D18A}"/>
              </a:ext>
            </a:extLst>
          </p:cNvPr>
          <p:cNvSpPr/>
          <p:nvPr/>
        </p:nvSpPr>
        <p:spPr>
          <a:xfrm>
            <a:off x="1307592" y="1993392"/>
            <a:ext cx="9902952" cy="6217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930252F-B5F2-9E42-DC05-60D32AA41AC4}"/>
              </a:ext>
            </a:extLst>
          </p:cNvPr>
          <p:cNvSpPr txBox="1"/>
          <p:nvPr/>
        </p:nvSpPr>
        <p:spPr>
          <a:xfrm>
            <a:off x="1472509" y="2075688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Lugar</a:t>
            </a:r>
            <a:r>
              <a:rPr lang="es-MX" dirty="0"/>
              <a:t> (ciudad, municipio, colonia)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8586DD5-EB57-BCC9-DC80-DC6DD7AA2A0B}"/>
              </a:ext>
            </a:extLst>
          </p:cNvPr>
          <p:cNvSpPr txBox="1"/>
          <p:nvPr/>
        </p:nvSpPr>
        <p:spPr>
          <a:xfrm>
            <a:off x="4715564" y="2075688"/>
            <a:ext cx="230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Fecha</a:t>
            </a:r>
            <a:r>
              <a:rPr lang="es-MX" dirty="0"/>
              <a:t> (Día de llegada)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CFAA185-E2C7-17E3-A505-94B78E2AD16F}"/>
              </a:ext>
            </a:extLst>
          </p:cNvPr>
          <p:cNvSpPr txBox="1"/>
          <p:nvPr/>
        </p:nvSpPr>
        <p:spPr>
          <a:xfrm>
            <a:off x="7020041" y="2075688"/>
            <a:ext cx="26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Tiempo requerido </a:t>
            </a:r>
            <a:r>
              <a:rPr lang="es-MX" dirty="0"/>
              <a:t>(Horas)</a:t>
            </a:r>
          </a:p>
        </p:txBody>
      </p:sp>
      <p:pic>
        <p:nvPicPr>
          <p:cNvPr id="22" name="Gráfico 21" descr="Lupa contorno">
            <a:extLst>
              <a:ext uri="{FF2B5EF4-FFF2-40B4-BE49-F238E27FC236}">
                <a16:creationId xmlns:a16="http://schemas.microsoft.com/office/drawing/2014/main" id="{05B5538F-E14C-5A3F-F4D6-B3005A391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8816" y="2051435"/>
            <a:ext cx="545592" cy="54559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337AC0B-6A54-5963-1CA3-39653B271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pic>
        <p:nvPicPr>
          <p:cNvPr id="25" name="Gráfico 24" descr="Centro de llamadas contorno">
            <a:extLst>
              <a:ext uri="{FF2B5EF4-FFF2-40B4-BE49-F238E27FC236}">
                <a16:creationId xmlns:a16="http://schemas.microsoft.com/office/drawing/2014/main" id="{7A34048C-753E-474C-3BB7-99D53120B3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3892" y="2615184"/>
            <a:ext cx="914400" cy="9144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D85660DE-1F11-268E-FC2D-C63CE90E6955}"/>
              </a:ext>
            </a:extLst>
          </p:cNvPr>
          <p:cNvSpPr txBox="1"/>
          <p:nvPr/>
        </p:nvSpPr>
        <p:spPr>
          <a:xfrm>
            <a:off x="4534885" y="2782669"/>
            <a:ext cx="3531736" cy="646331"/>
          </a:xfrm>
          <a:prstGeom prst="rect">
            <a:avLst/>
          </a:prstGeom>
          <a:solidFill>
            <a:srgbClr val="0C79C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Platica con un asistente personal IA</a:t>
            </a:r>
          </a:p>
          <a:p>
            <a:pPr algn="ctr"/>
            <a:r>
              <a:rPr lang="es-MX" dirty="0"/>
              <a:t>Déjalo todo en sus manos</a:t>
            </a:r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D1D292C-11D7-282B-C75D-32366A8A8330}"/>
              </a:ext>
            </a:extLst>
          </p:cNvPr>
          <p:cNvSpPr/>
          <p:nvPr/>
        </p:nvSpPr>
        <p:spPr>
          <a:xfrm>
            <a:off x="1472509" y="4306824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CC6BE62-BB9E-C1CF-52F4-7ECCE12C8786}"/>
              </a:ext>
            </a:extLst>
          </p:cNvPr>
          <p:cNvSpPr/>
          <p:nvPr/>
        </p:nvSpPr>
        <p:spPr>
          <a:xfrm>
            <a:off x="4007957" y="4306824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29A4835-CEC0-4F90-D631-442BD3E43ACD}"/>
              </a:ext>
            </a:extLst>
          </p:cNvPr>
          <p:cNvSpPr/>
          <p:nvPr/>
        </p:nvSpPr>
        <p:spPr>
          <a:xfrm>
            <a:off x="6533713" y="4306824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C97C725-B34A-409C-AC4D-B1F22F8F0B15}"/>
              </a:ext>
            </a:extLst>
          </p:cNvPr>
          <p:cNvSpPr/>
          <p:nvPr/>
        </p:nvSpPr>
        <p:spPr>
          <a:xfrm>
            <a:off x="9069161" y="4306824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D96C9BBE-0AB3-7373-C848-90DFBB5197BC}"/>
              </a:ext>
            </a:extLst>
          </p:cNvPr>
          <p:cNvSpPr/>
          <p:nvPr/>
        </p:nvSpPr>
        <p:spPr>
          <a:xfrm>
            <a:off x="1472509" y="5628132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166EABC-EA2D-5D4B-275E-7EC31B638294}"/>
              </a:ext>
            </a:extLst>
          </p:cNvPr>
          <p:cNvSpPr/>
          <p:nvPr/>
        </p:nvSpPr>
        <p:spPr>
          <a:xfrm>
            <a:off x="4007957" y="5628132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DBA4890-83BC-23E8-299C-DDDEB22FDD3D}"/>
              </a:ext>
            </a:extLst>
          </p:cNvPr>
          <p:cNvSpPr/>
          <p:nvPr/>
        </p:nvSpPr>
        <p:spPr>
          <a:xfrm>
            <a:off x="6533713" y="5628132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6323EDE-9DED-B174-B043-A79A42C142AC}"/>
              </a:ext>
            </a:extLst>
          </p:cNvPr>
          <p:cNvSpPr/>
          <p:nvPr/>
        </p:nvSpPr>
        <p:spPr>
          <a:xfrm>
            <a:off x="9069161" y="5628132"/>
            <a:ext cx="2141383" cy="97840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661C9CBF-7E81-4238-89FA-1D23D6280CE9}"/>
              </a:ext>
            </a:extLst>
          </p:cNvPr>
          <p:cNvCxnSpPr/>
          <p:nvPr/>
        </p:nvCxnSpPr>
        <p:spPr>
          <a:xfrm>
            <a:off x="3822192" y="4041648"/>
            <a:ext cx="0" cy="2212848"/>
          </a:xfrm>
          <a:prstGeom prst="line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BE33556E-F345-D861-323A-757B6E26D72F}"/>
              </a:ext>
            </a:extLst>
          </p:cNvPr>
          <p:cNvCxnSpPr/>
          <p:nvPr/>
        </p:nvCxnSpPr>
        <p:spPr>
          <a:xfrm>
            <a:off x="6361176" y="4041648"/>
            <a:ext cx="0" cy="2212848"/>
          </a:xfrm>
          <a:prstGeom prst="line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90884B1-0141-5AA2-F290-252E34026CD3}"/>
              </a:ext>
            </a:extLst>
          </p:cNvPr>
          <p:cNvCxnSpPr/>
          <p:nvPr/>
        </p:nvCxnSpPr>
        <p:spPr>
          <a:xfrm>
            <a:off x="8912352" y="4111752"/>
            <a:ext cx="0" cy="2212848"/>
          </a:xfrm>
          <a:prstGeom prst="line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E4ED493-08B1-499E-00CD-3F1E91600D24}"/>
              </a:ext>
            </a:extLst>
          </p:cNvPr>
          <p:cNvSpPr/>
          <p:nvPr/>
        </p:nvSpPr>
        <p:spPr>
          <a:xfrm>
            <a:off x="4078473" y="825314"/>
            <a:ext cx="4141733" cy="438343"/>
          </a:xfrm>
          <a:prstGeom prst="roundRect">
            <a:avLst/>
          </a:prstGeom>
          <a:solidFill>
            <a:srgbClr val="FC7D4A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Haz clic aquí y conviértete en Inner</a:t>
            </a:r>
          </a:p>
        </p:txBody>
      </p:sp>
      <p:pic>
        <p:nvPicPr>
          <p:cNvPr id="21" name="Gráfico 20" descr="Mano con dedo índice apuntando a la derecha contorno">
            <a:extLst>
              <a:ext uri="{FF2B5EF4-FFF2-40B4-BE49-F238E27FC236}">
                <a16:creationId xmlns:a16="http://schemas.microsoft.com/office/drawing/2014/main" id="{0322DC68-5B88-9FC3-AD80-340083D07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76850" y="775335"/>
            <a:ext cx="521208" cy="52120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1CD7FD2-CAEF-1C51-90EE-A87E9449B056}"/>
              </a:ext>
            </a:extLst>
          </p:cNvPr>
          <p:cNvSpPr txBox="1"/>
          <p:nvPr/>
        </p:nvSpPr>
        <p:spPr>
          <a:xfrm>
            <a:off x="2095797" y="461136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B9E5BA1-703A-6D33-CCD3-A42A95B351AB}"/>
              </a:ext>
            </a:extLst>
          </p:cNvPr>
          <p:cNvSpPr txBox="1"/>
          <p:nvPr/>
        </p:nvSpPr>
        <p:spPr>
          <a:xfrm>
            <a:off x="4694576" y="458850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BFC726-F666-8E5B-2C28-550CB64CD3B9}"/>
              </a:ext>
            </a:extLst>
          </p:cNvPr>
          <p:cNvSpPr txBox="1"/>
          <p:nvPr/>
        </p:nvSpPr>
        <p:spPr>
          <a:xfrm>
            <a:off x="7209403" y="458850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D60BB0F-BB35-8FDC-B2AD-1E9D393A9DBD}"/>
              </a:ext>
            </a:extLst>
          </p:cNvPr>
          <p:cNvSpPr txBox="1"/>
          <p:nvPr/>
        </p:nvSpPr>
        <p:spPr>
          <a:xfrm>
            <a:off x="9624236" y="457935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Imagen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2BF653D-3288-D694-0440-DA0AFCDBEC81}"/>
              </a:ext>
            </a:extLst>
          </p:cNvPr>
          <p:cNvSpPr txBox="1"/>
          <p:nvPr/>
        </p:nvSpPr>
        <p:spPr>
          <a:xfrm>
            <a:off x="1588992" y="5272016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1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D569C46B-D269-BD94-13C0-A17D02C72A9F}"/>
              </a:ext>
            </a:extLst>
          </p:cNvPr>
          <p:cNvSpPr txBox="1"/>
          <p:nvPr/>
        </p:nvSpPr>
        <p:spPr>
          <a:xfrm>
            <a:off x="4127975" y="528030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2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7FB98C0-16BE-7070-0593-3854A3521C49}"/>
              </a:ext>
            </a:extLst>
          </p:cNvPr>
          <p:cNvSpPr txBox="1"/>
          <p:nvPr/>
        </p:nvSpPr>
        <p:spPr>
          <a:xfrm>
            <a:off x="6685221" y="528030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3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BF102A5-7564-345B-9AE4-C0497D55C323}"/>
              </a:ext>
            </a:extLst>
          </p:cNvPr>
          <p:cNvSpPr txBox="1"/>
          <p:nvPr/>
        </p:nvSpPr>
        <p:spPr>
          <a:xfrm>
            <a:off x="9127428" y="5268837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4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9B96672-1DB0-2CCD-408C-FEA6240079A3}"/>
              </a:ext>
            </a:extLst>
          </p:cNvPr>
          <p:cNvSpPr txBox="1"/>
          <p:nvPr/>
        </p:nvSpPr>
        <p:spPr>
          <a:xfrm>
            <a:off x="1982784" y="391820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OFICINAS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05EBEAF-63FD-873D-71FF-65263DDA6868}"/>
              </a:ext>
            </a:extLst>
          </p:cNvPr>
          <p:cNvSpPr txBox="1"/>
          <p:nvPr/>
        </p:nvSpPr>
        <p:spPr>
          <a:xfrm>
            <a:off x="4056188" y="3912846"/>
            <a:ext cx="2120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ESTACIONAMIENTOS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4A75219-B26C-E83C-6A48-78C760EE02B2}"/>
              </a:ext>
            </a:extLst>
          </p:cNvPr>
          <p:cNvSpPr txBox="1"/>
          <p:nvPr/>
        </p:nvSpPr>
        <p:spPr>
          <a:xfrm>
            <a:off x="7121814" y="3912846"/>
            <a:ext cx="1045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EVENTOS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91A4E354-6711-8307-48A2-62C2043AFE3B}"/>
              </a:ext>
            </a:extLst>
          </p:cNvPr>
          <p:cNvSpPr txBox="1"/>
          <p:nvPr/>
        </p:nvSpPr>
        <p:spPr>
          <a:xfrm>
            <a:off x="9025290" y="3928241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ESPACIOS ESPECALES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8BDC3F8-65E6-78CA-F1F9-CA625D99756F}"/>
              </a:ext>
            </a:extLst>
          </p:cNvPr>
          <p:cNvSpPr txBox="1"/>
          <p:nvPr/>
        </p:nvSpPr>
        <p:spPr>
          <a:xfrm>
            <a:off x="1472508" y="3548872"/>
            <a:ext cx="9792495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!CONOCE LOS ESPACIOS MÁS POLULARES!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0118B233-1548-2CFC-9036-B834FF594DB3}"/>
              </a:ext>
            </a:extLst>
          </p:cNvPr>
          <p:cNvSpPr/>
          <p:nvPr/>
        </p:nvSpPr>
        <p:spPr>
          <a:xfrm>
            <a:off x="3518295" y="605611"/>
            <a:ext cx="5774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0FCC4A08-A3BD-8EA8-5C89-0E65D5883B3B}"/>
              </a:ext>
            </a:extLst>
          </p:cNvPr>
          <p:cNvSpPr/>
          <p:nvPr/>
        </p:nvSpPr>
        <p:spPr>
          <a:xfrm>
            <a:off x="8084435" y="260743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12426BCC-8514-CF19-1E86-0A33B4D98F8F}"/>
              </a:ext>
            </a:extLst>
          </p:cNvPr>
          <p:cNvSpPr/>
          <p:nvPr/>
        </p:nvSpPr>
        <p:spPr>
          <a:xfrm>
            <a:off x="11187300" y="1789828"/>
            <a:ext cx="6014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60F731DA-9FCF-C143-DCE5-B4F4EBD71D26}"/>
              </a:ext>
            </a:extLst>
          </p:cNvPr>
          <p:cNvSpPr/>
          <p:nvPr/>
        </p:nvSpPr>
        <p:spPr>
          <a:xfrm>
            <a:off x="690253" y="4282178"/>
            <a:ext cx="630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8B83EB8-45F2-084E-89F2-815CDB948426}"/>
              </a:ext>
            </a:extLst>
          </p:cNvPr>
          <p:cNvSpPr/>
          <p:nvPr/>
        </p:nvSpPr>
        <p:spPr>
          <a:xfrm>
            <a:off x="9496327" y="848605"/>
            <a:ext cx="1869051" cy="3247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Inicia sesión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B29F166-5247-8F48-6082-8DACCE14629F}"/>
              </a:ext>
            </a:extLst>
          </p:cNvPr>
          <p:cNvSpPr/>
          <p:nvPr/>
        </p:nvSpPr>
        <p:spPr>
          <a:xfrm>
            <a:off x="8992233" y="616077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s-E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66547AF-E501-3BB4-0F12-7B29E46E71E9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A1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C098AD8-EABD-1024-9F67-2749DA0E51FC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F3C2E6E-FFB6-6FEA-1C3D-7475C1469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2971C98-C830-3498-20BE-216B8B209C9F}"/>
              </a:ext>
            </a:extLst>
          </p:cNvPr>
          <p:cNvSpPr txBox="1"/>
          <p:nvPr/>
        </p:nvSpPr>
        <p:spPr>
          <a:xfrm>
            <a:off x="2541076" y="1229192"/>
            <a:ext cx="7216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¿EN QUÉ CATEGORIA VISUALIZAS TU ESPACIO?</a:t>
            </a:r>
          </a:p>
        </p:txBody>
      </p:sp>
      <p:graphicFrame>
        <p:nvGraphicFramePr>
          <p:cNvPr id="13" name="Marcador de contenido 12">
            <a:extLst>
              <a:ext uri="{FF2B5EF4-FFF2-40B4-BE49-F238E27FC236}">
                <a16:creationId xmlns:a16="http://schemas.microsoft.com/office/drawing/2014/main" id="{B7D9C0E1-E3D3-E6D3-073F-5E808D7D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1716854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3416E9CF-892C-A85D-0562-1F55CCA28609}"/>
              </a:ext>
            </a:extLst>
          </p:cNvPr>
          <p:cNvSpPr txBox="1"/>
          <p:nvPr/>
        </p:nvSpPr>
        <p:spPr>
          <a:xfrm>
            <a:off x="2475804" y="5210175"/>
            <a:ext cx="730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DA CLIC PARA CONOCER LAGUNOS EJEMPLOS DE NUESTRAS CATEGORIAS</a:t>
            </a:r>
          </a:p>
        </p:txBody>
      </p:sp>
    </p:spTree>
    <p:extLst>
      <p:ext uri="{BB962C8B-B14F-4D97-AF65-F5344CB8AC3E}">
        <p14:creationId xmlns:p14="http://schemas.microsoft.com/office/powerpoint/2010/main" val="3250617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A5564-9219-23AC-CFFF-A210A82C9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6BC8779A-08AB-0B81-8627-1F16CCC39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59971" y="2260600"/>
            <a:ext cx="3732383" cy="3760788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3D9D292D-EB88-8F36-7776-2E93B349012B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A2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1A774C-1C39-C312-F649-3E9B9E675025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980724-4E2A-05AC-2E9B-6327E0C10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1E6BA0C-0A99-5530-6E8C-6DC3D51799B0}"/>
              </a:ext>
            </a:extLst>
          </p:cNvPr>
          <p:cNvSpPr txBox="1"/>
          <p:nvPr/>
        </p:nvSpPr>
        <p:spPr>
          <a:xfrm>
            <a:off x="3654466" y="1239079"/>
            <a:ext cx="4883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¿CÓMO DESEAS REGISTRARTE?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59BBD8-E03E-D89F-33C9-069B7B5FC7E6}"/>
              </a:ext>
            </a:extLst>
          </p:cNvPr>
          <p:cNvSpPr txBox="1"/>
          <p:nvPr/>
        </p:nvSpPr>
        <p:spPr>
          <a:xfrm>
            <a:off x="5039460" y="1919843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Bienvenido a BE-INN</a:t>
            </a:r>
          </a:p>
        </p:txBody>
      </p:sp>
    </p:spTree>
    <p:extLst>
      <p:ext uri="{BB962C8B-B14F-4D97-AF65-F5344CB8AC3E}">
        <p14:creationId xmlns:p14="http://schemas.microsoft.com/office/powerpoint/2010/main" val="6730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414F1-3E81-2897-EDCB-DADD55A7D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C8BAF99-7DFE-C34B-9841-9D83975DCE93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A3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DE5594-84FA-1937-56B5-3522BD00417E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1EAD36-53D4-D026-2DEE-4B1FBB34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2B285B2-1452-7D63-A8C1-0B63EEDCCD91}"/>
              </a:ext>
            </a:extLst>
          </p:cNvPr>
          <p:cNvSpPr txBox="1"/>
          <p:nvPr/>
        </p:nvSpPr>
        <p:spPr>
          <a:xfrm>
            <a:off x="3056832" y="1059138"/>
            <a:ext cx="6140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2800" b="1" dirty="0"/>
              <a:t>¿CUENTANOS MÁS SOBRE TU ESPACIO?</a:t>
            </a:r>
          </a:p>
          <a:p>
            <a:pPr algn="ctr"/>
            <a:r>
              <a:rPr lang="es-MX" sz="2800" b="1" dirty="0"/>
              <a:t>(Una plantilla por categoría)</a:t>
            </a:r>
          </a:p>
        </p:txBody>
      </p:sp>
      <p:graphicFrame>
        <p:nvGraphicFramePr>
          <p:cNvPr id="8" name="Marcador de contenido 7">
            <a:extLst>
              <a:ext uri="{FF2B5EF4-FFF2-40B4-BE49-F238E27FC236}">
                <a16:creationId xmlns:a16="http://schemas.microsoft.com/office/drawing/2014/main" id="{DB3C5438-3B6A-4D0E-F6DC-2CE44DE6D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06400"/>
              </p:ext>
            </p:extLst>
          </p:nvPr>
        </p:nvGraphicFramePr>
        <p:xfrm>
          <a:off x="1096963" y="2108200"/>
          <a:ext cx="10058400" cy="3760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882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A02D0-5217-DB63-DC9F-99084390B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8D6FC7-962D-9A83-A2F0-3F91D542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435"/>
            <a:ext cx="10058400" cy="1450757"/>
          </a:xfrm>
        </p:spPr>
        <p:txBody>
          <a:bodyPr rtlCol="0" anchor="t">
            <a:normAutofit/>
          </a:bodyPr>
          <a:lstStyle/>
          <a:p>
            <a:pPr algn="ctr"/>
            <a:r>
              <a:rPr lang="es-MX" dirty="0">
                <a:solidFill>
                  <a:srgbClr val="0C79C3"/>
                </a:solidFill>
              </a:rPr>
              <a:t>Flujo B1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F57D324-B7B6-110E-55B4-0E5F27C9F080}"/>
              </a:ext>
            </a:extLst>
          </p:cNvPr>
          <p:cNvSpPr/>
          <p:nvPr/>
        </p:nvSpPr>
        <p:spPr>
          <a:xfrm>
            <a:off x="1399032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0B86EC-558F-56F7-7B8D-BC72AE169792}"/>
              </a:ext>
            </a:extLst>
          </p:cNvPr>
          <p:cNvSpPr txBox="1"/>
          <p:nvPr/>
        </p:nvSpPr>
        <p:spPr>
          <a:xfrm>
            <a:off x="1618488" y="13378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Oficinas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604DD7D-D313-44AB-F4AE-4F643C7CBB53}"/>
              </a:ext>
            </a:extLst>
          </p:cNvPr>
          <p:cNvSpPr/>
          <p:nvPr/>
        </p:nvSpPr>
        <p:spPr>
          <a:xfrm>
            <a:off x="2703630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4289C1-D339-8ADC-C491-98B2C404DC0A}"/>
              </a:ext>
            </a:extLst>
          </p:cNvPr>
          <p:cNvSpPr txBox="1"/>
          <p:nvPr/>
        </p:nvSpPr>
        <p:spPr>
          <a:xfrm>
            <a:off x="2923086" y="133781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Estacionamientos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2A00DE-5F80-13FC-A346-4EB30A37F93B}"/>
              </a:ext>
            </a:extLst>
          </p:cNvPr>
          <p:cNvSpPr/>
          <p:nvPr/>
        </p:nvSpPr>
        <p:spPr>
          <a:xfrm>
            <a:off x="4902481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A1A135-5C7F-20F9-D04F-21612340A2F9}"/>
              </a:ext>
            </a:extLst>
          </p:cNvPr>
          <p:cNvSpPr txBox="1"/>
          <p:nvPr/>
        </p:nvSpPr>
        <p:spPr>
          <a:xfrm>
            <a:off x="5121937" y="1337810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Lugares para eventos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1262CE3-7C91-D8CE-A7AF-7222CD9E0F26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4E2850-BB95-9D3E-6D16-3F6138B470DB}"/>
              </a:ext>
            </a:extLst>
          </p:cNvPr>
          <p:cNvSpPr/>
          <p:nvPr/>
        </p:nvSpPr>
        <p:spPr>
          <a:xfrm>
            <a:off x="7359922" y="1426464"/>
            <a:ext cx="219456" cy="19202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27E471-43D3-B81F-51A0-76794267A694}"/>
              </a:ext>
            </a:extLst>
          </p:cNvPr>
          <p:cNvSpPr txBox="1"/>
          <p:nvPr/>
        </p:nvSpPr>
        <p:spPr>
          <a:xfrm>
            <a:off x="7579378" y="13378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Espacios Especiales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8C1C27D-ED2C-8007-CE9C-003ED0F9B95C}"/>
              </a:ext>
            </a:extLst>
          </p:cNvPr>
          <p:cNvSpPr/>
          <p:nvPr/>
        </p:nvSpPr>
        <p:spPr>
          <a:xfrm>
            <a:off x="9651163" y="1395853"/>
            <a:ext cx="1559381" cy="28067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C66AC77-EFA1-BD58-E3BC-64310C068A86}"/>
              </a:ext>
            </a:extLst>
          </p:cNvPr>
          <p:cNvSpPr txBox="1"/>
          <p:nvPr/>
        </p:nvSpPr>
        <p:spPr>
          <a:xfrm>
            <a:off x="9740600" y="1052364"/>
            <a:ext cx="13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Subcategoría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A99C655-9E30-93A7-2DFB-DBD81F60FA5C}"/>
              </a:ext>
            </a:extLst>
          </p:cNvPr>
          <p:cNvSpPr/>
          <p:nvPr/>
        </p:nvSpPr>
        <p:spPr>
          <a:xfrm>
            <a:off x="1307592" y="1993392"/>
            <a:ext cx="9902952" cy="6217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74E2E2-9896-AEC2-4292-BB39A27B8B50}"/>
              </a:ext>
            </a:extLst>
          </p:cNvPr>
          <p:cNvSpPr txBox="1"/>
          <p:nvPr/>
        </p:nvSpPr>
        <p:spPr>
          <a:xfrm>
            <a:off x="1472509" y="2075688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Lugar</a:t>
            </a:r>
            <a:r>
              <a:rPr lang="es-MX" dirty="0"/>
              <a:t> (ciudad, municipio, colonia)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746A0B-193D-9134-A5E5-BA3E651AE9C3}"/>
              </a:ext>
            </a:extLst>
          </p:cNvPr>
          <p:cNvSpPr txBox="1"/>
          <p:nvPr/>
        </p:nvSpPr>
        <p:spPr>
          <a:xfrm>
            <a:off x="4715564" y="2075688"/>
            <a:ext cx="230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Fecha</a:t>
            </a:r>
            <a:r>
              <a:rPr lang="es-MX" dirty="0"/>
              <a:t> (Día de llegada)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20B273-FD7E-5B09-8C18-EE7DB2C5E8F1}"/>
              </a:ext>
            </a:extLst>
          </p:cNvPr>
          <p:cNvSpPr txBox="1"/>
          <p:nvPr/>
        </p:nvSpPr>
        <p:spPr>
          <a:xfrm>
            <a:off x="7020041" y="2075688"/>
            <a:ext cx="26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Tiempo requerido </a:t>
            </a:r>
            <a:r>
              <a:rPr lang="es-MX" dirty="0"/>
              <a:t>(Horas)</a:t>
            </a:r>
          </a:p>
        </p:txBody>
      </p:sp>
      <p:pic>
        <p:nvPicPr>
          <p:cNvPr id="22" name="Gráfico 21" descr="Lupa contorno">
            <a:extLst>
              <a:ext uri="{FF2B5EF4-FFF2-40B4-BE49-F238E27FC236}">
                <a16:creationId xmlns:a16="http://schemas.microsoft.com/office/drawing/2014/main" id="{A2561B24-E566-0015-34FC-D644FC9AF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38816" y="2051435"/>
            <a:ext cx="545592" cy="545592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F8D1080A-C69C-0CF1-A4F8-BFAE9B757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pic>
        <p:nvPicPr>
          <p:cNvPr id="25" name="Gráfico 24" descr="Centro de llamadas contorno">
            <a:extLst>
              <a:ext uri="{FF2B5EF4-FFF2-40B4-BE49-F238E27FC236}">
                <a16:creationId xmlns:a16="http://schemas.microsoft.com/office/drawing/2014/main" id="{79F39ADF-46E8-1875-D4E0-EFCC2ECA5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13892" y="2615184"/>
            <a:ext cx="914400" cy="914400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B3CC3994-BE6B-59EF-1502-912B719DE210}"/>
              </a:ext>
            </a:extLst>
          </p:cNvPr>
          <p:cNvSpPr txBox="1"/>
          <p:nvPr/>
        </p:nvSpPr>
        <p:spPr>
          <a:xfrm>
            <a:off x="4534885" y="2782669"/>
            <a:ext cx="3531736" cy="646331"/>
          </a:xfrm>
          <a:prstGeom prst="rect">
            <a:avLst/>
          </a:prstGeom>
          <a:solidFill>
            <a:srgbClr val="0C79C3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dirty="0"/>
              <a:t>Platica con un asistente personal IA</a:t>
            </a:r>
          </a:p>
          <a:p>
            <a:pPr algn="ctr"/>
            <a:r>
              <a:rPr lang="es-MX" dirty="0"/>
              <a:t>Déjalo todo en sus manos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1562FE8-BD3B-6643-E843-A7DDDFBEEAC3}"/>
              </a:ext>
            </a:extLst>
          </p:cNvPr>
          <p:cNvSpPr/>
          <p:nvPr/>
        </p:nvSpPr>
        <p:spPr>
          <a:xfrm>
            <a:off x="4078473" y="882464"/>
            <a:ext cx="4141733" cy="438343"/>
          </a:xfrm>
          <a:prstGeom prst="roundRect">
            <a:avLst/>
          </a:prstGeom>
          <a:solidFill>
            <a:srgbClr val="FC7D4A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MX" dirty="0"/>
              <a:t>Haz clic aquí y conviértete en Inner</a:t>
            </a:r>
          </a:p>
        </p:txBody>
      </p:sp>
      <p:pic>
        <p:nvPicPr>
          <p:cNvPr id="21" name="Gráfico 20" descr="Mano con dedo índice apuntando a la derecha contorno">
            <a:extLst>
              <a:ext uri="{FF2B5EF4-FFF2-40B4-BE49-F238E27FC236}">
                <a16:creationId xmlns:a16="http://schemas.microsoft.com/office/drawing/2014/main" id="{B01F46FA-16B7-5F3F-8C42-D81D50B6B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5425" y="822960"/>
            <a:ext cx="521208" cy="521208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F6FC6164-EF39-DEED-DBC6-F7A356335CC1}"/>
              </a:ext>
            </a:extLst>
          </p:cNvPr>
          <p:cNvSpPr txBox="1"/>
          <p:nvPr/>
        </p:nvSpPr>
        <p:spPr>
          <a:xfrm>
            <a:off x="1472508" y="3548872"/>
            <a:ext cx="9792495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dirty="0"/>
              <a:t>Resultados de búsqueda de nuestro personal IA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A5D9A167-9AFE-7D16-613B-8EFA07D849C8}"/>
              </a:ext>
            </a:extLst>
          </p:cNvPr>
          <p:cNvSpPr/>
          <p:nvPr/>
        </p:nvSpPr>
        <p:spPr>
          <a:xfrm>
            <a:off x="8084435" y="2607430"/>
            <a:ext cx="5549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31EDF712-9EE3-251D-2B30-EF77A17FD07F}"/>
              </a:ext>
            </a:extLst>
          </p:cNvPr>
          <p:cNvSpPr/>
          <p:nvPr/>
        </p:nvSpPr>
        <p:spPr>
          <a:xfrm rot="5400000">
            <a:off x="8820150" y="2876550"/>
            <a:ext cx="554960" cy="43043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772C9-9148-878F-6051-2DBD5C360B0B}"/>
              </a:ext>
            </a:extLst>
          </p:cNvPr>
          <p:cNvSpPr/>
          <p:nvPr/>
        </p:nvSpPr>
        <p:spPr>
          <a:xfrm>
            <a:off x="9565819" y="2814289"/>
            <a:ext cx="559256" cy="54103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32EB570-1836-41EB-DE2D-00214CED48BF}"/>
              </a:ext>
            </a:extLst>
          </p:cNvPr>
          <p:cNvSpPr/>
          <p:nvPr/>
        </p:nvSpPr>
        <p:spPr>
          <a:xfrm>
            <a:off x="10338816" y="2814289"/>
            <a:ext cx="545592" cy="554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56711CE3-669A-2460-2A12-C5CEFD329169}"/>
              </a:ext>
            </a:extLst>
          </p:cNvPr>
          <p:cNvSpPr/>
          <p:nvPr/>
        </p:nvSpPr>
        <p:spPr>
          <a:xfrm>
            <a:off x="6001155" y="4092439"/>
            <a:ext cx="4883253" cy="184213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Carrusel de fotos del espacio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F3DF9EFB-A746-57DE-9254-5B5AD1CD0DBC}"/>
              </a:ext>
            </a:extLst>
          </p:cNvPr>
          <p:cNvSpPr txBox="1"/>
          <p:nvPr/>
        </p:nvSpPr>
        <p:spPr>
          <a:xfrm>
            <a:off x="3857625" y="4219575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del espacio</a:t>
            </a:r>
          </a:p>
          <a:p>
            <a:r>
              <a:rPr lang="es-MX" dirty="0"/>
              <a:t>Ubicación</a:t>
            </a:r>
          </a:p>
          <a:p>
            <a:r>
              <a:rPr lang="es-MX" dirty="0"/>
              <a:t>Infraestructura</a:t>
            </a:r>
          </a:p>
          <a:p>
            <a:r>
              <a:rPr lang="es-MX" dirty="0"/>
              <a:t>Servicios</a:t>
            </a:r>
          </a:p>
          <a:p>
            <a:r>
              <a:rPr lang="es-MX" dirty="0"/>
              <a:t>Datos del espacio</a:t>
            </a:r>
          </a:p>
          <a:p>
            <a:endParaRPr lang="es-MX" dirty="0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538528DD-D08F-88E3-3A76-37F18322BAB6}"/>
              </a:ext>
            </a:extLst>
          </p:cNvPr>
          <p:cNvSpPr txBox="1"/>
          <p:nvPr/>
        </p:nvSpPr>
        <p:spPr>
          <a:xfrm>
            <a:off x="1508760" y="4205454"/>
            <a:ext cx="2105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-Costo x tiempo $</a:t>
            </a:r>
          </a:p>
          <a:p>
            <a:r>
              <a:rPr lang="es-MX" b="1" dirty="0"/>
              <a:t>-Calificación del Inner</a:t>
            </a:r>
          </a:p>
          <a:p>
            <a:r>
              <a:rPr lang="es-MX" b="1" dirty="0"/>
              <a:t>-Distancia de ti</a:t>
            </a:r>
          </a:p>
          <a:p>
            <a:endParaRPr lang="es-MX" b="1" dirty="0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7D6657C5-1C3D-38B3-857C-25B03A105506}"/>
              </a:ext>
            </a:extLst>
          </p:cNvPr>
          <p:cNvSpPr/>
          <p:nvPr/>
        </p:nvSpPr>
        <p:spPr>
          <a:xfrm>
            <a:off x="1508760" y="5429250"/>
            <a:ext cx="1977390" cy="46672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Me encanta, vamos directo al pago</a:t>
            </a:r>
          </a:p>
        </p:txBody>
      </p:sp>
      <p:pic>
        <p:nvPicPr>
          <p:cNvPr id="62" name="Gráfico 61" descr="Hombre con relleno sólido">
            <a:extLst>
              <a:ext uri="{FF2B5EF4-FFF2-40B4-BE49-F238E27FC236}">
                <a16:creationId xmlns:a16="http://schemas.microsoft.com/office/drawing/2014/main" id="{21212305-F625-2455-C7FB-D11C2221D3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2508" y="2633296"/>
            <a:ext cx="845996" cy="845996"/>
          </a:xfrm>
          <a:prstGeom prst="rect">
            <a:avLst/>
          </a:prstGeom>
        </p:spPr>
      </p:pic>
      <p:pic>
        <p:nvPicPr>
          <p:cNvPr id="64" name="Gráfico 63" descr="Mujer con relleno sólido">
            <a:extLst>
              <a:ext uri="{FF2B5EF4-FFF2-40B4-BE49-F238E27FC236}">
                <a16:creationId xmlns:a16="http://schemas.microsoft.com/office/drawing/2014/main" id="{05272DF4-4BB0-7693-8D15-19A84AC56D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263093" y="2630543"/>
            <a:ext cx="848749" cy="848749"/>
          </a:xfrm>
          <a:prstGeom prst="rect">
            <a:avLst/>
          </a:prstGeom>
        </p:spPr>
      </p:pic>
      <p:sp>
        <p:nvSpPr>
          <p:cNvPr id="65" name="Flecha: a la izquierda y derecha 64">
            <a:extLst>
              <a:ext uri="{FF2B5EF4-FFF2-40B4-BE49-F238E27FC236}">
                <a16:creationId xmlns:a16="http://schemas.microsoft.com/office/drawing/2014/main" id="{CD6A7B01-9C9B-72F0-848B-20D5A26FBF5D}"/>
              </a:ext>
            </a:extLst>
          </p:cNvPr>
          <p:cNvSpPr/>
          <p:nvPr/>
        </p:nvSpPr>
        <p:spPr>
          <a:xfrm>
            <a:off x="2049394" y="3171301"/>
            <a:ext cx="452734" cy="138684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3925E584-816D-A6EB-A4F2-8BCE3F71B64F}"/>
              </a:ext>
            </a:extLst>
          </p:cNvPr>
          <p:cNvSpPr/>
          <p:nvPr/>
        </p:nvSpPr>
        <p:spPr>
          <a:xfrm>
            <a:off x="898584" y="5189541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  <p:sp>
        <p:nvSpPr>
          <p:cNvPr id="68" name="Flecha: a la izquierda y derecha 67">
            <a:extLst>
              <a:ext uri="{FF2B5EF4-FFF2-40B4-BE49-F238E27FC236}">
                <a16:creationId xmlns:a16="http://schemas.microsoft.com/office/drawing/2014/main" id="{CCD8D09A-254C-7CBE-7740-85A9D5DDBBF0}"/>
              </a:ext>
            </a:extLst>
          </p:cNvPr>
          <p:cNvSpPr/>
          <p:nvPr/>
        </p:nvSpPr>
        <p:spPr>
          <a:xfrm rot="5400000">
            <a:off x="10269517" y="4950002"/>
            <a:ext cx="1881462" cy="166335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860B-E1D6-10D8-8FD2-A89274F8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602FB8-B990-58E7-20CA-74C28F09BCD6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C1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149063-B7A4-E9C1-43F8-B4748AD9871E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98A476-E347-8E4F-CD4C-392D69CA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A1217E6-4C5C-94FC-2540-A6BD414C9C94}"/>
              </a:ext>
            </a:extLst>
          </p:cNvPr>
          <p:cNvSpPr/>
          <p:nvPr/>
        </p:nvSpPr>
        <p:spPr>
          <a:xfrm>
            <a:off x="1399032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04D04A-5514-77E6-2F3B-76F46F6A23B0}"/>
              </a:ext>
            </a:extLst>
          </p:cNvPr>
          <p:cNvSpPr txBox="1"/>
          <p:nvPr/>
        </p:nvSpPr>
        <p:spPr>
          <a:xfrm>
            <a:off x="1618488" y="13378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Oficinas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CF93AA6-5AF7-38B3-B4EA-D962C5F1B5C7}"/>
              </a:ext>
            </a:extLst>
          </p:cNvPr>
          <p:cNvSpPr/>
          <p:nvPr/>
        </p:nvSpPr>
        <p:spPr>
          <a:xfrm>
            <a:off x="2703630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B68A0B-235D-C0B2-D7A8-416B9718CB9E}"/>
              </a:ext>
            </a:extLst>
          </p:cNvPr>
          <p:cNvSpPr txBox="1"/>
          <p:nvPr/>
        </p:nvSpPr>
        <p:spPr>
          <a:xfrm>
            <a:off x="2923086" y="133781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Estacionamientos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28577C1-1D0F-BEBC-E3D9-11348DD55BA9}"/>
              </a:ext>
            </a:extLst>
          </p:cNvPr>
          <p:cNvSpPr/>
          <p:nvPr/>
        </p:nvSpPr>
        <p:spPr>
          <a:xfrm>
            <a:off x="4902481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8220BDB-FD07-074D-1327-83AEEE0DD21A}"/>
              </a:ext>
            </a:extLst>
          </p:cNvPr>
          <p:cNvSpPr txBox="1"/>
          <p:nvPr/>
        </p:nvSpPr>
        <p:spPr>
          <a:xfrm>
            <a:off x="5121937" y="1337810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Lugares para eventos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E5D00F5-ADC3-077B-01B5-616531260519}"/>
              </a:ext>
            </a:extLst>
          </p:cNvPr>
          <p:cNvSpPr/>
          <p:nvPr/>
        </p:nvSpPr>
        <p:spPr>
          <a:xfrm>
            <a:off x="7359922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8CF27A-E146-82EF-2F20-F7CCFABFD3BB}"/>
              </a:ext>
            </a:extLst>
          </p:cNvPr>
          <p:cNvSpPr txBox="1"/>
          <p:nvPr/>
        </p:nvSpPr>
        <p:spPr>
          <a:xfrm>
            <a:off x="7579378" y="13378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Espacios Especiales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F6D974C-826E-B171-AEA0-EE41169DE622}"/>
              </a:ext>
            </a:extLst>
          </p:cNvPr>
          <p:cNvSpPr/>
          <p:nvPr/>
        </p:nvSpPr>
        <p:spPr>
          <a:xfrm>
            <a:off x="9651163" y="1395853"/>
            <a:ext cx="1559381" cy="28067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06A6F7E-8242-6B0C-B83F-2C7C2A88B2DD}"/>
              </a:ext>
            </a:extLst>
          </p:cNvPr>
          <p:cNvSpPr/>
          <p:nvPr/>
        </p:nvSpPr>
        <p:spPr>
          <a:xfrm>
            <a:off x="1307592" y="1993392"/>
            <a:ext cx="9902952" cy="621792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1D622F2-205C-8752-4E4B-03840DFBFCF8}"/>
              </a:ext>
            </a:extLst>
          </p:cNvPr>
          <p:cNvSpPr txBox="1"/>
          <p:nvPr/>
        </p:nvSpPr>
        <p:spPr>
          <a:xfrm>
            <a:off x="1472509" y="2075688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Lugar</a:t>
            </a:r>
            <a:r>
              <a:rPr lang="es-MX" dirty="0"/>
              <a:t> (ciudad, municipio, colonia)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EBCDD19-BA21-0983-3F9D-A78E7EA28CFF}"/>
              </a:ext>
            </a:extLst>
          </p:cNvPr>
          <p:cNvSpPr txBox="1"/>
          <p:nvPr/>
        </p:nvSpPr>
        <p:spPr>
          <a:xfrm>
            <a:off x="4715564" y="2075688"/>
            <a:ext cx="230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Fecha</a:t>
            </a:r>
            <a:r>
              <a:rPr lang="es-MX" dirty="0"/>
              <a:t> (Día de llegada)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D09B91B-103F-BE03-87EC-27779CCBFC2B}"/>
              </a:ext>
            </a:extLst>
          </p:cNvPr>
          <p:cNvSpPr txBox="1"/>
          <p:nvPr/>
        </p:nvSpPr>
        <p:spPr>
          <a:xfrm>
            <a:off x="7020041" y="2075688"/>
            <a:ext cx="26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Tiempo requerido </a:t>
            </a:r>
            <a:r>
              <a:rPr lang="es-MX" dirty="0"/>
              <a:t>(Horas)</a:t>
            </a:r>
          </a:p>
        </p:txBody>
      </p:sp>
      <p:pic>
        <p:nvPicPr>
          <p:cNvPr id="23" name="Gráfico 22" descr="Lupa contorno">
            <a:extLst>
              <a:ext uri="{FF2B5EF4-FFF2-40B4-BE49-F238E27FC236}">
                <a16:creationId xmlns:a16="http://schemas.microsoft.com/office/drawing/2014/main" id="{773ACE47-EA06-B98F-FA25-036C9F30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816" y="2051435"/>
            <a:ext cx="545592" cy="545592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9521D8-4C83-D3F6-D90A-1E9631F5C84F}"/>
              </a:ext>
            </a:extLst>
          </p:cNvPr>
          <p:cNvCxnSpPr/>
          <p:nvPr/>
        </p:nvCxnSpPr>
        <p:spPr>
          <a:xfrm>
            <a:off x="1209675" y="2819400"/>
            <a:ext cx="1000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BED88C6-57B7-8246-8345-0AA9663D9B79}"/>
              </a:ext>
            </a:extLst>
          </p:cNvPr>
          <p:cNvCxnSpPr/>
          <p:nvPr/>
        </p:nvCxnSpPr>
        <p:spPr>
          <a:xfrm>
            <a:off x="5343525" y="281940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7121E069-DECD-2F17-A185-E689CA1CAD3F}"/>
              </a:ext>
            </a:extLst>
          </p:cNvPr>
          <p:cNvSpPr/>
          <p:nvPr/>
        </p:nvSpPr>
        <p:spPr>
          <a:xfrm>
            <a:off x="5936742" y="3022002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Carrusel de fotos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98607A7-D3D8-289F-C901-C9D6CAE33622}"/>
              </a:ext>
            </a:extLst>
          </p:cNvPr>
          <p:cNvSpPr txBox="1"/>
          <p:nvPr/>
        </p:nvSpPr>
        <p:spPr>
          <a:xfrm>
            <a:off x="6053225" y="3987194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1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24F8083-7B8C-B538-7FC9-9E3E988301F0}"/>
              </a:ext>
            </a:extLst>
          </p:cNvPr>
          <p:cNvSpPr/>
          <p:nvPr/>
        </p:nvSpPr>
        <p:spPr>
          <a:xfrm>
            <a:off x="8777616" y="3008786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Carrusel de fotos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8A2C28D3-7828-EE36-6BC4-0757C55F9743}"/>
              </a:ext>
            </a:extLst>
          </p:cNvPr>
          <p:cNvSpPr txBox="1"/>
          <p:nvPr/>
        </p:nvSpPr>
        <p:spPr>
          <a:xfrm>
            <a:off x="8894099" y="397397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2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08BA77B8-D821-C4C0-EBEE-518AFABDAE40}"/>
              </a:ext>
            </a:extLst>
          </p:cNvPr>
          <p:cNvSpPr/>
          <p:nvPr/>
        </p:nvSpPr>
        <p:spPr>
          <a:xfrm>
            <a:off x="5936742" y="4700266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Carrusel de fotos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396901E-C2E5-455B-3B99-2D651F104E0B}"/>
              </a:ext>
            </a:extLst>
          </p:cNvPr>
          <p:cNvSpPr txBox="1"/>
          <p:nvPr/>
        </p:nvSpPr>
        <p:spPr>
          <a:xfrm>
            <a:off x="6053225" y="566545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3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154644D2-3DE5-C140-54AA-E3CE4FB10626}"/>
              </a:ext>
            </a:extLst>
          </p:cNvPr>
          <p:cNvSpPr/>
          <p:nvPr/>
        </p:nvSpPr>
        <p:spPr>
          <a:xfrm>
            <a:off x="8777616" y="4700266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Carrusel de fotos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3BCA7D0-A8E7-2185-32A6-FDD7E879A327}"/>
              </a:ext>
            </a:extLst>
          </p:cNvPr>
          <p:cNvSpPr txBox="1"/>
          <p:nvPr/>
        </p:nvSpPr>
        <p:spPr>
          <a:xfrm>
            <a:off x="8894099" y="566545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Anuncio espacio 4</a:t>
            </a: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1176498E-0880-AB2D-1251-21EDA8D33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0474" y="2834672"/>
            <a:ext cx="3455064" cy="3252123"/>
          </a:xfrm>
          <a:prstGeom prst="rect">
            <a:avLst/>
          </a:prstGeom>
        </p:spPr>
      </p:pic>
      <p:sp>
        <p:nvSpPr>
          <p:cNvPr id="38" name="Flecha: a la izquierda y derecha 37">
            <a:extLst>
              <a:ext uri="{FF2B5EF4-FFF2-40B4-BE49-F238E27FC236}">
                <a16:creationId xmlns:a16="http://schemas.microsoft.com/office/drawing/2014/main" id="{7D2BD18C-0792-9664-AB58-825676B1D6C0}"/>
              </a:ext>
            </a:extLst>
          </p:cNvPr>
          <p:cNvSpPr/>
          <p:nvPr/>
        </p:nvSpPr>
        <p:spPr>
          <a:xfrm rot="5400000">
            <a:off x="9582390" y="4391687"/>
            <a:ext cx="3087756" cy="1684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103CD87-7845-1B4F-A47D-7B5B110CA3D4}"/>
              </a:ext>
            </a:extLst>
          </p:cNvPr>
          <p:cNvSpPr/>
          <p:nvPr/>
        </p:nvSpPr>
        <p:spPr>
          <a:xfrm>
            <a:off x="8110053" y="3802486"/>
            <a:ext cx="6303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177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FCC4-DEFD-86DD-AC18-E3EFCE86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A9F215-8D86-85B0-A153-601835A56865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D1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E321D58-4D11-A090-8604-341FBDAD87E9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FCED5A4-0A4A-D82E-D621-DC61023CC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0F1FD59-E4CF-7393-88F7-D36D1D1584AD}"/>
              </a:ext>
            </a:extLst>
          </p:cNvPr>
          <p:cNvSpPr/>
          <p:nvPr/>
        </p:nvSpPr>
        <p:spPr>
          <a:xfrm>
            <a:off x="1399032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CC8F63-FCA9-E309-80B6-C6E6E878895B}"/>
              </a:ext>
            </a:extLst>
          </p:cNvPr>
          <p:cNvSpPr txBox="1"/>
          <p:nvPr/>
        </p:nvSpPr>
        <p:spPr>
          <a:xfrm>
            <a:off x="1618488" y="133781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Oficinas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76B497B-3113-E2E6-58C1-3BE6A284218C}"/>
              </a:ext>
            </a:extLst>
          </p:cNvPr>
          <p:cNvSpPr/>
          <p:nvPr/>
        </p:nvSpPr>
        <p:spPr>
          <a:xfrm>
            <a:off x="2703630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121442-DA7D-41CF-5A22-30017120DD78}"/>
              </a:ext>
            </a:extLst>
          </p:cNvPr>
          <p:cNvSpPr txBox="1"/>
          <p:nvPr/>
        </p:nvSpPr>
        <p:spPr>
          <a:xfrm>
            <a:off x="2923086" y="1337810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Estacionamientos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237EC1A5-8C9D-27B3-C6FA-A7D42AC379DA}"/>
              </a:ext>
            </a:extLst>
          </p:cNvPr>
          <p:cNvSpPr/>
          <p:nvPr/>
        </p:nvSpPr>
        <p:spPr>
          <a:xfrm>
            <a:off x="4902481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151410-CC12-32DF-8FDE-A68DE8AD84E7}"/>
              </a:ext>
            </a:extLst>
          </p:cNvPr>
          <p:cNvSpPr txBox="1"/>
          <p:nvPr/>
        </p:nvSpPr>
        <p:spPr>
          <a:xfrm>
            <a:off x="5121937" y="1337810"/>
            <a:ext cx="215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Lugares para eventos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9D7323A-5AFC-37D6-38EF-A3C7CC1E2CC0}"/>
              </a:ext>
            </a:extLst>
          </p:cNvPr>
          <p:cNvSpPr/>
          <p:nvPr/>
        </p:nvSpPr>
        <p:spPr>
          <a:xfrm>
            <a:off x="7359922" y="1426464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259DD6E-AD00-7CE5-6D15-0B01C02AA8A4}"/>
              </a:ext>
            </a:extLst>
          </p:cNvPr>
          <p:cNvSpPr txBox="1"/>
          <p:nvPr/>
        </p:nvSpPr>
        <p:spPr>
          <a:xfrm>
            <a:off x="7579378" y="13378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Espacios Especiales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EABA2B7-D64B-F12A-F404-B91039EB0F9E}"/>
              </a:ext>
            </a:extLst>
          </p:cNvPr>
          <p:cNvSpPr/>
          <p:nvPr/>
        </p:nvSpPr>
        <p:spPr>
          <a:xfrm>
            <a:off x="9651163" y="1395853"/>
            <a:ext cx="1559381" cy="28067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B713FA5-3105-7CA7-BE37-DC222B7451ED}"/>
              </a:ext>
            </a:extLst>
          </p:cNvPr>
          <p:cNvSpPr/>
          <p:nvPr/>
        </p:nvSpPr>
        <p:spPr>
          <a:xfrm>
            <a:off x="1307592" y="1993392"/>
            <a:ext cx="9902952" cy="621792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2A60369-907F-48A1-8DF1-A813B5183D8B}"/>
              </a:ext>
            </a:extLst>
          </p:cNvPr>
          <p:cNvSpPr txBox="1"/>
          <p:nvPr/>
        </p:nvSpPr>
        <p:spPr>
          <a:xfrm>
            <a:off x="1472509" y="2075688"/>
            <a:ext cx="333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Lugar</a:t>
            </a:r>
            <a:r>
              <a:rPr lang="es-MX" dirty="0"/>
              <a:t> (ciudad, municipio, colonia)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F9A657B-C915-42B3-6E08-3FF73DA84A05}"/>
              </a:ext>
            </a:extLst>
          </p:cNvPr>
          <p:cNvSpPr txBox="1"/>
          <p:nvPr/>
        </p:nvSpPr>
        <p:spPr>
          <a:xfrm>
            <a:off x="4715564" y="2075688"/>
            <a:ext cx="230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Fecha</a:t>
            </a:r>
            <a:r>
              <a:rPr lang="es-MX" dirty="0"/>
              <a:t> (Día de llegada)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7D3206-0E20-9B0F-C412-F831B95A5C9D}"/>
              </a:ext>
            </a:extLst>
          </p:cNvPr>
          <p:cNvSpPr txBox="1"/>
          <p:nvPr/>
        </p:nvSpPr>
        <p:spPr>
          <a:xfrm>
            <a:off x="7020041" y="2075688"/>
            <a:ext cx="26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Tiempo requerido </a:t>
            </a:r>
            <a:r>
              <a:rPr lang="es-MX" dirty="0"/>
              <a:t>(Horas)</a:t>
            </a:r>
          </a:p>
        </p:txBody>
      </p:sp>
      <p:pic>
        <p:nvPicPr>
          <p:cNvPr id="23" name="Gráfico 22" descr="Lupa contorno">
            <a:extLst>
              <a:ext uri="{FF2B5EF4-FFF2-40B4-BE49-F238E27FC236}">
                <a16:creationId xmlns:a16="http://schemas.microsoft.com/office/drawing/2014/main" id="{0B5C3AA7-794D-C4CA-1D87-27C776F2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38816" y="2051435"/>
            <a:ext cx="545592" cy="545592"/>
          </a:xfrm>
          <a:prstGeom prst="rect">
            <a:avLst/>
          </a:prstGeom>
        </p:spPr>
      </p:pic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D2CB34FF-0E2E-E88B-35C3-95EAFF85200D}"/>
              </a:ext>
            </a:extLst>
          </p:cNvPr>
          <p:cNvCxnSpPr/>
          <p:nvPr/>
        </p:nvCxnSpPr>
        <p:spPr>
          <a:xfrm>
            <a:off x="1209675" y="2819400"/>
            <a:ext cx="10000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2E1E3D06-9E80-356F-F1B7-1178E1DFF1F8}"/>
              </a:ext>
            </a:extLst>
          </p:cNvPr>
          <p:cNvCxnSpPr/>
          <p:nvPr/>
        </p:nvCxnSpPr>
        <p:spPr>
          <a:xfrm>
            <a:off x="5943600" y="287883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AF75624-139E-451A-EFF5-09B044A97E63}"/>
              </a:ext>
            </a:extLst>
          </p:cNvPr>
          <p:cNvSpPr/>
          <p:nvPr/>
        </p:nvSpPr>
        <p:spPr>
          <a:xfrm>
            <a:off x="1273001" y="3555341"/>
            <a:ext cx="2141383" cy="2123331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principal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6BAEFB57-B619-8736-66C8-FEB6C286523C}"/>
              </a:ext>
            </a:extLst>
          </p:cNvPr>
          <p:cNvSpPr/>
          <p:nvPr/>
        </p:nvSpPr>
        <p:spPr>
          <a:xfrm>
            <a:off x="3599270" y="3604783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secundaria</a:t>
            </a:r>
          </a:p>
        </p:txBody>
      </p:sp>
      <p:sp>
        <p:nvSpPr>
          <p:cNvPr id="38" name="Flecha: a la izquierda y derecha 37">
            <a:extLst>
              <a:ext uri="{FF2B5EF4-FFF2-40B4-BE49-F238E27FC236}">
                <a16:creationId xmlns:a16="http://schemas.microsoft.com/office/drawing/2014/main" id="{792982F4-6A11-0BA0-C5F2-702CC9E587E2}"/>
              </a:ext>
            </a:extLst>
          </p:cNvPr>
          <p:cNvSpPr/>
          <p:nvPr/>
        </p:nvSpPr>
        <p:spPr>
          <a:xfrm rot="5400000">
            <a:off x="9582390" y="4391687"/>
            <a:ext cx="3087756" cy="1684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061770B-D506-F091-6F9E-3CF0F726932D}"/>
              </a:ext>
            </a:extLst>
          </p:cNvPr>
          <p:cNvSpPr/>
          <p:nvPr/>
        </p:nvSpPr>
        <p:spPr>
          <a:xfrm>
            <a:off x="3599270" y="4687050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secundaria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BE84436-B044-693B-C1C3-BB65AF707555}"/>
              </a:ext>
            </a:extLst>
          </p:cNvPr>
          <p:cNvCxnSpPr>
            <a:cxnSpLocks/>
          </p:cNvCxnSpPr>
          <p:nvPr/>
        </p:nvCxnSpPr>
        <p:spPr>
          <a:xfrm flipH="1">
            <a:off x="8105775" y="4583191"/>
            <a:ext cx="2845308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BB0C0E1-D200-FC5D-D15E-D0A2C0ADE67B}"/>
              </a:ext>
            </a:extLst>
          </p:cNvPr>
          <p:cNvSpPr txBox="1"/>
          <p:nvPr/>
        </p:nvSpPr>
        <p:spPr>
          <a:xfrm>
            <a:off x="8412488" y="3005529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del espacio</a:t>
            </a:r>
          </a:p>
          <a:p>
            <a:r>
              <a:rPr lang="es-MX" dirty="0"/>
              <a:t>Ubicación</a:t>
            </a:r>
          </a:p>
          <a:p>
            <a:r>
              <a:rPr lang="es-MX" dirty="0"/>
              <a:t>Infraestructura</a:t>
            </a:r>
          </a:p>
          <a:p>
            <a:r>
              <a:rPr lang="es-MX" dirty="0"/>
              <a:t>Servicios</a:t>
            </a:r>
          </a:p>
          <a:p>
            <a:r>
              <a:rPr lang="es-MX" dirty="0"/>
              <a:t>Datos del espacio</a:t>
            </a:r>
          </a:p>
          <a:p>
            <a:endParaRPr lang="es-MX" dirty="0"/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DF1A083-1CA0-726E-DFCC-3FF4508C2812}"/>
              </a:ext>
            </a:extLst>
          </p:cNvPr>
          <p:cNvCxnSpPr/>
          <p:nvPr/>
        </p:nvCxnSpPr>
        <p:spPr>
          <a:xfrm>
            <a:off x="7981950" y="2865370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5C0A7FE-5AE0-5384-59CC-A3172D36A30A}"/>
              </a:ext>
            </a:extLst>
          </p:cNvPr>
          <p:cNvSpPr txBox="1"/>
          <p:nvPr/>
        </p:nvSpPr>
        <p:spPr>
          <a:xfrm>
            <a:off x="6316881" y="2865509"/>
            <a:ext cx="210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-Costo x tiempo $</a:t>
            </a:r>
          </a:p>
          <a:p>
            <a:endParaRPr lang="es-MX" sz="2400" b="1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2B9DAE9-1DE7-D6A6-676F-0854B66F0A33}"/>
              </a:ext>
            </a:extLst>
          </p:cNvPr>
          <p:cNvSpPr/>
          <p:nvPr/>
        </p:nvSpPr>
        <p:spPr>
          <a:xfrm>
            <a:off x="6034549" y="4341887"/>
            <a:ext cx="1869051" cy="49839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Me encanta, vamos directo al pago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67BA69E-AD51-EE5A-94E0-D2126E4DE9F7}"/>
              </a:ext>
            </a:extLst>
          </p:cNvPr>
          <p:cNvSpPr txBox="1"/>
          <p:nvPr/>
        </p:nvSpPr>
        <p:spPr>
          <a:xfrm>
            <a:off x="6026167" y="5019127"/>
            <a:ext cx="1955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-Calificación del Inner</a:t>
            </a:r>
          </a:p>
          <a:p>
            <a:r>
              <a:rPr lang="es-MX" b="1" dirty="0"/>
              <a:t>-Distancia de ti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0DCB3DC-C686-A2B8-3A15-039C2BB1D372}"/>
              </a:ext>
            </a:extLst>
          </p:cNvPr>
          <p:cNvSpPr txBox="1"/>
          <p:nvPr/>
        </p:nvSpPr>
        <p:spPr>
          <a:xfrm>
            <a:off x="8412487" y="4561433"/>
            <a:ext cx="26699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Detalles del Inner</a:t>
            </a:r>
          </a:p>
          <a:p>
            <a:r>
              <a:rPr lang="es-MX" dirty="0"/>
              <a:t>Comentarios de ocupantes</a:t>
            </a:r>
          </a:p>
          <a:p>
            <a:r>
              <a:rPr lang="es-MX" dirty="0"/>
              <a:t>Reglas del espacio</a:t>
            </a:r>
          </a:p>
          <a:p>
            <a:r>
              <a:rPr lang="es-MX" dirty="0"/>
              <a:t>Contacta al Inner</a:t>
            </a:r>
          </a:p>
          <a:p>
            <a:endParaRPr lang="es-MX" dirty="0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1B73B445-0351-4BFA-9821-CC715D774B63}"/>
              </a:ext>
            </a:extLst>
          </p:cNvPr>
          <p:cNvSpPr/>
          <p:nvPr/>
        </p:nvSpPr>
        <p:spPr>
          <a:xfrm>
            <a:off x="6697318" y="3555341"/>
            <a:ext cx="5309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6258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5A2C-2DDD-2E5E-8A84-E5AD102FC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D5D6A5-78DA-E7F4-CD6D-21750394C97F}"/>
              </a:ext>
            </a:extLst>
          </p:cNvPr>
          <p:cNvSpPr txBox="1">
            <a:spLocks/>
          </p:cNvSpPr>
          <p:nvPr/>
        </p:nvSpPr>
        <p:spPr>
          <a:xfrm>
            <a:off x="1066800" y="8543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dirty="0">
                <a:solidFill>
                  <a:srgbClr val="0C79C3"/>
                </a:solidFill>
              </a:rPr>
              <a:t>Flujo E1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64DB8E-1AE8-4DDC-3972-17B34129A874}"/>
              </a:ext>
            </a:extLst>
          </p:cNvPr>
          <p:cNvSpPr/>
          <p:nvPr/>
        </p:nvSpPr>
        <p:spPr>
          <a:xfrm>
            <a:off x="411480" y="777240"/>
            <a:ext cx="11475720" cy="534009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4E1E8A-F923-A37E-E228-456C50B9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12" y="789187"/>
            <a:ext cx="914168" cy="74700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3A8B86F-EAF5-B2D6-EBA9-C4560CCB6EBE}"/>
              </a:ext>
            </a:extLst>
          </p:cNvPr>
          <p:cNvSpPr txBox="1"/>
          <p:nvPr/>
        </p:nvSpPr>
        <p:spPr>
          <a:xfrm>
            <a:off x="3496116" y="1153454"/>
            <a:ext cx="500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/>
              <a:t>TU ESPACIO YA ESTÁ CASI LISTO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9C6FBAE-642B-FC39-765B-1A218FFF2053}"/>
              </a:ext>
            </a:extLst>
          </p:cNvPr>
          <p:cNvSpPr/>
          <p:nvPr/>
        </p:nvSpPr>
        <p:spPr>
          <a:xfrm>
            <a:off x="3769731" y="2042244"/>
            <a:ext cx="2141383" cy="2123331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principal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C93C537-A8F5-DB1B-65FA-10E5B214844B}"/>
              </a:ext>
            </a:extLst>
          </p:cNvPr>
          <p:cNvSpPr/>
          <p:nvPr/>
        </p:nvSpPr>
        <p:spPr>
          <a:xfrm>
            <a:off x="6096000" y="2091686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secundaria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2F61584-8832-60BB-EB1C-16E940BF33A2}"/>
              </a:ext>
            </a:extLst>
          </p:cNvPr>
          <p:cNvSpPr/>
          <p:nvPr/>
        </p:nvSpPr>
        <p:spPr>
          <a:xfrm>
            <a:off x="6096000" y="3173953"/>
            <a:ext cx="2141383" cy="978408"/>
          </a:xfrm>
          <a:prstGeom prst="round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Foto secundaria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96EC7E4-2D2D-B095-9090-A25C6360D200}"/>
              </a:ext>
            </a:extLst>
          </p:cNvPr>
          <p:cNvSpPr txBox="1"/>
          <p:nvPr/>
        </p:nvSpPr>
        <p:spPr>
          <a:xfrm>
            <a:off x="3920939" y="4326434"/>
            <a:ext cx="18389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Datos del espacio</a:t>
            </a:r>
          </a:p>
          <a:p>
            <a:r>
              <a:rPr lang="es-MX" dirty="0"/>
              <a:t>Ubicación</a:t>
            </a:r>
          </a:p>
          <a:p>
            <a:r>
              <a:rPr lang="es-MX" dirty="0"/>
              <a:t>Infraestructura</a:t>
            </a:r>
          </a:p>
          <a:p>
            <a:r>
              <a:rPr lang="es-MX" dirty="0"/>
              <a:t>Servicios</a:t>
            </a:r>
          </a:p>
          <a:p>
            <a:r>
              <a:rPr lang="es-MX" dirty="0"/>
              <a:t>Datos del espacio</a:t>
            </a:r>
          </a:p>
          <a:p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9A87765-EC47-D3FE-9EF7-0DBC63C05DE0}"/>
              </a:ext>
            </a:extLst>
          </p:cNvPr>
          <p:cNvSpPr txBox="1"/>
          <p:nvPr/>
        </p:nvSpPr>
        <p:spPr>
          <a:xfrm>
            <a:off x="6134562" y="4165575"/>
            <a:ext cx="2105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Desglose de Costo x tiempo $</a:t>
            </a:r>
          </a:p>
          <a:p>
            <a:endParaRPr lang="es-MX" sz="2000" b="1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A3DC055-586C-CB99-E534-DFF135F5E685}"/>
              </a:ext>
            </a:extLst>
          </p:cNvPr>
          <p:cNvSpPr/>
          <p:nvPr/>
        </p:nvSpPr>
        <p:spPr>
          <a:xfrm>
            <a:off x="6252602" y="4840426"/>
            <a:ext cx="1869051" cy="3247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Inicia sesión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8A55EE3-99E6-CD53-060B-CE69C6A3A137}"/>
              </a:ext>
            </a:extLst>
          </p:cNvPr>
          <p:cNvSpPr/>
          <p:nvPr/>
        </p:nvSpPr>
        <p:spPr>
          <a:xfrm>
            <a:off x="6252602" y="5266130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C79C3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0EEE508-698F-0191-BE17-A91183260721}"/>
              </a:ext>
            </a:extLst>
          </p:cNvPr>
          <p:cNvSpPr txBox="1"/>
          <p:nvPr/>
        </p:nvSpPr>
        <p:spPr>
          <a:xfrm>
            <a:off x="6472058" y="5177476"/>
            <a:ext cx="1812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Tarjeta de crédito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071E9B1-E6A6-08CD-7D31-FFCA128FD24A}"/>
              </a:ext>
            </a:extLst>
          </p:cNvPr>
          <p:cNvSpPr/>
          <p:nvPr/>
        </p:nvSpPr>
        <p:spPr>
          <a:xfrm>
            <a:off x="6252602" y="5539450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C79C3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C362695-BD39-2EAD-AFDB-0CC4F3205828}"/>
              </a:ext>
            </a:extLst>
          </p:cNvPr>
          <p:cNvSpPr txBox="1"/>
          <p:nvPr/>
        </p:nvSpPr>
        <p:spPr>
          <a:xfrm>
            <a:off x="6472058" y="5450796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Ficha de pago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4CF9E12-BEA2-33F2-2141-642C56267536}"/>
              </a:ext>
            </a:extLst>
          </p:cNvPr>
          <p:cNvSpPr/>
          <p:nvPr/>
        </p:nvSpPr>
        <p:spPr>
          <a:xfrm>
            <a:off x="6252602" y="5827093"/>
            <a:ext cx="219456" cy="192024"/>
          </a:xfrm>
          <a:prstGeom prst="rect">
            <a:avLst/>
          </a:prstGeom>
          <a:ln>
            <a:solidFill>
              <a:srgbClr val="0C79C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C79C3"/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06DFF0D-3245-E3F0-1DE1-0239BB7E117B}"/>
              </a:ext>
            </a:extLst>
          </p:cNvPr>
          <p:cNvSpPr txBox="1"/>
          <p:nvPr/>
        </p:nvSpPr>
        <p:spPr>
          <a:xfrm>
            <a:off x="6472058" y="573843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Bitcoin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1F583FC-8B50-E197-25F2-C9BB6D9C4A54}"/>
              </a:ext>
            </a:extLst>
          </p:cNvPr>
          <p:cNvSpPr/>
          <p:nvPr/>
        </p:nvSpPr>
        <p:spPr>
          <a:xfrm>
            <a:off x="8085269" y="4520608"/>
            <a:ext cx="5116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s-E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877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4_TF11437505.potx" id="{85518A88-B3E5-415C-A24E-69B85188B836}" vid="{EDF303AD-392E-4D65-971F-70C7B97AE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{67B43AC3-4933-4514-9D22-1EA71AE9ACF2}tf11437505_win32</Template>
  <TotalTime>496</TotalTime>
  <Words>447</Words>
  <Application>Microsoft Office PowerPoint</Application>
  <PresentationFormat>Panorámica</PresentationFormat>
  <Paragraphs>151</Paragraphs>
  <Slides>10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Georgia Pro Cond Light</vt:lpstr>
      <vt:lpstr>Speak Pro</vt:lpstr>
      <vt:lpstr>RetrospectVTI</vt:lpstr>
      <vt:lpstr>Flujo de usuarios</vt:lpstr>
      <vt:lpstr>Pantalla de inicio</vt:lpstr>
      <vt:lpstr>Presentación de PowerPoint</vt:lpstr>
      <vt:lpstr>Presentación de PowerPoint</vt:lpstr>
      <vt:lpstr>Presentación de PowerPoint</vt:lpstr>
      <vt:lpstr>Flujo B1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Melendez</dc:creator>
  <cp:lastModifiedBy>Juan David Melendez</cp:lastModifiedBy>
  <cp:revision>1</cp:revision>
  <dcterms:created xsi:type="dcterms:W3CDTF">2025-06-13T16:32:30Z</dcterms:created>
  <dcterms:modified xsi:type="dcterms:W3CDTF">2025-06-14T04:20:26Z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