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8D08-10F2-53F1-A857-26C994BAD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8016C-A9E7-3D63-ED90-4A460C69C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95470-DBEE-CA17-8EE4-BC6FD35B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1C8-EC4B-4408-B9A5-0BBBD31A852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417A-4927-CBC0-F7A3-59EEA850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1BC1-5093-3673-847E-F9B09A58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3610-8751-4402-9F8C-270AD7CA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0578-5993-AE4C-13A4-4F7DEDA1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8EF16-B3D6-9205-C34D-48F8CCCAB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921B3-99CB-5325-0CDE-5B4E4C8C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1C8-EC4B-4408-B9A5-0BBBD31A852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BF24-F153-5CC7-B902-34DAA99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CAAE-4032-BE3C-85EC-5F91B343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3610-8751-4402-9F8C-270AD7CA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5F2C7-3DEB-59FC-63DC-7ED9BF46A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A1CED-22BD-0FD4-69DE-C6CA88741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EB762-3DCE-077C-CADE-E90E3B50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1C8-EC4B-4408-B9A5-0BBBD31A852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DC6DA-E34A-2B5D-49E4-CD9B3073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B59BE-4CD9-6A00-4BAF-16CB83FB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3610-8751-4402-9F8C-270AD7CA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AD74-7FA5-FA09-74B8-2ABCFEBA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A48-B6BD-5524-F277-80FB7329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8A063-3F59-92FB-289A-B53A924B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1C8-EC4B-4408-B9A5-0BBBD31A852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E6187-FE54-A4D3-459A-C4384581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437D-C73E-D867-8667-EE23E1E0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3610-8751-4402-9F8C-270AD7CA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CF67-CB77-9F14-A7DC-83A3167F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E110D-63B4-9E45-38DE-E9051DCE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37816-1914-5B1C-45D7-25ADDAAE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1C8-EC4B-4408-B9A5-0BBBD31A852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D3AF-3E7F-4F3B-C57B-71744E5B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7F30-275B-F927-81C5-FD2ADC61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3610-8751-4402-9F8C-270AD7CA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BCDC-07A6-5AD8-205C-D9F2D327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9306-3177-E184-5D73-400A5FD01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267EE-8D1C-0EE4-2F8D-4AEF6E0A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DF93-11C7-E406-ECAE-7E87B7E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1C8-EC4B-4408-B9A5-0BBBD31A852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5722-882D-6952-04AF-8A41CF7B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EAEDF-7A84-FE74-10FB-78F43FB1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3610-8751-4402-9F8C-270AD7CA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93CD-8509-E0DC-96EA-C9F21C14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78712-0FDD-3121-56A2-225D6435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6D488-8DC4-098E-F082-931C0C8E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FA41A-7362-BE5A-EB67-C342D16FF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1928B-F5CB-A6AE-D04E-25A2FAFBB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DD9A0-FB6C-116E-19F1-042A133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1C8-EC4B-4408-B9A5-0BBBD31A852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5FA0D-4F38-18FC-23A5-450879F8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A3027-642F-8FEF-25BD-0E3CF06C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3610-8751-4402-9F8C-270AD7CA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8460-EFCF-52E3-8D16-9F21C7B5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59BB5-8A2A-C9A1-4A84-1FEEC809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1C8-EC4B-4408-B9A5-0BBBD31A852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76E07-8482-AAC2-4371-FBAA8F0D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8BE94-0EFA-19EC-716E-2C697715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3610-8751-4402-9F8C-270AD7CA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B15A2-725A-2A5B-2C6E-5E8EC990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1C8-EC4B-4408-B9A5-0BBBD31A852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FE80B-6267-4616-1E5C-3FD3797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292E9-EDF0-5A97-8124-A5DA00A9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3610-8751-4402-9F8C-270AD7CA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B8EE-4BF6-9882-501B-9E407A96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0BCF-0B0E-2EF6-DC38-5A807E13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47D13-6EDB-4CCA-275D-A0939E784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BD315-263A-1056-986A-B184BAFE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1C8-EC4B-4408-B9A5-0BBBD31A852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14076-2666-D4DC-8176-46E7ABF8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C3D9F-24A7-21EA-F011-405584FD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3610-8751-4402-9F8C-270AD7CA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9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230A-3E5A-7EFE-181B-70925EC1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E709B-8A43-FE8B-0E41-D78A0B1E9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77DC3-FF99-8B7A-C330-7D8ADAF1F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1BE12-90A7-7D81-54DE-12360F06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C1C8-EC4B-4408-B9A5-0BBBD31A852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D5DC5-934E-DD89-8945-6483CD8D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C4BA-637E-9C14-35C8-9A37B485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3610-8751-4402-9F8C-270AD7CA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0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B42CD-EA22-08D8-6CE5-06AAD7D2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AB3E8-89DF-888B-D9A0-1D233EFA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21CB-605E-39F4-678E-6860E1FFD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C1C8-EC4B-4408-B9A5-0BBBD31A852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EC9DC-8D17-4A58-5C36-6D2B4FBF2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6D5C-73FC-9F01-116F-D72BC68A0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3610-8751-4402-9F8C-270AD7CA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99ECB-2E48-538E-DFF6-A9861C5C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9345F3-A0D4-3668-7FC4-B31E2A0A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Managers need on-demand insight into their workforce, to see:</a:t>
            </a:r>
          </a:p>
          <a:p>
            <a:pPr lvl="1"/>
            <a:r>
              <a:rPr lang="en-US" dirty="0"/>
              <a:t>How many positions are filled and productive</a:t>
            </a:r>
          </a:p>
          <a:p>
            <a:pPr lvl="1"/>
            <a:r>
              <a:rPr lang="en-US" dirty="0"/>
              <a:t>How many positions are currently unfilled and therefore not productive</a:t>
            </a:r>
          </a:p>
          <a:p>
            <a:pPr lvl="1"/>
            <a:r>
              <a:rPr lang="en-US" dirty="0"/>
              <a:t>How many positions are at risk of going unfilled (i.e., attrition) and therefore will not be productive at some point in the future</a:t>
            </a:r>
          </a:p>
          <a:p>
            <a:r>
              <a:rPr lang="en-US" dirty="0"/>
              <a:t>Solution: Workforce planning dashboard using position and HR dataset to show this analysis to the user</a:t>
            </a:r>
          </a:p>
          <a:p>
            <a:r>
              <a:rPr lang="en-US" dirty="0"/>
              <a:t>Design parameters:</a:t>
            </a:r>
          </a:p>
          <a:p>
            <a:pPr lvl="1"/>
            <a:r>
              <a:rPr lang="en-US" dirty="0"/>
              <a:t>Web-based using HTML and CSS as a “dashboard”</a:t>
            </a:r>
          </a:p>
          <a:p>
            <a:pPr lvl="1"/>
            <a:r>
              <a:rPr lang="en-US" dirty="0"/>
              <a:t>Toggle/filter to switch between workforce segments (e.g., roles)</a:t>
            </a:r>
          </a:p>
          <a:p>
            <a:pPr lvl="1"/>
            <a:r>
              <a:rPr lang="en-US" dirty="0"/>
              <a:t>Express back-end containing the dataset</a:t>
            </a:r>
          </a:p>
          <a:p>
            <a:pPr lvl="1"/>
            <a:r>
              <a:rPr lang="en-US" dirty="0"/>
              <a:t>API calls to pull from back-end and render data on dashboard</a:t>
            </a:r>
          </a:p>
        </p:txBody>
      </p:sp>
    </p:spTree>
    <p:extLst>
      <p:ext uri="{BB962C8B-B14F-4D97-AF65-F5344CB8AC3E}">
        <p14:creationId xmlns:p14="http://schemas.microsoft.com/office/powerpoint/2010/main" val="8492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C19A-350A-B182-1D75-26EC7AA3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C5CE-A507-96E3-41B2-8245A53C9805}"/>
              </a:ext>
            </a:extLst>
          </p:cNvPr>
          <p:cNvSpPr/>
          <p:nvPr/>
        </p:nvSpPr>
        <p:spPr>
          <a:xfrm>
            <a:off x="1017142" y="3143892"/>
            <a:ext cx="2558265" cy="275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5EA86-5BA0-C4FD-5527-7D35A7C3464E}"/>
              </a:ext>
            </a:extLst>
          </p:cNvPr>
          <p:cNvSpPr/>
          <p:nvPr/>
        </p:nvSpPr>
        <p:spPr>
          <a:xfrm>
            <a:off x="6480313" y="3143892"/>
            <a:ext cx="4873487" cy="275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Trends for metrics over 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D06A3-A871-A7F8-E857-0AC1855E703A}"/>
              </a:ext>
            </a:extLst>
          </p:cNvPr>
          <p:cNvSpPr/>
          <p:nvPr/>
        </p:nvSpPr>
        <p:spPr>
          <a:xfrm>
            <a:off x="1017142" y="1592566"/>
            <a:ext cx="1033665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Toggles/Filters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06B11-B64B-215B-9451-C19E5B633BCB}"/>
              </a:ext>
            </a:extLst>
          </p:cNvPr>
          <p:cNvSpPr/>
          <p:nvPr/>
        </p:nvSpPr>
        <p:spPr>
          <a:xfrm>
            <a:off x="3748727" y="3143892"/>
            <a:ext cx="2558265" cy="275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Positions filled vs unfilled</a:t>
            </a:r>
          </a:p>
        </p:txBody>
      </p:sp>
    </p:spTree>
    <p:extLst>
      <p:ext uri="{BB962C8B-B14F-4D97-AF65-F5344CB8AC3E}">
        <p14:creationId xmlns:p14="http://schemas.microsoft.com/office/powerpoint/2010/main" val="53292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Proposal</vt:lpstr>
      <vt:lpstr>Mockup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Chad Hirashima</dc:creator>
  <cp:lastModifiedBy>Chad Hirashima</cp:lastModifiedBy>
  <cp:revision>4</cp:revision>
  <dcterms:created xsi:type="dcterms:W3CDTF">2023-04-14T16:06:25Z</dcterms:created>
  <dcterms:modified xsi:type="dcterms:W3CDTF">2023-04-14T16:31:52Z</dcterms:modified>
</cp:coreProperties>
</file>