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1"/>
  </p:notesMasterIdLst>
  <p:sldIdLst>
    <p:sldId id="256" r:id="rId2"/>
    <p:sldId id="333" r:id="rId3"/>
    <p:sldId id="282" r:id="rId4"/>
    <p:sldId id="283" r:id="rId5"/>
    <p:sldId id="263" r:id="rId6"/>
    <p:sldId id="335" r:id="rId7"/>
    <p:sldId id="336" r:id="rId8"/>
    <p:sldId id="337" r:id="rId9"/>
    <p:sldId id="358" r:id="rId10"/>
    <p:sldId id="352" r:id="rId11"/>
    <p:sldId id="351" r:id="rId12"/>
    <p:sldId id="353" r:id="rId13"/>
    <p:sldId id="354" r:id="rId14"/>
    <p:sldId id="355" r:id="rId15"/>
    <p:sldId id="356" r:id="rId16"/>
    <p:sldId id="35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</p:sldIdLst>
  <p:sldSz cx="9144000" cy="6858000" type="screen4x3"/>
  <p:notesSz cx="6934200" cy="9398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CCFF"/>
    <a:srgbClr val="CCECFF"/>
    <a:srgbClr val="CCCCFF"/>
    <a:srgbClr val="CC99FF"/>
    <a:srgbClr val="00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05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8831 6350 0,'0'0'125,"0"0"-94,25 0-15,-25 0-1,24 0-15,1 0 16,-25 0-16,25 0 15,-25 0 1,25 0-16,-25 0 0,0 0 16,25 0-16,-1 0 15,-24 0 1,25 0-1,-25 0-15,0 0 16,25 0-16,0 0 16,-25 0-1,25 0 1,-25 0-16,24 0 0,-24 0 15,0 0-15,0 25 16,25-25 0,0 0-16,-25 0 15,25 0-15,-25 0 16,25 0-16,-1 0 15,-24 0-15,25 0 16,-25 25-16,0-25 16,25 0-16,-25 0 15,25 0-15,0 0 16,-25 0-16,25 0 15,-25 0-15,24 0 16,1 0-16,0 0 16,-25 0-16,50 24 15,-50-24-15,24 0 16,1 0-16,0 0 15,-25 0 1,25 0-16,-25 0 0,25 0 16,-1 0 15,-24 0 78,0 0-15,0 0-94,0-24 15,0-1-15,0 25 16,0 0-16,0 0 15,-24-25-15,24 25 16,0-25-16,0 0 16,-25 25-1,25 0-15,0-24 0,-25 24 16,0-25-16,25 25 15,0 0-15,-25 0 16,25-25 0,0 25-16,-24 0 15,24-25-15,0 25 16,-25 0-16,0 0 15,25 0 1,-25 0 0,25 0-16,0-25 15,-25 25-15,1 0 16,24 0-16,-25 0 15,25 0-15,-25 0 16,25 0-16,-50 0 16,50 0-16,-49 0 15,49 0-15,-25 0 16,0 0-16,0 0 15,25 0-15,-25 0 16,1 0-16,-1 0 16,25 0-16,-25 0 15,25 25-15,-25 0 16,25-25-16,0 25 15,0-25-15,0 25 16,0-25 0,0 24-16,0 1 15,0-25-15,0 25 16,0-25-16,0 25 15,25 0-15,0-25 16,-25 0-16,25 0 16,-25 24-16,49-24 15,-49 0-15,50 0 16,-25 0-16,49 0 15,-24 0-15,-25 0 16,24 0-16,1-24 16,-25 24-16,-1-25 15,-24 0-15,25 0 16,0 0-16,-25 1 15,0 24 1,0-25-16,0 25 0,0-25 16,0 0-1,0 25 1,-25 0-16,25 0 15,-25 0 1,-49 0-16,0-25 16,-26 25-16,-24 0 15,-25 0-15,1 0 16,24 0-16,-25 0 15,50 0-15,24 0 16,26 0-16,24 0 16,0 0-16,25 0 15,-25 0-15,25 25 16,0-25-16,0 25 15,0-25-15,0 25 16,25 0-16,-25-1 16,25 1-16,-25 0 15,49 0-15,-24 0 16,25-1-16,24 1 15,-24 25-15,74-1 16,-25-49-16,0 25 16,25 0-16,-25-25 15,50 0-15,-49 0 16,24 0-16,0 0 15,-50 0-15,0 0 16,-49 0 0,25 0-16,-25 0 15,-1 0-15,-24-25 16,25 25-16,-25 0 93,0 0-77,-25 0-16,1 0 16,24 0-16,-25 0 15,-50 0-15,51 0 16,-51 0-16,26 0 15,-1 0-15,-24 0 16,24 0-16,0-25 16,-24 25-16,24 0 15,1 0-15,-1-24 16,25-1-16,0 25 15,25 0-15,-24 0 16,24-25 46,0 25-46,-25-25-16,25 0 156,0 25-94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50.8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15106 11261 0,'0'0'110,"0"0"-95,25 0-15,-25 0 16,25-24-16,0 24 15,0 0 1,24-25-16,-24 25 16,0 0-16,24 0 0,-24 0 15,50 0 1,-51 0-16,1 0 15,0 0 1,-25-25-16,50 25 16,-26 0-16,1 0 15,0 0-15,-25 0 16,50 0-16,-50 0 15,25 0-15,-25 0 16,24 0 0,-24-25-16,25 25 0,-25-25 15,25 25 1,-25 0-16,25 0 15,-25 0-15,25 0 16,-1 0-16,-24 0 0,0 0 16,25 0-16,-25 0 15,25-25 1,0 25-1,-25 0 1,0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52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17091 11162 0,'0'0'16,"25"0"15,-1 0-15,-24 0-16,25 0 15,-25 0-15,25 0 16,0 0-16,-25 0 16,25 0-16,-25 0 15,24 0-15,1 0 16,0 0-16,49 0 15,-24 0-15,0 0 16,-1 0-16,1 0 16,-1 0-16,-24 0 15,25 0-15,0 0 16,-1 0-16,-24 0 15,25 0 1,49 0-16,-50 0 16,1 0-16,-25 0 15,0 0 1,-1 0-16,1 0 15,25 0-15,-25 0 16,-1 0-16,-24 0 16,25 0-16,-25 0 15,50 0-15,-50 0 16,25 0-16,-1 0 15,1 0-15,-25 0 16,25 0-16,-25 0 0,50 0 16,-50 0-16,24 0 15,-24 0-15,25 0 16,0 0-1,-25 0 1,25 0 0,-25 0-16,25 0 15,-25 0 1,24 0-1,-24 0 126,0 25-126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53.4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17835 11559 0,'0'0'15,"25"0"-15,0 0 0,-25 0 16,24 0-1,-24 0-15,25 0 16,0 0-16,0 0 16,-25 0-16,25 0 15,-1 0-15,1 0 16,0 0-16,0 0 62,173-25-62,-173 25 16,25 0-16,-26-25 15,76 25-15,-51-24 32,26 24-32,-1 0 15,-24 0-15,-1 0 16,26 0-1,-1 0-15,-74 0 0,25 0 16,25 0 0,-50 0-16,24 0 15,-24 0 141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59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 12700 0,'0'0'140,"0"0"-124,0 0-16,0 50 15,0-50 1,25 24-16,0 26 0,25-25 16,-26 24-16,26-24 15,0 25-15,-26-50 16,51 49-1,-1 1-15,-24-25 0,24 0 16,25 24-16,-49-49 16,0 25-1,-1 0-15,-49-25 16,50 25-16,-1-25 15,-49 25-15,50-25 16,-25 0-16,0 24 16,24 1-16,26-25 15,-26 0-15,26 25 16,-1-25-16,1 25 15,-1 0-15,0-25 16,-24 24-16,0-24 16,-1 0-16,26 0 15,-26 0-15,-24 0 16,25 0-16,-1 0 15,26 0 1,-26 0-16,1 0 0,-25 0 16,24 0-16,1 0 15,-50 0-15,50 0 16,-1 0-16,-49 0 15,25 0 1,0 0-16,0 0 0,-1 0 16,1 0-1,0 0-15,-25 0 16,25 0-16,-25 0 15,25 0-15,-1 0 16,-24 0-16,0 0 16,25 0-16,-25 0 0,0-24 15,25 24 1,0 0-16,-25-25 15,25 25-15,-25-25 16,0 25-16,0 0 16,24 0-16,-24-25 15,0 25-15,25 0 16,0-25-16,-25 1 15,0 24 1,25-25-16,-25 25 16,25-25-16,-1 0 0,-24 25 15,25-25-15,-25 25 16,0 0-16,25-25 15,-25 25-15,0-24 16,0-1-16,0 25 16,0-25-16,25 25 15,-25-25-15,0 0 16,25 25-16,-25-24 15,0-1 1,0 25-16,0 0 16,24-25-16,-24 0 31,0 0-31,0 1 15,0-1-15,0 25 0,0-25 16,0 0-16,0 0 16,0 25-16,0-24 15,0 24-15,0-25 16,0 0-1,0 25-15,0-25 16,0 0-16,0 25 16,0-24-1,0-1-15,0 25 0,-24 0 16,-1 0-16,25-25 15,0 25 1,-25 0 0,25-25-16,-25 25 15,25-25 1,0 25-16,-49 0 0,24 0 31,-74-24-31,74-1 0,-25 25 31,1 0-31,-51-25 0,51 25 16,-26-25-16,26 25 15,-1-25-15,-24 25 16,-1 0-16,26-24 16,24 24-16,-25 0 15,1-25 1,-1 25-16,0 0 0,1 0 15,-1 0-15,25 0 16,1 0-16,-26 0 16,50 0-16,-25 0 15,-24 0-15,24 0 16,-25 0-16,1 0 31,-1 0-31,25 0 31,-148 0-31,123 0 31,-124 0-31,125 0 0,-1 0 16,25 0-16,-49 0 31,49 0-31,0 0 16,-24 0-16,24 0 0,-25 0 15,1 25-15,-1-25 16,25 24-16,-24 1 16,24-25-16,0 0 15,-49 50 1,24-50-1,25 25-15,0-25 0,-24 24 16,49-24-16,-50 25 31,1 0-31,24-25 16,0 25-16,0 0 0,0-25 15,0 0-15,25 24 16,-24-24 0,-1 50-16,0-50 15,0 25-15,0 0 0,1-25 16,-1 24-16,0-24 15,25 50-15,0-50 32,-50 25-17,50-25-15,0 25 0,0-1 31,0-24-15,0 25-16,0-25 16,0 0-16,25 0 15,-25 25-15,0-25 16,25 25-16,-25-25 15,25 25 1,0-25-16,-25 0 16,24 0-16,1 24 15,25 1-15,-1-25 0,76 50 16,-26-25-16,25-1 15,-25 1-15,-25 0 16,1-25-16,-1 0 31,-24 0-31,-1 0 0,1 0 16,0 0-16,24 0 31,25 0-31,-49 0 0,0 0 16,24 0-16,0 0 0,-24 0 15,24 0-15,-24 0 16,24 0-16,-24 0 15,0 0 1,24 0-16,0 0 16,26 0-1,-51 0-15,1 0 16,24 0-16,-24 0 15,-1 0-15,26 0 16,-25 0-16,-1 0 16,26 0-16,-26 0 15,1 0-15,24 0 16,1 0-16,-26 0 15,26 0 1,-26 0-16,1 0 0,-1 0 16,1-25-16,-25 25 15,0 0-15,24-25 16,-24 25-16,0 0 15,24 0-15,-24-24 16,0 24 0,0 0-16,-25-25 15,50 25-15,-50 0 16,49 0-1,-24 0-15,0 0 16,0 0-16,24-25 16,-49 25-16,25 0 15,0 0-15,-25-25 16,25 25-1,-25-25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28.2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10493 5184 0,'0'0'0,"-25"0"15,25 0 1,0 0-16,-25 0 15,0 0-15,25 25 16,0-25-16,0 0 16,-24 25-1,24-25-15,0 0 0,0 25 16,-25-25-16,0 0 15,25 24 1,0 1-16,0-25 0,0 25 16,-25-25-16,25 25 15,0 0 1,0-25-16,0 24 15,0-24 1,0 25-16,0 0 0,0 0 16,0 0-1,0-1-15,0 1 16,0-25-16,0 25 15,0-25 1,0 0-16,0 25 0,0-25 16,25 25-16,0-25 15,-25 0 16,25 0 1,-25 0-17,24 0 16,1 0-31,-25 0 16,25 0 0,-25 0-1,0 0-15,25 0 16,-25-25-16,0 25 15,25 0-15,-1-25 16,-24 25-16,0 0 0,0-25 31,25 0-31,-25 1 0,0-1 16,0 0-16,0-25 15,0 26-15,0-1 16,0-25-16,0 50 16,0-49-1,0 49-15,0-25 0,0 25 16,0-25-16,0 25 15,0 0 1,0 0 0,0-25-1,0 25-15,-25 0 31,25 0-15,-24 0-16,-1 0 16,25 0-1,-25 0-15,25 0 0,0 0 31,-25 0-31,0 0 16,25 25-16,-24-25 16,24 25-16,-25-25 15,25 49 1,-25-49-16,0 25 0,25 0 15,0 0-15,0-25 16,-25 25-16,25-25 16,0 24-16,0 1 15,0-25-15,0 25 16,0-25-1,0 25-15,0 0 16,0-25-16,0 24 16,0-24-16,0 0 15,0 25 1,0-25-16,0 0 0,0 0 15,25 25 1,0-25-16,-25 25 0,25-25 16,0 0-1,24 0-15,-24 0 16,25 0-1,-1 0-15,26 0 16,-26-25-16,-24 0 16,25 25-16,-26-49 15,26 49-15,-25-25 16,24-25-16,-24 50 15,-25-25-15,25 25 16,-25-24-16,25-1 16,-25 25-1,0-25 16,0 25 1,-25-25-17,25 0 1,-25 25-1,25 0-15,0 0 16,0-24 0,-25 24-16,25 0 15,-24 0-15,-1 0 16,25-25-16,-25 25 15,-25-25 1,26 0-16,-26 25 0,25 0 16,0 0-16,-24 0 15,24-25-15,25 25 16,-50 0-16,50 0 15,-24 0-15,24 0 16,-25 0-16,0 0 16,0 25-16,25-25 15,-25 25 1,1-25-16,-1 25 0,0 0 31,25-1-31,-25 1 0,25 0 16,-25-25-16,25 25 0,-25 0 15,25-1-15,0-24 16,-24 25-1,24 0-15,0-25 16,0 25-16,-25-25 16,0 25-16,25-1 0,0-24 15,0 25-15,0-25 31,0 25-31,0 0 0,0 0 16,0-1-16,0 1 16,0-25-16,0 25 0,25-25 15,-25 25 1,25-25-1,-25 0 1,0 0-16,0 25 0,24-1 16,-24-24-16,25 0 15,0 0 1,-25 0-1,25 0-15,-25 0 16,25 0-16,0 0 16,-25 0-16,24 0 0,26-24 15,-50 24-15,25-25 16,0 25-1,-1-50-15,-24 50 0,25-49 16,-25 49 0,0-25-16,25 0 0,-25 0 15,0 0 1,0 1-16,0-1 0,0 25 31,0-25-31,0 25 0,0-25 16,0 0-16,0 25 15,0 0-15,-25 0 16,0 0-1,25-24-15,0 24 0,-24 0 32,24 0-32,-25 0 15,0 0-15,25 0 0,-25 0 16,0 0-1,-24 0-15,-1 0 0,0 0 16,1 0 0,-1 0-16,25 0 0,-24 0 15,-1 0-15,25 0 16,-24 0-16,-1 0 15,25 0 1,1 24-16,-1-24 31,0 50-31,0-25 16,25-25-16,0 25 0,0-25 15,0 24 1,0 26 0,0-50-1,0 25-15,0 0 16,0-25-16,0 0 15,0 24 1,0-24-16,25 25 0,0-25 16,0 25-16,-25-25 15,49 25 1,-24-25-16,0 0 0,49 25 15,-24-1-15,24-24 16,100 25 15,-149-25-31,0 0 16,24 0-16,-24 0 15,0 0-15,0 0 16,-25 0 0,49-25-16,-49 25 0,25-24 0,0 24 15,0-25 1,-25 0-16,24 25 15,-24-25-15,0 25 0,0-49 16,0 24-16,0 25 16,0-50-1,0 25-15,0 1 16,0-26-1,0 50-15,0-25 16,0 0-16,25 25 0,-25-24 16,0 24-16,0-25 31,0 25-31,0 0 156,0 0-141,0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31.0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10170 8037 0,'0'0'31,"0"0"-15,25 0-16,-25 0 15,25 0 1,0 0-1,-25 0 17,24 0-32,1 0 0,0 0 0,-25 0 31,0-25-31,25 25 0,-25 0 15,0-25-15,0 0 16,25 0-16,0 25 31,-25-74-31,0 24 0,24 1 16,-24 24-16,0 0 31,0 0-31,0-24 16,0 49-16,0-25 15,0 25-15,0-25 0,0 25 16,0-25-1,0 1-15,0-1 32,0 25-17,-24 0 32,24 0-31,-25 0-1,0 0 1,25 0-16,-25 0 15,25 0-15,-25 25 16,25-1 0,-25-24-16,25 0 0,0 25 15,-24-25-15,24 50 16,0-25-16,-25-25 15,0 49 17,25 26-32,0-75 15,0 24-15,0 1 16,0-25-16,0 25 0,0-25 15,0 25-15,25 0 16,-25-25-16,0 24 16,25-24-1,-25 25-15,24-25 16,-24 0-1,0 0-15,25 0 16,0 0-16,-25 0 16,25 0-1,-25 0-15,25 0 0,0 0 16,-25 0-1,24 0-15,1 0 16,0 0-16,-25 0 16,25-25-16,-25 25 31,25-49-31,-25 24 15,0 0-15,0-24 16,0-1-16,0 25 16,0 0-16,0-24 15,0 24 1,0 0-16,0 25 15,0-25-15,-25 25 32,25 0-17,-25 0 1,0 0-16,25 0 15,-25 0-15,-24 0 16,-1 0-16,25 0 16,-49 25-16,24 0 15,25-25-15,-24 25 16,24 0-16,0-25 15,25 24-15,-25-24 32,1 25-32,24 0 0,0-25 15,0 25-15,0-25 16,0 25-1,0-25-15,0 24 16,0 1-16,0-25 0,0 25 16,24-25-16,-24 25 15,25 0 1,0-25-16,-25 24 0,0-24 15,25 25-15,0-25 16,-1 25 0,-24 0-1,0-25-15,0 0 16,25 0-16,-25 0 0,25 25 15,-25-25-15,25 0 16,0 0-16,-1 0 16,1 0-1,0 0-15,-25 0 0,25 0 16,-25 0-1,25-50-15,0 50 16,-25-25-16,0-24 16,0 49-16,0-50 0,0 0 15,0 1 1,0 24-16,0 0 15,0-24-15,0 49 16,0-25-16,-25 25 16,25-25-16,0 25 15,0-25 1,0 25-16,-25 0 15,25 0 1,-25 0 0,25 0-16,-25 0 15,0 0-15,25 0 16,0 0-1,-74 75 1,49-26 0,25-24-16,-25 25 0,25 24 15,0-24 1,0-1-1,0 1-15,25-25 16,0 24-16,0-24 0,-25 0 16,25 0-1,-25 0-15,24-25 16,1 24-16,-25-24 15,25 25-15,-25-25 16,25 0 124,-25 0-124,25 0-16,0 0 16,-25 0-16,24 0 15,-24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37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10269 13717 0,'25'0'78,"0"0"-63,-25 25 1,25-25-16,-25 0 15,25 0-15,0 0 16,-25 0-16,24 0 16,26 25-16,-50-25 15,50 0 1,-26 24-16,1-24 15,0 0-15,0 0 16,0 0-16,-1 0 16,1 0-16,25 0 0,-50 0 15,25 0 1,-1 0-16,1 0 15,25 0-15,-25 0 16,-25 0 0,49 0-16,-49 0 0,25 0 31,0 0-31,0 0 0,-25 0 15,24 0-15,1 0 16,0 0 0,25 0-16,-26 0 15,1 0-15,0 0 16,74 0-16,-74 0 47,99 0-47,-99 25 0,25-25 15,-26 0-15,26 0 16,49 0-1,-74 0-15,0 0 16,24 0 0,-24 0-16,0 0 0,0 0 15,-25 0-15,49 0 16,-49 0-16,25 0 15,0 0-15,0 0 16,-25 0-16,25 0 16,-25 0-16,24 0 15,1 0-15,-25 0 16,25 0-1,-25 0-15,25 0 16,-25 0 0,25 0-16,-1 0 15,-24 0 16,0 0 1,0 0 155,0 0-187,-24 0 15,24 0 1,0 0-16,-25 0 16,25 0-16,0 0 0,-25 0 15,25 0-15,-50-25 16,26 25-16,-26 0 15,0 0 1,26 0-16,-26 0 0,0 0 16,1 0-16,-26 0 15,26 0-15,-1 0 16,1 0-16,-26 0 15,26 0-15,-26 0 16,1 0-16,24-24 16,0 24-1,1 0-15,-26 0 16,26 0-16,24 0 15,-25 0 1,1 0-16,49 0 0,-25 0 16,-25 0-16,50 0 15,-24 0-15,-1 0 16,0 0-16,25 0 31,-25 0-31,25 0 0,-25 0 0,1 0 16,24 0-16,-25 0 15,25 0 1,0 0-1,-25 0-15,25 0 0,-25 0 16,25 24 15,-25-24-15,25 0-1,0 0 1,0 25 0,-24-25 15,24 0-31,0 25 15,0 0 17,0-25-32,0 0 15,0 0-15,24 0 16,-24 25-16,25-25 15,-25 0-15,25 24 16,0 1-16,24-25 16,1 25-16,-25-25 15,24 25 1,-24-25-16,25 25 0,-1-25 15,26 0-15,-1 24 16,-24-24-16,-1 0 16,26 25-1,-26-25-15,26 0 16,-25 0-16,-1 0 0,1 0 15,-1 0-15,26 0 16,-1 0 0,-24 0-16,-1 0 0,1 0 31,0 0-31,-1 0 15,1 0-15,-25 0 16,49 0 0,-49-25-16,0 25 15,-25 0 1,24 0-16,-24-24 15,25 24-15,0 0 0,-25 0 16,25 0 0,-25 0-16,25-25 0,-25 25 15,0-25-15,24 0 16,1 0-16,-25 25 15,0-24 1,0-1-16,25 25 16,-25-25-16,0 25 15,0-25-15,0 0 31,0-49-31,0 24 16,0 26-16,0-1 16,0-25-16,0 50 0,0-25 15,0 25 1,-25-49-16,0 49 15,1-25-15,24 25 16,-25-25-16,0 0 16,25 25-16,-50 0 15,26-24-15,-26-1 16,0 0-1,1 0-15,-1 25 16,1-25-16,-26 25 16,26-24-16,-1 24 15,0-25-15,1 25 16,24 0-16,0-25 15,-24 25-15,-1 0 16,25 0-16,-24 0 16,-26 0-16,25 0 15,-24 0-15,49 0 16,-24 0-16,-26 0 15,50 0-15,1 0 16,-1 0-16,-50 0 16,51 0-16,-1 0 15,-50 0-15,51 25 16,-26-25-16,0 25 15,1-25-15,24 0 16,0 24-16,-24-24 16,24 25-16,-25-25 15,25 25 1,1-25-16,24 25 0,-25-25 15,25 0-15,-25 25 16,25-25 0,-25 0-16,0 24 0,25 1 15,0 0-15,-25-25 16,25 25-16,-24 0 15,-1-1-15,25 1 16,0 0-16,-25 0 16,25 0-1,0-1-15,0 1 16,0 0-16,0-25 15,0 25-15,0 24 16,0-49 0,0 25-16,0-25 0,0 0 15,0 25 1,0-25-16,25 0 15,-25 25-15,0-25 16,25 0 0,-1 0-1,-24 0 1,25 0-1,-25 0-15,25 0 0,0 0 16,25 0 0,24 0-16,-49 25 15,24-25-15,-24 0 16,25 0-16,-25 0 15,-1 0-15,26 0 0,-50 0 16,25 0 0,-25 0-16,25 0 15,-1 0-15,-24 0 31,25 0 32,-25 0-32,25 0-31,0 0 16,-25 0-1,25 0 1,-25 0-16,24 0 15,-24 0-15,25 0 16,0 0-16,-25 0 16,25 0-16,-25 0 15,49 0-15,1 0 16,24 0-1,-24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39.4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13866 13816 0,'0'0'31,"0"0"16,0 25 0,0-25-32,0 0 1,25 0-16,-25 0 15,25 0-15,-25 25 16,25-25-16,-1 25 16,26-25-16,-25 24 0,24 1 15,1 0 1,0-25-16,-26 25 0,51 0 15,-26-25-15,1 0 16,0 24 0,-1-24-16,1 0 15,0 0-15,-26 0 16,51 25-16,-26-25 47,51 0-47,-76 0 0,1 0 31,50 0-31,-51 0 0,1 0 15,25 0-15,-25 0 16,-1 0-16,1 0 16,0-25-16,0 25 15,-25-24 1,49 24-16,-49 0 0,25-25 15,-25 25-15,25-25 16,-25 0-16,25 25 16,0-25-1,-25 1-15,24-1 16,-24 25-16,0 0 15,0-25-15,0 25 16,0-25-16,0 0 0,0 25 16,0-24-1,0-1-15,0 25 31,0-50-31,0 50 16,0-25-16,0 25 31,0-24-31,0-1 0,0 25 16,0 0-16,-24 0 15,24-25-15,0 25 16,-25 0-16,25 0 16,-25 0-1,25-25-15,-25 25 16,0-25-16,1 25 15,-26 0-15,25 0 16,-24-24-16,-26 24 16,-49 0-16,50 0 31,24 0-31,1 0 0,-26 0 15,1 0-15,-1 0 16,1 0-16,-1 0 16,51 0-16,-26 0 0,0 0 31,1 0-31,-1 0 15,25 0 1,-24 0-16,24 0 16,0 0-16,25 0 0,-25 0 15,1 0 1,24 24-16,0-24 15,0 0-15,-25 25 0,25 0 16,0 0-16,-25-25 31,25 49-31,0-24 16,0 0-16,0 0 0,0-25 15,0 25 1,0-25-16,0 0 16,25 0-16,-25 24 15,0-24-15,25 25 0,-1 0 16,-24-25-16,25 25 15,0-25-15,0 49 16,-25-24 0,25 0-16,-1-25 15,1 25 1,-25-25-16,25 0 15,0 25-15,-25-25 0,25 0 110,-25 0-95,24 0-15,1 0 16,-25-25-16,25 25 15,-25 0 1,50 0-16,-26 0 0,1-25 31,25 25-31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41.5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16744 13791 0,'24'0'15,"-24"0"32,25 0-31,-25 0-1,25-24-15,0 24 0,-25 0 16,25 0-16,-25 0 15,49 0-15,1 0 16,-25 0-16,-1 0 16,51 0-16,-50 0 15,-1 0-15,26 0 16,-25 0-16,24 0 15,1 0 1,0 0-16,-1 0 0,1 0 16,-1 0-16,-24 0 15,50 0-15,-26 0 16,-24 0-1,25 0-15,-1 0 16,1 0-16,0 0 16,-1 0-16,75 0 15,-74 0 1,-1 0-16,1 0 15,0 0-15,-1 0 16,1 0-16,-25 0 16,-1 0-1,26 0-15,-25 0 0,0 0 31,-1 0-31,1 0 0,0 0 0,0 0 16,0 0 0,-1 0-16,1 0 0,0 0 15,25 0 1,-26 0-16,1 0 0,25 0 15,-25 0 1,0 0-16,-1 0 0,-24 0 16,50 0-1,-50 0 1,25 0-16,-25 0 15,49 0-15,-24 0 16,-25 0-16,25 0 16,0 0-16,0 0 15,-25 0-15,24 0 16,-24 0-16,25 0 15,0 0-15,-25 0 32,25 0-32,-25 0 265,0 0-250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45.9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10394 16892 0,'0'0'78,"0"0"-63,0 0-15,0 0 16,24 25-16,1 0 16,-25-25-1,25 0-15,25 0 16,-26 24-16,1-24 0,25 25 15,-25-25-15,24 0 16,26 25 0,-26-25-16,1 0 15,24 25-15,-24-25 0,24 0 16,1 0-1,-26 0-15,1 0 16,-25 0-16,24 0 0,26 0 16,-26 0-16,1 0 31,24 0-31,-24 0 15,-25 0-15,24 0 16,1 0-16,-25 0 16,0-25-16,-1 25 31,1 0-31,25-25 0,-25 0 0,-1 25 15,-24 0-15,25-24 16,-25 24-16,25-25 16,-25 0-16,0 25 15,0-25-15,0 25 16,0-25-16,0 1 15,0-1-15,0-25 16,0 50 0,0-25-16,0 25 15,0 0-15,0-24 0,0-1 16,0 25-16,-25 0 15,25-25 1,-25 25-16,1 0 16,24 0-16,-25 0 0,25 0 15,-25-25 1,0 25-16,0 0 15,-24-25-15,24 1 16,-49 24-16,-26-25 31,26 25-31,-75-25 0,50 0 16,-50 0-16,50 1 15,24-1-15,1 0 0,0 25 16,24 0 0,0 0-16,1-25 15,-1 25-15,25 0 16,1 0-16,-1 0 0,25 0 15,-25 0-15,0 0 16,0 0 0,1 0-1,-1 0-15,0 0 16,25 0-16,-25 0 0,0 0 15,25 0 1,-25 0-16,25 0 16,0 0-16,-24 25 0,24 0 31,-50-25-31,50 0 0,-25 25 15,25-25-15,0 24 16,-25 1-16,1 0 16,24-25-16,0 50 15,-25-50 1,25 24-16,0 26 15,0 0-15,0-26 16,0 1-16,0 25 16,0-50-16,0 25 15,0 24-15,25-24 16,-1 0-16,-24-25 15,25 25 1,0-1-16,-25 1 16,25-25-16,-25 0 15,25 25 1,-25 0-16,0-25 0,24 0 0,1 0 15,-25 25-15,25-25 16,-25 0-16,25 0 16,0 24-1,-25-24-15,25 25 16,24-25-1,1 25-15,-1-25 16,1 25-16,24-25 0,-24 0 16,24 0-16,-24 0 15,0 0 1,-1 0-16,26 0 15,-51 0-15,26 0 0,-25 0 16,0 0 0,-1 0-16,26 0 0,-25 0 31,0 0-31,24 0 0,-49-25 15,50 0-15,-25 0 16,0 1-16,-1-1 16,1-25-16,-25 50 15,25-49-15,0 24 0,-25 0 16,0 0-1,25 0-15,-25 1 16,0-1-16,0 0 0,0-25 16,0 26-1,-25-26-15,0 25 16,0 0-16,-24-24 15,49 24-15,-50-25 16,50 50 0,-50-24-16,50-1 0,-49 0 15,24-25 1,0 25-16,0 1 0,-24 24 15,24-25-15,-25-25 16,25 50 0,-24 0-16,-1-25 0,1 25 15,24 0-15,-25 0 16,1 0-16,-26 0 15,26 0-15,24 0 32,-99 0-32,74 25 0,25-25 15,-24 25-15,-1 0 16,25-25-16,0 25 15,1-1-15,-1 1 16,0 0-16,-25-25 16,50 25-16,-24 0 15,24 0 1,0-1-1,-25 1-15,0-25 0,25 50 16,0-25 0,0-25-16,-25 49 0,25-49 15,0 50 1,0-50-16,0 25 15,0 24-15,25-49 16,0 50-16,0-25 0,-1-1 16,1 1-16,0 0 15,0 25 1,0-26-16,-1 26 15,26-25-15,-50 0 0,50-1 16,-50 1-16,25-25 16,24 50-16,-49-50 15,50 25 1,-25-25-16,-1 24 15,26-24-15,-25 25 16,24 0-16,26 0 16,-26-25-16,1 0 15,0 25-15,24-1 16,-24-24-16,-26 25 15,26-25-15,-50 0 16,25 0-16,-25 0 16,25 0-16,-25 0 15,24 0-15,1 0 16,0-25-16,-25 25 15,25-24-15,-25 24 16,25-50-16,-25 25 16,0 0-16,0-24 15,0 24-15,0 0 16,0-24 0,-25 49-16,25-50 0,0 50 15,0-25-15,0 25 16,0 0-16,-25-25 15,25 25 1,-25 0-16,25 0 0,-25-24 16,1 24-1,24-25-15,0 25 16,0 0-16,-50 0 31,50-25 0,-74 25-31,24 0 0,0 0 16,26 0 15,-76 0-31,100 0 16,-24 0-16,-1 0 46,-50 0-46,51 25 16,24 0-16,0-1 16,0 1-1,0 0 1,0 49-1,0-49-15,24-25 16,1 0-16,-25 25 31,0 0-31,25-25 0,0 0 16,0 25-16,-1-25 15,1 0-15,25 24 16,24-24-16,1 0 16,-26 25-16,26-25 15,-26 0-15,1 0 16,24 0-16,-49 0 15,25 0-15,-25 0 16,24 0 0,-49 0-16,50 0 15,-25 0 1,-1 0-1,1 0-15,-25-25 0,25 25 16,-25 0 0,25 0-16,-25 0 15,25 0-15,-1-24 0,-24 24 16,25 0-16,-25 0 15,0-25-15,25 25 16,0 0-16,-25 0 31,25-25-31,-1 25 31,1 0-31,0-25 32,-25 25-1,0-25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06.7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8905 6028 0,'0'0'16,"0"0"0,25 0-16,0 0 15,0 24-15,-1 1 16,51 25-16,-26-50 15,1 49-15,0-24 16,24 0 0,-24 0-16,-25 0 15,49-25-15,-74 0 16,25 24-16,-25-24 15,25 0 1,-1 0 15,-24 25-15,0-25-16,0 0 31,25 0-15,-25 0-1,0 25-15,25-25 16,-25 0-16,0 0 15,0 25-15,0-25 16,25 0-16,-25 25 16,25-1-16,-25-24 15,0 25-15,24-25 16,-24 25-16,0 0 15,0-25-15,0 25 16,0-25 0,0 24-1,0-24-15,0 25 16,0 0-16,0-25 15,0 0-15,0 0 16,-24 0-16,-1 0 16,25 0-16,-25 0 15,0 0-15,-24 0 16,-1 0-16,-24 25 15,24-25-15,-25 25 16,26-25-16,-1 0 16,1 0-16,-26 0 15,50 0-15,1 0 16,-1 0-16,0 24 15,0-24-15,25 0 16,-25 0-16,25 0 16,0 0-16,-24 0 15,-1 0-15,25 0 16,-25 0-1,25 25-15,0-25 0,0 0 16,-25 0 0,0 0-1,25 0 1,-24 0-16,24 25 15,-25-25-15,25 0 16,0 0-16,0 0 16,-25 0-1,0 0-15,25 0 16,-25 0-16,25 0 15,0 0-15,-24 0 16,-1 0-16,0-25 16,-25 0-16,-24 1 15,-25-26-15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47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14263 16842 0,'0'0'16,"25"0"-1,-25 0-15,49 0 16,1 0-16,0 0 15,-1 0-15,1 0 16,0 0-16,-1 0 16,1 0-16,-1 0 15,1 0-15,24 0 16,-24 0-16,0 0 15,-26 0-15,26 0 16,24 0-16,-24-24 16,0 24-16,-1 0 15,1 0-15,24 0 16,-24 0-16,-25 0 15,24 0-15,1 0 16,-25 0-16,24 0 16,-24 0-1,25 0-15,-25 0 16,-1 0-16,1 0 15,0 0-15,0 0 0,-25 0 16,25 0-16,-1 0 16,-24 0-16,25 0 15,-25 0 1,25 0-16,0 0 15,0 24 1,-1-24-16,1 0 0,-25 0 0,25 0 16,-25 0-1,25 0-15,-25 0 16,25 0-1,-1 0-15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49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17512 16818 0,'0'0'63,"25"0"-48,0 0-15,-25 0 16,25 0-16,-25 0 15,49 0-15,-24 0 16,25 24-16,0-24 16,24 0-16,-24 0 15,-26 25 1,100-25-16,-99 0 15,25 0-15,-25 0 16,24 0-16,-24 0 16,0 0-16,0 0 15,-1 0-15,1 0 16,25 0-16,-25 0 15,-1 0-15,26 0 16,-25 0-16,0 0 16,24 0-1,-49 0-15,25 0 16,0 0-16,0 0 15,-1 0-15,-24 0 16,25 0 0,0 0-16,-25 0 0,25 0 15,0 0-15,-1 0 16,1 0-16,-25 0 15,25 0-15,0 0 16,-25 0-16,25 0 16,-25 0-16,25 0 15,-25 0 1,24 0 15,1 0-31,-25 0 16,25 0-1,-25 0 110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7:53.1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20613 16743 0,'0'0'156,"25"0"-140,-25 0-1,25 0 1,-1 0-16,-24 0 0,25 0 15,-25 0 1,25 0-16,0 0 16,-25 0-16,25 0 0,-25 0 15,24 0-15,-24 0 16,25 0-16,0 0 15,-25 0 1,25 0-16,-25 0 16,25 0-1,0 0 1,-25 0-1,24 0 1,-24 0 0,25 0-16,0 0 31,25 0-31,-50 0 15,24 0-15,-24 0 16,25 0-16,0 0 31,25 0-31,-26 0 0,1 0 16,0 0-16,0 0 15,0 0-15,-1 0 16,26 0 0,-50 0-16,50 0 0,-26 0 15,1 0 1,0 0-16,0 0 15,0 0-15,-25 0 16,24 0 0,-24 0-16,25 0 0,-25 0 15,25 0-15,0 0 16,0 0-16,-1 0 15,1 0-15,25 0 16,-50 0-16,49 0 16,-24 0-16,-25 0 15,50 0-15,-25 0 16,-1 0-16,1 0 0,-25 0 15,50 0 1,-25 0-16,0 0 16,-1 0-16,1 0 15,0 0-15,-25 0 16,25 0-16,0 0 15,-1 0-15,-24 0 16,25 0-16,0 0 16,0 0-16,-25 0 15,25 0-15,-25 0 16,24 0-16,1 0 15,-25 0-15,25 0 16,-25 0-16,50 0 16,-26 0-16,26 25 15,0-25-15,-1 25 16,1-25-16,-25 0 62,148 0-62,-173 0 16,25 0-16,-25 0 15,25 0-15,0 0 16,-25 0-16,24 0 16,-24 0-16,25 0 15,0 0 1,-25 0-16,25 0 15,-25 0-15,25 0 16,-25 0 31,74 0-47,-74 0 15,25 0 1,0 0-16,-25 0 16,25 0-1,-25 0 16,24 0-31,-24 0 63,0 25-48,25-25 17,0 0-17,-25 0 1,25 0-1,-25 0-15,25 0 16,-1 0-16,-24 0 16,25 0-16,-25 0 15,50 0-15,-50 0 16,25 0-16,-1 0 31,-24 0-31,25 0 31,0 0-15,-25 0-16,25 0 31,0 0-31,-1 0 0,-24 0 16,50 0 46,-25 0 78,0 0-62,-25 0-62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1:08.9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15478 14312 0,'0'25'16,"0"-25"15,0 25-31,0 0 16,0-25-16,-24 0 15,24 0-15,0 25 16,0-25-16,0 24 31,0-24 0,0 25-31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1:38.5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6549 6003 0,'0'25'374,"0"-25"-358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3:03.3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14710 11832 0,'-25'25'32,"25"-1"-17,0-24 1,0 25-1,0-25 1,0 25-16,0 0 16,0 0-16,0-25 0,0 24 15,0-24-15,0 25 31,0 0-31,25-25 0,-1 0 16,1 25-16,-25-25 16,50 0-16,-50 0 15,25 0 1,-1 0-1,1 0 1,-25 0-16,25 0 0,-25 0 16,25-25-16,-25 25 15,0 0 1,0-25-16,25 25 15,-25-25-15,0 25 16,0-24-16,0 24 16,0-25-16,0 0 15,0 25-15,0-25 16,0 0-16,0 1 15,0-1-15,0 25 16,0-50-16,0 25 16,0 25-16,0-49 15,0 24 1,-25 0-16,25 25 15,-25-25-15,0 25 16,25-24-16,-25-1 0,25 25 16,-24-25-1,-1 25 1,0 0-16,25 0 15,-25 0-15,25 0 16,-25 0-16,1 0 0,24 0 31,-25 0-31,25 0 16,0 0-1,-25 0 1,0 0-16,25 0 16,0 25-16,0 0 0,-25-25 15,25 24-15,0-24 16,0 0-1,0 25-15,0-25 16,-24 0-16,24 50 0,0-50 16,0 49-1,0-49-15,0 25 16,0 25-16,24-1 15,-24-24-15,0 50 0,25-51 32,0 1-32,-25 0 0,0 0 15,25 0-15,0-25 16,-25 0-16,24 24 15,-24-24 1,25 0 31,-25 0-32,25 0 1,-25 0-16,25 0 0,-25 0 16,25 0-1,-1-24 1,-24 24-16,25-25 15,-25 0-15,0 25 16,25-25-16,-25 25 16,0-25-16,25 25 0,-25-24 31,0 24-31,0-25 0,25 25 359,-1 0-313,-24 0-14,0 0-17,25 0 1,-25 0-1,25 0 1,0 0 15,-25 0 0,25 0 1,-25 0 404,24 0-420,-24 0 0,25 0-1,0 0-15,-25 0 31,25 0-15,-25 0 15,25 0 0,-1 0-15,-24 0 15,25 0 16,-25 0 0,25 0-16,-25 0-31,25 0 47,0 0-16,-25 0-15,24 0 15,-24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4:56.3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4292 4887 0,'248'297'0,"-224"-247"0,26-50 31,-50 25-31,0-25 0,25 24 16,0 1-16,-25-25 15,24 0 1,1 0-16,-25 25 0,25-25 16,-25 0-16,25 0 15,0 0-15,-25 0 16,24 0-16,-24 0 31,50 0-15,-25 0-16,-25 0 31,25 0-31,-25 0 15,24 0-15,1 0 0,-25 0 32,25 0-17,-25 0 48,25 0-63,-25 0 62,25 0 172,0 0-218,-25 0-1,24 0-15,-24 0 16,25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4:57.5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5681 5060 0,'24'0'15,"-24"0"-15,25 25 16,-25-25-16,25 25 16,-25 0-1,25-25-15,24 24 16,-24 1-16,50 25 15,-51-50-15,26 49 16,-25-24-16,0-25 16,-1 0-16,1 25 15,-25-25-15,25 0 31,-25 0 157,25 0-188,-25 0 140,0 25-124,0-25-16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5:22.0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13544 5135 0,'-25'0'16,"0"0"0,25 0 30,-25 0 110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5:23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14858 5755 0,'0'24'16,"0"-24"0,0 0-16,25 0 15,-25 0-15,25 0 16,-25 25-16,50-25 15,-26 0-15,1 0 16,50 25-16,-51-25 16,26 0-16,0 25 0,-26-25 15,1 0-15,0 0 16,0 0-16,0 0 31,-1 0-31,1 0 31,0 0-31,0 0 0,-25 0 16,25 0-16,-25 0 0,24 0 15,1 0-15,-25 0 32,25 0-32,-25 0 15,0 0 1,25 0-1,-25-25-15,25 25 16,-25 0-16,24 0 31,-24-25-15,0 25 109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10.1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4341 5283 0,'0'0'16,"0"0"-16,25 0 15,0 0-15,0 0 16,24 25-16,1-25 15,-1 25-15,26-25 16,-1 25 0,25 0-16,-24-25 15,-1 24-15,-24 1 16,24 0-16,1 0 15,-1-25-15,1 0 16,-26 0 0,26 0-16,-51 0 0,26 0 15,-25 0-15,0 0 16,-1 0-16,26 0 15,-50 0-15,50 0 16,-50 0 0,0 0-16,24 0 0,-24 0 31,25-25-31,-25 25 0,0-25 31,0 25-31,0-25 16,0 1-16,0 24 0,0 0 15,0 0-15,0-25 16,-25 25-16,25 0 15,0-25-15,-49 0 16,49 25-16,-25-25 16,25 25-16,-25-24 15,0 24-15,25-25 16,-24 0-16,24 25 15,-25-25-15,25 25 16,-25-25-16,25 25 16,-25 0-16,25-24 15,0 24-15,0 0 16,-25 0-1,25 0-15,-24 0 16,24-25-16,-25 25 16,25 0-16,-25 0 15,0-25-15,-24 0 0,24 25 16,-50-25-16,26 1 15,-1 24-15,25 0 16,-49-25 0,49 25-16,-25-25 15,-24 0-15,24 25 16,26 0-1,-1 0-15,-25 0 0,25 0 16,1 0-16,24 0 16,-25 0-16,0 0 15,0 0-15,-24 0 16,49 0-1,-25 0-15,0 0 16,0 0-16,0 0 0,1 0 16,-26 0-16,25 0 15,0 25-15,-24-25 16,24 25-16,-25 0 15,50-25-15,0 0 32,-24 74-1,24-74-16,0 25-15,0-25 16,0 25-16,0-1 16,0-24-16,24 0 15,1 25 1,0 0-16,-25 0 0,25-25 31,0 0-31,-25 25 0,49-1 16,-24-24-1,-25 0 1,25 25-16,0-25 0,-1 25 15,26-25-15,-25 0 16,24 25-16,1-25 16,-25 0-16,-25 0 31,49 0-31,-49 0 0,25 0 15,25 0-15,-50 0 16,49 0 0,-49 0-16,25 0 15,-25 0-15,25-25 16,-25 25-16,0-25 15,0 25-15,0-25 16,0 25-16,0-24 16,0-1-16,0 25 15,0-25-15,0 25 16,0-25-16,0 25 15,0-25-15,0 25 16,0 0 0,-25 0 30,25 0-30,-25 0 0,1 0 30,24 0-30,-25 0 0,25 0-16,0 0 15,-25 0 1,0 0-16,25 25 15,0-25-15,0 25 16,0-25 0,0 25-16,0-25 15,0 25-15,25-25 16,-25 0-16,0 24 15,0-24-15,25 0 16,-25 0-16,0 25 16,0-25 62,0 0-63,0-25-15,0 25 31,0 0-31,0 0 0,0-24 0,0 24 16,-25-25 0,0 25-16,25 0 15,0 0-15,0-25 16,-25 25-16,25 0 0,-24 0 15,24-25 1,0 25-16,-25 0 16,0 0-1,25 0 79,0 0-79,0 0-15,25 0 16,-25 25-16,25 0 16,-25 24-1,49-49-15,-49 25 0,25-25 16,0 0 15,0 50-31,-25-50 0,24 25 0,1-25 16,-25 0-16,0 0 15,25 0 1,-25 0-16,25 0 0,0 0 15,-1 0-15,1 0 16,-25 0 0,25 0-1,-25 0 1,0 0-1,0 0-15,-25-25 0,25 0 16,-25 25 0,25-25-16,-24 25 15,-1 0-15,25-25 16,0 1-16,-25 24 15,25-25-15,0 25 16,-25 0 0,0 0-16,25 0 0,-24 0 31,24-25 125,0 25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6:23.6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17240 13221 0,'0'25'109,"24"-25"-31,-24 0-62,25 0-1,-25 0-15,0 25 16,0-25 15,25 0 0,-25 0-15,25 0 0,0 0-16,-25 0 0,24 0 31,-24 0-16,0 0 1,25 0 0,0 0-16,-25 0 15,25 0 1,-25 0-16,25 0 15,-25 0-15,24 0 16,1 0 0,-25 0-1,25 0 16,-25 0-15,25 0 0,0 0-1,-25 0 1,24 0-16,-24 0 15,25 0-15,-25 0 16,0 24-16,25-24 16,0 0 15,-25 0-31,25 0 31,-25 0-15,25 0-1,-1 0 16,-24 0-15,25 0-16,-25 0 16,25 0-1,-25 0 1,25 0-16,0 0 15,-25 0 1,24 0 0,-24 0-1,25 0-15,-25 0 16,25 0-1,0 0 1,-25 0 0,25 0-16,-25 0 15,24 0 1,1 0-1,-25 0 1,25 0-16,-25 0 16,25 0-16,-25 0 31,25 0 16,-1 0-1,-24 0-30,0 0 78,0 0-63,-24 0 0,24 0-15,-25 0-16,25 0 15,-25 0-15,25 0 16,-25 0-16,0 0 15,25 0-15,-24 0 16,-1 0-16,0 0 16,0 0-16,0 0 0,1 0 15,-26 0-15,25 0 16,0 0-16,-24 0 15,49 0 1,-25 0-16,25 0 0,-25 0 16,0 0-1,25 0-15,-25 0 16,25 0-1,-24 0 1,-1 0-16,25 25 16,0-25-16,-25 25 15,25-25 1,-25 0-16,25 0 0,-25 0 15,1 0 1,24 0-16,0 0 0,-25 0 31,0 0-31,25 0 0,0 25 16,-25-25 62,25 0 31,0 0-93,0 0-16,0 25 15,25-1-15,-25-24 16,0 0-1,25 0-15,-25 0 0,25 0 16,-1 25 0,-24-25-16,25 0 15,-25 0-15,25 0 16,-25 0-1,0 0-15,0 25 0,25-25 16,0 0 0,-25 0-16,24 0 15,-24 0-15,25 25 0,0-25 16,-25 0-1,25 0-15,-25 0 16,25 0-16,-25 0 16,25 0-16,-1 0 15,-24 0-15,25 0 16,-25 0-16,25 0 15,0 0-15,-25 0 16,25 0-16,-25 0 16,24 0-16,-24 0 15,25 0-15,0 0 16,-25 0-16,25 0 15,-25 0-15,25 0 32,-1 0-32,-24 0 15,25 0 1,-25 0-16,25 0 0,-25 0 31,25 0 0,-25 0 32,0 0-1,0-25 0,0 25-62,0 0 188,25 0-157,-25 0-31,24 0 31,-24 0 0,25 0 0,0 0 47,-25 0-62,25 0 46,-25 0-46,25 0-16,-25 0 31,24 0-31,1 0 16,-25 0-1,25 0 1,-25 0 0,25 0-16,0 0 31,-25 0-31,24 0 31,-24 0-15,0 0-1,25 0-15,-25-25 63,0 25-63,0-25 31,0 1-16,0 24 17,0-25-1,0 25-16,0 0-15,0-25 0,0 0 32,-25 25-17,25 0 1,0 0 15,-24 0-31,24 0 125,0 0-110,0 0 1,24 0-16,-24 0 16,25 0-16,-25 25 15,0-25-15,25 0 16,0 0 15,0 0-31,-25 0 16,0 0-1,24 0-15,1-25 16,-25 25-16,25 0 15,-25 0-15,0-25 16,25 25 0,-25 0-1,0 0-15,25 0 16,-1 0-1,-24 0 1,25-24 31,-25 24 265,0 0-297,0 0-15,-25 0 16,25-25 0,-24 25-1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6:25.7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19274 13271 0,'0'24'94,"0"-24"-79,0 0 1,24 0 0,1 0-1,-25 0 16,25 0-31,0 0 32,-25 0-32,25 0 15,-1 25 1,1-25 15,-25 0 0,0 0 0,0 25-31,25-25 32,-25 0-32,0 25 109,25-25-94,0 0 17,-25 0-17,0 0 1,24 0 140,-24 0-156,25 0 15,0 0-15,-25 0 16,25 0 15,-25 0-31,0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6:26.8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19919 13320 0,'24'0'109,"-24"0"-78,25 0-15,-25 0-1,25 0 1,-25 0 0,25 0 15,0 0 0,-25 0 0,24 0-15,-24 0 15,25 0 31,0 0 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6:28.3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20514 13345 0,'0'0'78,"0"0"-63,25 0 1,-25 0-16,24 0 0,-24 0 16,25 0-1,0 0-15,-25 0 16,25 0-16,-25 0 0,25 0 31,-25 0-31,24 0 0,-24 0 16,25 0-1,-25 0 16,25 0-15,-25 0 15,25 0-31,0 0 265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6:31.6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21233 13320 0,'0'0'187,"0"0"-156,25 0-15,-25 0 0,25 0-1,-25 0-15,25 0 31,-25 0-15,24 0 0,1 0-1,-25 0 1,25 0-16,-25 0 31,25 0 0,-25-25 32,0 25 15,0-24-63,0 24 1,-25 0-1,25-25 1,0 25 0,0 0-1,-25 0 1,25-25-1,-25 25 1,25 0 0,-24 0-1,24-25 1,0 25-1,-25 0 32,25 0 140,0 0-171,0 25 0,0-25-1,0 25 1,0-25-1,-25 0-15,25 25 16,-25-25-16,25 24 16,0 1-16,0-25 15,0 25-15,0-25 16,0 25-16,0 0 15,0-25 1,0 24 15,0-24-31,0 25 0,0-25 16,0 25 15,0 0-15,0-25-1,0 0 1,0 25-16,0-25 15,25 0-15,-25 24 16,0 1 0,0-25-1,0 0 16,0 25-31,25-25 16,-25 0-16,25 0 47,-25 0-16,24 0-15,1 0-1,-25 0 1,25 0-16,-25 0 31,0 0-15,0 0 15,0-25-16,0 0-15,0 25 32,0-24-32,0 24 46,0-75-46,0 75 16,0 0-16,0-25 0,0 25 16,0 0-16,0-24 31,0-1-31,0 25 15,0 0 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6:33.8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21729 13246 0,'-25'0'63,"25"0"-63,0 0 125,0 0-110,25 0 1,-25 0-16,25 0 15,-25 0 1,25 0-16,0 0 16,-1 0-16,-24 0 15,25 0-15,0 0 16,25 0-1,-1 0-15,-24 0 16,0 0-16,25 0 16,-50 0-16,49 0 15,-49 0-15,25 0 16,0 0-16,0 0 15,-25 0-15,24 0 0,-24 0 32,25 0-32,-25 0 0,25 0 15,0 0-15,-25 0 16,25 0-16,-25 0 31,24 0-31,1 0 16,-25 0-16,25 0 15,-25 0-15,0 0 16,25 0-16,-25 0 15,25 0-15,-1 0 16,-24 0-16,25 0 16,-25 0-1,0 0 1,0 25 124,0-25-124,0 0-16,0 0 0,-25 24 15,1 1 1,24-25-16,-25 0 16,-25 25-16,50 0 15,-49-25-15,24 25 16,0-25-16,25 0 15,-50 24 1,26-24-16,-26 25 31,0-25-31,1 25 16,24-25-16,0 25 15,25-25-15,-25 0 16,25 0 0,-25 0-16,25 0 187,0 0-109,-24 0-63,24 0-15,0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7:02.8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17388 14808 0,'0'0'31,"25"0"-15,-25 0 0,25 0-1,-25 0 1,25 0-1,-25 0-15,0 0 16,25 0 0,-1 0-16,-24 0 31,25 0-31,-25 0 0,25 0 15,0 0-15,0 0 16,-1 0 0,26 0-16,25 0 15,-1 0-15,0 0 0,26 0 31,-26 0-31,-49 0 0,24 0 0,1 0 16,0 0 0,-26 0-16,1 0 15,25 0-15,-50 0 16,25 0-16,-1 0 15,1 0 1,0 0-16,25 0 0,-1 0 16,-24 0-16,25 0 0,-1 0 15,-24 0 1,25 0-16,-1 0 15,1 0-15,0 0 32,24 0-32,0 0 0,-49 0 15,25 0-15,-25 0 16,49 0-16,-24 0 15,-1 0 1,1 0-16,-1 0 0,26 0 16,-26 0-16,-49 0 31,50 0-31,-50 0 15,25 0-15,-25 0 0,25 0 16,-25 0 0,24 0-16,1 0 15,-25 0-15,25 0 16,0 0-1,0 0-15,-25 0 0,24 0 0,1 0 16,0 0 0,0 0-16,-25 0 0,25 0 15,0 0 1,-1 0-16,1 0 15,0 0 1,-25 0-16,25 0 0,0 0 16,-1 0-1,-24 0-15,25 0 0,-25 0 16,25 0-16,0 0 15,-25 0-15,25 0 16,-25 0-16,24 0 16,-24 0-16,50 0 15,-50-24-15,25 24 31,0 0-31,-1 0 0,1 0 0,0 0 32,0 0-32,-25 0 0,49 0 15,-49 0-15,25 0 31,-25 0-31,25 0 0,-25 0 16,25 0-16,0 0 31,-25 0-31,24 0 0,-24 0 16,25 0-1,0 0-15,-25 0 16,25 0 0,-25 0-1,0 0 1,25 0-1,-25 0 173,0 0-173,0 0-15,-25 0 16,25 24-1,-25-24-15,0 0 16,25 0-16,0 0 16,0 25-16,-25-25 15,25 25-15,-24-25 16,-1 0-1,25 0-15,-25 0 16,-25 25-16,26 0 16,-26-25-16,0 24 0,26-24 15,-26 0-15,0 0 16,26 25-16,-1-25 31,-50 0-31,51 0 16,-26 0-16,-24 0 15,24 0-15,0 0 16,1 0-16,-1 0 15,-24 0-15,-1 0 16,26 0-16,-1 0 0,25 0 16,-49 0-16,24 0 46,-223 0-46,199 0 32,-174 0-32,173 0 31,1 0-31,0 0 0,24 0 15,0 0-15,1 0 16,-26 0-16,26 0 0,24 0 16,0 0-16,-24 0 15,49 0-15,-25 0 16,0 0-16,0 0 15,25 0-15,-25 0 32,25 0-32,-24 0 0,-1 0 0,0 0 15,0 0-15,0 0 16,-24 0-16,24 0 15,0 0-15,0 0 32,25 0-32,-24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7:38.6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13668 5308 0,'-25'0'16,"25"0"-16,-25 0 15,-124 0 48,124 0-48,-24 0-15,-1 0 16,1 25-16,24-25 15,0 0-15,0 25 16,0-25-16,25 25 16,-24-1-16,24-24 15,-25 25-15,25-25 16,0 25-16,0 0 15,0-25 1,0 25-16,0-25 16,0 24-1,0 1-15,0 0 16,0-25-16,25 25 0,-25-25 15,24 25-15,1-1 16,0 1-16,25 0 31,-50-25-31,24 25 0,1-25 16,0 0-16,25 25 15,-26-25-15,26 0 16,0 24-16,-1-24 16,-24 0-16,0 0 15,25 0 1,-50 0-16,24 0 15,1 0-15,0 0 16,0 0-16,0 0 16,-1 0-16,26 0 15,-25 0-15,0-24 16,-1-1-16,1 25 15,0-25-15,0 0 16,-25 25-16,25-25 16,-25 25-16,0-24 15,0 24-15,0-50 0,0 0 16,0 26 15,0-51-31,0 75 16,0-25-16,0 25 0,0-24 15,-25-1-15,0 25 16,-25-25-16,1-25 15,24 50 1,-49-24 0,49 24-16,-25-25 0,25 25 15,1 0 1,-1 0-16,25 0 15,-50-25-15,50 25 16,-25-25-16,25 25 16,-24 0-16,24 0 15,0 0 1,-25 0-1,25 25 1,0-25-16,-25 25 16,0 0-16,0 24 15,25-24-15,0 0 16,-25 24-16,25-49 15,0 50-15,0-25 16,0-25-16,0 49 31,0-24-31,0 0 16,0 0-16,0 0 0,50 24 31,-25-24-15,25-25-16,-26 25 0,1 0 15,0-25-15,0 0 16,24 0-16,-24 0 15,0 0-15,49 0 16,-74 0-16,25 0 16,25 0-16,-25 0 46,99-124-46,-75 99 16,-49-50-16,25 51 0,0-51 31,-25 75-15,0-25-16,0 25 0,0-24 15,0 24 1,0-25-16,0 0 16,0 25-1,0 0 16,0 0-31,0-25 16,-25 25 0,0 0-16,25 0 15,-49 0 16,24 0-31,25 0 0,-25 0 16,25 0-16,-25 0 16,25 0-16,-25 0 0,1 0 31,24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7:41.6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18505 5283 0,'0'0'31,"0"0"-31,0 0 16,0 0-16,0 25 16,0-25-16,0 25 15,0 0-15,0-25 16,0 25-16,0-1 15,0 1 1,0 25-16,0-25 16,0-1-16,0 26 15,49 0-15,-49-26 0,50 26 16,-50-25-16,25 24 15,-1-49 1,26 50-16,-50-25 16,25-25-16,-25 25 15,25-25 1,-1 0-16,-24 25 0,0-25 15,0 0 1,25 0 0,-25 24-16,25-24 0,0 0 15,-25 0-15,25 0 16,-25 0-1,49 0-15,-24 0 16,0 0 0,0 0-16,0 0 0,-1 0 15,1 0-15,-25 0 16,50-49-16,-50 49 15,25-25-15,-25 25 16,49-50-16,-49 50 16,25-49-16,-25 49 15,0-50 1,25 50-16,0-25 0,-25 0 15,0 1-15,0 24 16,0-25 0,0 25-16,0-25 15,0 25-15,0-25 0,0 0 31,0 25-31,0-24 16,0 24-16,0 0 16,0-25-16,-25 25 0,25 0 15,0-25 1,-25 0-16,25 25 0,0-25 15,-25 25-15,0-24 16,1-1-16,-1 25 16,0-25-16,-25 0 15,50 25-15,-49-25 16,49 25-16,-25 0 15,25 0-15,0-24 16,-25 24-16,0 0 16,25 0-16,-24 0 15,24-25-15,-25 25 31,0 0-31,25 0 16,-25 0-16,25 0 0,-25 0 16,25 0-16,-25 0 0,1 0 15,24 0 16,0 25-31,0-25 0,0 0 16,0 24 0,-25 1-16,25-25 15,-25 25-15,25 0 16,0-25-16,-25 0 15,25 25-15,0-25 16,0 24 124,0 1-124,0-25-16,-25 25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7:54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21481 7913 0,'0'0'31,"25"0"-15,0 0 0,-25 0-16,0 0 15,25 0-15,-25 24 16,49-24-1,1 0-15,-1 25 16,1 0-16,24-25 0,-24 25 16,0-25-16,-26 0 15,76 0 1,-100 0-16,49 0 15,-49 0-15,25 0 32,-25 0-32,25 0 0,0 0 15,-25 0-15,25 0 16,-1 0-16,1 0 0,25 0 15,-25 0-15,-1 0 16,1 0-16,50 0 16,-51 0-16,1 0 31,25 0-31,-1 0 0,-24 0 15,0 0-15,25 0 16,-26 0-16,1 0 16,0 0-16,-25 0 31,50 0-16,-26 0-15,-24 0 16,25 0-16,0 0 16,0 0-16,-25 0 15,25 0 1,-25 0-16,49 0 15,-49 0 1,25 0-16,-25 0 16,25 0 15,0 0 0,-25 0-15,25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24.2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3771 9674 0,'24'0'172,"1"0"-157,-25 0 1,25 0-16,-25 0 16,25 0-16,0 0 15,-25 0-15,24 0 16,-24 0-16,25 0 15,0 0-15,0 0 16,-25 0-16,25 0 16,24 0-1,1 0 1,0 0-16,-1 0 15,1 0-15,-1 0 16,26 0-16,-1 0 16,-49 0-16,0 0 15,0 0-15,24 0 31,-24 0-15,0 0-16,0 0 16,-1 0-16,1 0 15,0 0-15,0 0 16,24 0-16,-49 0 15,25 0-15,0 0 16,25 0 0,-50 0-16,24 0 0,26 0 15,-50 0-15,25 0 16,25 0-16,-26 0 15,1 0 1,25 0-16,-1 0 16,1 0-16,-25 0 15,49 0-15,-24 0 16,-25 0-1,24 0-15,1 0 0,-25 0 16,-1 0-16,26 0 16,24 0-16,-24 0 15,-25 0-15,24 0 16,1 0-1,0 0-15,-26 0 0,1 0 16,25 0 0,-50-25-16,25 25 15,-25 0-15,24 0 0,26 0 16,-50 0-1,25-25 1,0 25-16,-25 0 0,25 0 16,-25 0-1,24 0-15,-24 0 16,25 0-16,0 0 0,-25 0 15,25 0-15,-25 0 32,49 0-32,-49 0 15,25 0-15,-25 0 0,25 0 16,0 0-16,0 0 15,-25 0-15,24 0 16,-24 0 187,0 0-203,-24 0 15,24 0-15,-25 0 16,0 0 0,25 0-16,-25 0 0,-24 0 15,-1 0 1,25 0-16,-24 0 15,24 0-15,0 0 16,0 0-16,-25 0 16,26 0-16,-1 0 15,-25 0 1,25 0-16,1 0 0,-1 0 15,0 0-15,0 0 16,0 0 0,1 0-16,-26 0 0,25 0 15,0 0-15,1 0 16,-1 0-16,0 0 15,0 0 1,25 0-16,-25 0 16,1 0-16,24 0 15,-25 0-15,-25 0 16,25 0-16,-24 0 15,24 0-15,-49 0 16,49 0-16,-25 0 16,25 0-16,-24 0 15,24 0 1,0 0-1,0 0-15,1 0 16,-1 0-16,25 0 16,-25 0-16,0 0 0,-25 0 15,26 0 1,-26 0-16,50 0 15,-25 0-15,-24 0 16,24 0-16,0 0 16,-25 0-16,50 0 15,-24 0-15,-26 0 16,25 0-1,0 0-15,-24 0 16,49 0-16,-50 0 16,50 0-16,-25 0 0,1 0 15,-1 0 1,25 0-16,-25 0 0,25 0 15,-25 0 1,0 0-16,1 0 16,-1 0-16,25 0 15,-25 0 1,0 0-1,25 0-15,-25 0 16,25 0 31,-24 0-16,24 0-15,-25 0-1,0 0-15,25 0 16,-25 0 15,25 0-15,-25 0-1,1 0 16,24 0-15,0 0-16,0 25 16,-25-25-1,25 25-15,0-25 16,0 25-16,0-1 15,0-24-15,0 25 16,0-25 0,0 25-1,0 0 1,0-25-1,0 0-15,0 25 16,0-25 0,0 0-16,0 0 15,25 0-15,-1 0 16,-24 24-16,0-24 0,25 0 15,-25 0-15,50 0 16,-25 25-16,-1 0 16,26-25-16,-25 0 15,0 0-15,24 0 16,-49 0-1,25 0-15,25 0 16,-26 0-16,1 0 16,25 0-16,-1 0 0,-24 0 15,0 0 1,25 0-16,-1 0 0,-24 0 15,25 0 1,-26 0-16,1 0 16,25 0-16,-1 0 15,1 0-15,0 0 16,-1 0-1,1 0-15,49 0 16,-49 0-16,-1 0 0,26 0 16,-26 0-16,1 0 15,24 0 1,-24 0-16,-25 0 0,24 0 15,1 0 1,-25 0 0,0 0-16,24 0 0,-24 0 0,-25 0 15,50 0 1,-1 0-16,-24 0 15,0 0-15,24 0 16,-24 0-16,0-25 0,25 25 16,-50 0-1,25 0-15,-1 0 16,1 0-16,-25 0 15,25 0 1,0 0-16,0 0 0,-1 0 16,1 0-1,0 0-15,-25 0 31,25 0-31,-25 0 16,0-25 0,0 25 77,0 0-77,0 0-16,-25 0 15,25-24-15,-25 24 0,25 0 16,-25 0-16,25 0 31,-24-25-31,-1 0 16,0 25-16,0 0 15,0 0-15,-24 0 0,-1-25 16,25 25 0,-24-25-16,-26 1 15,1 24-15,-1-25 16,1 25-16,0-25 15,-1 0-15,26 25 16,-26 0-16,1-25 31,-25 1-31,49 24 0,-24-25 31,-1 25-31,26-25 0,-51 0 16,51 0 0,-26 25-16,1-24 0,24 24 15,-24 0-15,-25-25 16,49 0-16,0 25 15,1 0-15,-1 0 16,1 0 0,24 0-16,0 0 0,0 0 15,25 0 1,-49 0-16,-1 0 31,25 0-31,0 0 0,1 0 16,-51 0-16,50 0 15,0 0-15,1 0 16,24 0-16,-25 0 31,0 0-31,25 0 0,-25 0 16,25 0-16,-25 0 0,1 0 15,-1 0 1,25 0-1,-25 0 1,25 0 0,-25 0-16,0 0 15,25 25-15,-24-25 16,24 0-1,-25 0-15,0 25 16,25-25 0,0 24-16,-25-24 15,25 0 1,-25 0-16,25 25 15,0-25 1,0 25-16,0 0 16,0-25-1,0 25 1,0-25-1,0 0-15,0 24 16,0-24-16,0 0 16,25 0-16,-25 25 15,0 0-15,25-25 16,0 0-16,-25 25 15,0-25-15,25 0 16,-1 25 0,1-1-1,-25-24-15,0 0 0,25 25 16,-25-25-16,25 0 15,0 50-15,-1-50 16,-24 25-16,50-25 16,-50 0 15,74 0-31,-49 0 0,0 0 15,25 24-15,-50-24 16,49 0-16,-24 25 16,25-25-1,-25 0 1,-1 0-1,1 0-15,0 0 16,0 0-16,0 0 16,-1 0-16,1 0 0,25 0 15,-25 0 1,74 0-16,-50 0 31,1 0-31,24 0 16,-49 0-16,0 0 0,25 0 15,-1 0-15,1 0 31,-1 0-31,1 0 0,0 0 16,-1 0-16,-24 0 16,0 0-16,49 0 15,-49 0-15,25 0 16,-25 0-16,49 0 15,-74 0-15,25 0 16,0 0-16,-1 0 16,1-25-16,-25 25 15,25-24 1,0 24-1,-25 0 1,0 0-16,0-25 16,0 25-1,0-25 1,0 0-1,0 25-15,0 0 16,0 0-16,-25 0 16,25 0-16,-25 0 15,25-25-15,0 25 16,-25 0-16,1-24 31,-26-1-31,0 25 16,1-50-16,-26 25 0,-49 1 0,25-1 31,-273-50-31,273 51 31,-25 24-31,25-25 0,24 25 16,1 0-16,24 0 15,-24 0-15,49 0 16,0 0-16,0 0 15,25 0-15,-25 0 16,1 0-16,-1 0 31,0 0-15,25 0-16,-25 0 15,0 25 1,25-25-16,0 0 0,-24 0 16,24 0-16,0 24 15,-25-24-15,25 25 16,0 0-16,0-25 15,-25 0 1,25 25-16,0-25 16,0 25-16,0-25 15,0 24-15,0 1 16,0-25-16,0 25 15,0-25-15,25 25 16,-25 0-16,25-25 16,-25 0-16,49 24 0,-49 1 15,50 0 1,-25 0-16,24-25 15,-24 25-15,25-1 16,-1 1-16,26 0 16,-26-25-16,-24 25 15,50-25-15,-1 0 16,0 0-1,-24 0-15,99 0 16,-100 0 0,1 0-16,24 0 15,-24 0-15,0 0 16,24 0-16,-24 0 15,-1 0 1,1 0-16,-25 0 16,49 0-16,-49 0 15,0 0-15,24 0 16,-24 0-16,25 0 0,-25 0 31,49 0-31,-49 0 0,24 0 0,-24 0 31,25 0-31,-25 0 0,-1 0 16,26 0-16,-25 0 15,0 0-15,24 0 16,-24 0-16,0 0 16,0 0-16,-1 0 15,1 0-15,-25 0 16,25 0-16,-25-25 15,0 0 1,25 25-16,-25 0 0,0-25 16,0 25-1,0-24 16,0-1-15,0 25 0,0-25-16,0 25 0,0 0 15,0 0 1,-25 0-16,25-25 15,0 25-15,0 0 0,-25-25 16,25 25 0,0-24-16,-25 24 15,1 0-15,-1-25 16,0 25-16,-25-25 15,1 0-15,24 0 16,-25 25-16,-24 0 16,24-24-16,-24 24 15,24-25 1,1 25-16,-1 0 0,25 0 15,1 0-15,-1 0 16,0 0-16,0 0 16,25 0-16,-25 0 15,25 0 1,-24 0-1,-1 0 17,25 0-17,-25 0 1,25 0-1,0 0-15,0 0 78,0 25 47,0-1-109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8:00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15925 14486 0,'0'0'109,"0"0"-94,0 0-15,0 25 32,0-25-32,0 25 15,0-25-15,25 24 0,-25-24 0,25 50 16,-25-50-1,24 50-15,-24-50 16,50 49 0,-25-24-16,0-25 15,-25 25-15,24-25 0,-24 0 16,25 0-16,0 25 31,0-1-31,0-24 16,-1 25-16,1-25 0,25 25 15,-25 0-15,-1-25 16,1 25-16,0-1 15,-25-24-15,25 0 16,0 25 0,-25-25-16,24 0 15,-24 0-15,25 0 16,-25 25-16,25-25 0,25 0 15,-50 25 17,74-25-32,-49 0 0,25 0 15,-26 0 1,1 0-16,0 0 0,0 0 15,0 0-15,-25 0 16,24 0 0,-24 0-16,25 0 15,0 0 1,-25 0-16,0 0 31,25 0-31,-25-25 16,25 25-16,-25 0 15,0-25-15,0 25 16,0-25-1,0 1-15,0 24 16,0-25-16,0 25 0,0-25 16,0 25-16,0-25 15,0 25 1,0-25-1,0 25-15,0-24 16,0 24 0,0-25-16,0 0 15,0 25-15,0-25 0,0 25 16,0-25-1,0 1-15,0-1 16,0 25-16,0-25 16,0-25-1,0 50-15,0-24 16,0 24-16,0-50 15,0 50-15,0-25 16,0 25-16,0-25 16,0 1-1,0 24 1,0-25-16,0 25 31,0 0-31,0 0 0,-25 0 16,25 0-16,-25 0 15,0 0-15,0 0 16,-49-25-1,49 25-15,0 0 16,-24 0-16,24 0 16,0 0-16,0 0 15,0 0-15,1 0 16,-1 0-1,0 0-15,0 0 16,0 0-16,1 0 16,-1 25-16,25-25 15,-25 0-15,25 25 0,-25-1 16,25-24-16,0 25 31,-25-25-31,25 25 16,0 0-16,0-25 15,0 25-15,0-25 0,0 24 16,0-24-1,0 25-15,0 0 0,0 0 16,0-25-16,0 25 31,0-1-31,0-24 0,0 25 16,25 0-16,0 0 15,-25 0-15,25-1 32,-25 1-32,25 0 0,-1 0 15,-24 0-15,25-1 0,-25-24 16,25 0-1,0 25-15,-25-25 32,25 0-32,-25 0 0,0 25 15,24-25-15,1 0 16,-25 0 31,25 0-47,-25 0 15,25 0-15,-25 0 16,25 0-1,0 0-15,-25 0 0,0 0 110,0 0-95,0 0-15,-25 0 16,25 0-16,-25 0 31,25 0-31,-25 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8:54.1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9699 3696 0,'25'0'62,"0"0"-46,-25 0-1,24 0-15,1 0 16,25 0-16,24 0 0,25 0 15,25 0-15,-24 0 16,24 0-16,25 0 16,-25 0-16,24 0 15,-48 0-15,-1 0 16,0 0-1,-49 0-15,24 0 16,0 0-16,1 0 16,-1 0-1,1 0-15,-1 0 16,25 0-16,-24 0 0,-26 0 31,100 0-31,-124 0 0,25 0 16,-26 0-16,26 0 15,-25 0 1,0 0-16,49 0 0,-49 0 15,24 0-15,-24 0 16,50 0-16,-1 0 16,1 0-16,-26 0 31,26 0-31,-1 0 0,0 0 15,1 0-15,-26 0 0,26 0 16,-26 0 0,75 0-1,-74 0 1,0 0-16,24 0 15,-24 0-15,24 0 47,199 0-47,-223 0 0,-1 0 16,1 0-16,-1 0 15,1 0-15,0 0 47,74 0-31,-124 0-16,49 0 31,-24 0-31,0 0 0,24 0 16,1 0-1,24 0-15,-49 0 16,0 0-1,0 0-15,25 0 0,-26 0 16,1 0-16,25 0 16,-25 0-1,-1 0-15,26 0 16,-25 0-16,0 0 15,-1 0-15,1 0 16,0 0-16,0 0 16,0 0-1,24 0-15,-24 0 0,-25 0 16,25 0-16,0 0 15,-25 0-15,24 0 94,-24 0-78,25 0-1,0 0 1,-25 0-16,25 0 15,-25 0-15,49 0 0,-49 0 16,25 0-16,25 0 16,-50 0-16,25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9:04.6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19398 12353 0,'0'0'156,"24"0"-124,-24 0-17,25 0 1,-25 0-16,25 0 0,-25 0 15,-4068 0-15,8186 0 16,-4094 0-16,1 0 16,0 0-16,0 0 31,-25 0-31,25 0 0,-25 0 15,24 0-15,1 0 16,0 0-16,-25 0 16,50 0-16,-26 0 15,1 25-15,25-25 16,124 0 15,-125 0-31,1 0 16,-1 24-16,26-24 15,-50 25-15,24-25 31,50 0-31,-49 0 16,-25 0-16,24 0 16,26 0-16,-26 0 0,1 0 15,0 0-15,24 0 16,-24 0-16,24 0 15,50 0 1,-124 0-16,50 0 31,-50 0-31,25 0 16,-25 0-16,24 0 15,-24 0-15,25 0 16,0 0-16,-25 0 16,25 0-16,24 0 15,-24 0-15,25 0 16,-1 0-16,26 0 0,-26 0 15,1 0 17,49 0-32,-49 0 0,-25 0 15,24 0 1,1 0-16,-1 0 0,-24 0 31,50 0-31,-50 0 16,-1 0-16,1 0 0,25 0 15,-25 0 1,-1 0-16,1 0 15,0 0-15,0 0 32,-25 0-32,25 0 0,-25 0 15,24 0-15,1 25 16,-25-25-16,25 0 15,25 0-15,-26 0 16,1 0-16,25 0 0,-25 0 16,24 0-1,1 0-15,-1 0 0,26 0 16,-50 0-16,24 0 15,-24 0 1,49 0-16,-49 0 16,0 0-16,25 0 15,-1 0-15,1 0 16,-25 0-1,24 0-15,-49 0 16,75 0-16,-50 0 31,24 0-31,-49 0 0,50 0 16,-50 0-16,25 0 31,-1 0-31,1 0 0,-25 0 16,25 0-16,-25 0 62,99 0-62,-99 0 16,25 0-16,0 0 0,-25 0 31,25 0-16,-25 0-15,24 0 32,-24 0-1,25 0-16,0 0-15,-25 0 32,25 0-1,-25 0-16,25 0 1,-1 0-16,-24 0 312,-24 0-296,24 0-1,-25 0-15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9:27.1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21159 14635 0,'0'0'78,"0"0"-63,25 0 32,-25 0-31,24 0-16,1 0 15,-25 0-15,0-25 16,25 25-1,-25 0-15,25 0 16,-25 0 0,25 0-1,-1 0 16,-24 0-31,25 0 16,-25 0 0,25 0-16,0 0 15,-25 0-15,25 0 16,-25-25-16,0 25 15,24 0-15,-24 0 16,50 0 0,-50 0-16,0 0 15,25 0-15,-25-25 16,25 25-16,-1 0 15,-24 0 1,25 0-16,-25 0 16,0-24-16,25 24 0,-25 0 15,25 0-15,0 0 16,-25 0-16,24 0 15,-24 0 17,25 0-17,0 0-15,-25 0 16,25 0-16,-25 0 15,25 0-15,-25 0 16,24 0 0,1 0-16,-25 0 15,25 0-15,-25 0 16,25 0-1,-25 0 17,0 0 170,0 0-170,0 0-17,0 24 1,0-24-16,-25 0 0,25 25 31,0 0-15,-25-25-16,0 0 15,25 0 16,-24 0-31,24 0 0,-25 0 16,25 0-16,-25 25 16,0-25-1,25 0 48,-74 25-63,49-25 0,25 0 15,-25 0-15,25 0 0,-49 0 16,49 24-16,-25-24 31,0 0-31,0 0 16,25 0-16,-25 0 0,25 0 31,0 0-31,-24 25 0,-1-25 31,25 0-31,-25 0 47,25 25-16,0-25 16,-25 25-47,25-25 15,0 25 1,0-25 15,0 24-15,0 1-1,0-25-15,0 0 16,25 0 0,0 0-16,-25 0 31,25 0-31,-25 0 0,24 0 15,-24 0 1,25 0-16,0 0 0,-25 0 16,25 0-16,0 25 15,-1-25-15,1 0 16,0 0-16,0 0 15,-25 0-15,25 0 16,-25 0-16,0 25 16,24-25-16,1 25 15,-25-25-15,25 0 16,-25 0-1,25 0 1,0 0-16,-25 0 16,24 0-16,-24 0 15,25 0-15,-25 0 16,25 0-16,0 0 15,-25-25 1,25 25 0,-25 0-16,0 0 15,24 0-15,-24-25 31,25 25-31,-25 0 0,0-25 0,25 25 16,-25-25 0,0 1-16,0 24 15,0-25 1,0 25-16,0-25 31,0 0-15,0 25-1,0 0-15,0 0 16,0-25-16,-25 25 15,0 0-15,25 0 16,-24 0 0,-1 0-16,25-24 15,-25 24-15,25 0 16,-25-25-1,25 25-15,-25 0 16,25 0-16,-24 0 31,24-25-31,-25 25 0,-25 0 16,25 0-16,1 0 15,-51 0-15,50 0 32,-74-50-32,74 50 15,1 0-15,24 0 16,-25 0-1,0 0-15,25 0 0,-25 0 16,25 0-16,-25 0 16,1 0-1,24 0-15,-25 0 16,25 0-16,-25 0 15,25 0-15,-25 0 47,-49 0-47,24 0 0,25 0 0,1 0 16,-1 0-1,25 0-15,0 25 32,0 0-32,0-25 15,0 25 16,0-25-31,0 25 16,0-25-16,0 0 16,0 24-1,0-24-15,0 25 16,0-25-16,0 0 15,25 25 1,-25-25-16,0 25 16,24 0-1,-24-25-15,0 24 16,25-24-16,-25 0 15,0 25-15,25-25 16,-25 0 0,0 0-16,25 0 15,0 0-15,-25 25 16,0-25-16,24 0 15,-24 0-15,25 0 16,-25 25-16,25-25 31,-25 0-31,25 0 0,0 0 16,-1 0-16,1 0 15,-25 0-15,50 0 16,-25 0 0,-1 0-16,1 0 0,0 0 31,0 0-31,0 0 15,-1-25-15,-24 25 0,25 0 16,-25-50-16,25 50 16,0-24-16,-25-1 15,0 0-15,25 25 16,-25-25-16,0 25 15,0-25-15,0 25 16,0-49 0,0 49-1,0-25-15,0 25 31,0-25-15,0 25 0,0 0-1,-25 0-15,25-25 16,0 25-16,-25 0 31,0 0-15,25 0-16,-25 0 0,25 0 15,0-24 1,-24 24-1,-1 0-15,25 0 0,-25 0 16,25 0-16,-25 0 16,25 0-16,-25 0 15,25-25-15,-24 25 16,24 0-1,0 0 48,0 0-48,-25 0 1,25 0 0,0 25-1,-25-25-15,0 0 16,25 0-1,0 0 1,-25 0-16,25 24 31,0-24-31,-24 0 0,24 0 16,0 25-1,-25-25-15,25 0 16,-25 0 0,25 25-1,0-25 1,-25 0-16,25 0 15,0 0 17,0 25-1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9:31.4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22300 14511 0,'-25'0'78,"25"0"0,0 0-63,0 0-15,0 25 16,0-1-1,0-24-15,0 25 0,0-25 16,0 25-16,0 0 16,0-25-16,0 25 15,0-25-15,0 24 16,0-24-16,0 25 31,0 0-31,0-25 16,0 25-16,0 0 0,0-1 31,25 1-31,-25-25 15,0 25-15,0-25 16,25 25-16,-25 0 0,24-25 16,-24 0-16,0 0 15,0 24 1,50 1-1,-50-25-15,25 0 16,-25 0-16,25 25 16,-1-25-1,1 25-15,-25-25 16,50 25-16,24-25 15,-74 0 1,25 0 0,0 0-16,0 0 0,-1 0 15,1 0 16,-25 0-15,25 0-16,-25 0 0,0 0 16,0 0-1,0-25-15,25 25 0,-25 0 16,0-25-1,0 0-15,0 25 16,0-25-16,0 25 16,0-24-16,0-1 15,0 25-15,0-25 16,0 25-16,0-25 15,0 25-15,0-25 16,0 1-16,0 24 16,0-25-16,0 25 15,0-25-15,0 0 16,0 25-16,0-25 15,0 25 1,0-24 0,0 24-1,0-25-15,0 25 31,0-25-31,0 25 0,-25 0 16,25 0 0,-25 0-16,0 0 0,25-25 15,-24 25 1,-26 0-16,25 0 15,-24-25-15,-26 25 16,26-24-16,-1 24 16,0 0-16,26 0 15,-1 0 1,0 0-16,25 0 15,-25 0-15,25 0 0,-25 0 16,1 0-16,24 0 16,-25 0-16,25 0 15,-25 0 1,25 0-16,0 24 15,0-24-15,0 0 16,-25 25-16,25 0 0,-25-25 16,25 25-16,0-25 31,0 0-31,0 25 31,0-25-31,0 24 16,0 1-16,0-25 15,0 0-15,0 25 16,0-25-16,0 0 15,25 25-15,-25 0 32,25-25-32,-25 0 15,0 24-15,25-24 16,-25 0-16,0 0 15,99 25 32,-74 0-31,-25-25-16,25 0 15,-1 0 1,-24 0 0,25 0-16,0 0 15,0 0 1,-25 0-1,25 0-15,-1 0 0,-24 0 0,25 0 32,-25-25-32,0 25 0,0-25 15,0 25 32,0-124-47,0 100 0,0-1 16,0 25-16,0 0 15,0-25-15,0 25 16,-25 0-1,1 0 1,24 0-16,0-25 0,0 25 16,-25 0-1,25 0-15,0 0 0,-25 0 16,0 0-16,25 0 15,-25 0 1,25 0-16,-24 0 16,-1 0-16,0 0 15,25 0-15,-25 0 16,25 0-1,-25 0 17,1 0-17,24 0 1,0 0-1,0 0 17,0 25-32,0-25 15,0 25-15,0 0 16,24-25-16,-24 0 15,0 24-15,0-24 16,0 25 0,25-25-16,-25 25 0,0 0 15,25-25-15,0 0 16,-25 25-16,25-25 15,-25 0-15,24 0 16,-24 0-16,25 24 16,0-24-16,25 0 15,-26 25 1,1-25-16,25 0 15,-25 0-15,-1 0 16,-24 0-16,25 0 0,-25 0 16,25 0-1,25 0 1,-50 0-16,24 0 15,-24 0-15,25 0 16,-25-25-16,25 1 31,-25-1-15,0 25-16,25-25 15,-25 0-15,0 0 16,0 25 0,0-24-16,0-1 15,0 25-15,0-25 47,0 25 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9:34.1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23441 14585 0,'0'0'15,"0"0"-15,-25 0 16,25 0-1,0 0-15,-25 0 16,25 0 0,-25 0-1,25 0-15,-24 0 16,24 25 15,0-25-31,0 0 0,-25 0 16,25 0-16,0 25 15,-25-25 1,0 0-16,25 0 15,0 25 1,-25-25-16,25 0 140,0 24-124,0-24 0,0 25-16,0-25 15,0 25-15,0-25 16,25 25-16,0-25 15,0 49 1,-25-24-16,25 0 31,-25 0-31,24 0 0,-24-1 16,25-24-16,-25 25 31,25 0-31,0 0 0,-25-25 31,25 25-31,-25-25 47,24 24-47,1-24 0,-25 25 16,25-25-16,-25 0 31,25 0-31,-25 0 0,0 25 15,25-25-15,-1 0 16,-24 0-16,25 0 16,-25 0-1,25 0-15,-25 0 0,25 0 16,0 0-16,-25 0 15,24 0-15,-24 0 16,25 0 0,0 0-16,0-25 31,24 0-31,-49 25 15,25-49 1,-25 49-16,25-25 0,-25 25 16,0-25-16,0 0 15,25 25-15,-25 0 16,0-24-16,0 24 31,0-25-15,0 25-16,0 0 15,-25 0 1,25-25-16,0 25 15,0-25-15,-25 25 16,25 0 15,0 0-31,-25 0 16,1-25-16,24 25 15,0 0-15,-25 0 16,25-24-16,-25 24 16,0 0-16,0-25 0,-49 25 15,49-25 1,-24 25-16,-1-25 15,-24 25-15,24-25 16,25 25-16,-24 0 16,24 0-1,25 0-15,-50 0 0,50-24 16,-25 24-16,25 0 15,-24 0 1,-1 0-16,25 0 109,25 0 47,-25 0-140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9:52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20464 14660 0,'0'0'15,"0"0"17,0 0-17,25 0-15,-25 0 16,25 0-1,0 0-15,-25 0 0,24 0 16,1 0 0,25 0-16,24 0 0,1 0 15,-1 0-15,25 0 16,1 0-16,-1 0 15,-50 0-15,1 0 16,-25 0 0,74 24-16,-74-24 15,24 0-15,1 0 16,-25 0-16,24 0 15,1 0-15,24 0 16,1 0 0,-26 0-16,26 0 15,24 0-15,-49 0 16,-25 0-1,-1 0-15,1 0 0,0 0 16,0 0 0,0 0-16,24 0 15,-24 0-15,25 0 16,-1 0-16,-24 0 0,25 0 15,24 0-15,-24 0 16,-1 0-16,1 0 16,-25 0-16,49 0 31,-24 0-31,-26 0 0,26 0 15,-25-24-15,24 24 16,-24 0-16,25 0 16,-50 0-16,25 0 15,0 0-15,-1 0 16,-24 0-16,25 0 15,0 0-15,0 0 16,0 0-16,-1 0 16,1 24-16,-25-24 15,25 0-15,0 0 16,0 0-16,-25 0 15,99 25 1,-74-25 0,-1 0-1,26 25-15,-50-25 16,50 0-16,-50 25 15,24-25-15,-24 0 0,25 0 16,-25 0 0,25 0-1,0 0 1,-25 25-16,25-25 15,-25 0-15,24 0 16,1 0 0,-25 24-16,0-24 0,25 0 31,-25 0-31,0 25 0,0-25 15,25 0-15,-25 0 16,25 0-16,-1 0 16,1 25-1,-25-25-15,0 0 16,25 0-16,-25 25 15,25-25-15,-25 25 16,0-25 31,0 24 0,0-24-32,0 0 1,-25 0-16,25 0 15,0 0-15,-25 0 16,25 25 0,-49 0-16,24-25 0,-25 0 15,1 0-15,-1 0 16,0 0-16,1 25 15,-1-25-15,-24 0 16,24 0-16,25 0 16,-24 25-16,-26-25 15,1 0 1,0 0-16,-150 24 15,175 1 1,-75-25 0,74 0-1,25 0-15,-24 0 0,-1 0 16,-24 0-16,24 0 15,25 0-15,-24 0 32,-26 0-32,26 0 0,24 0 0,-50 0 31,51 0-31,-1 0 15,0 0-15,25 0 16,-50 0-16,25 0 16,25 0-16,-49 0 15,24 0-15,0 0 16,0 0-16,1 0 15,-26-25-15,25 25 16,-24 0-16,24 0 16,-74-24-1,74-1 1,-25 25-16,50 0 15,-25 0-15,1-25 16,-1 25-16,25 0 0,-25 0 16,25 0-1,-25 0-15,0 0 0,25 0 16,0-25-16,-24 25 15,24 0 1,-25-25-16,0 25 0,0-24 16,0 24-16,1 0 31,-1-25-31,0 25 15,25-25-15,-25 25 0,25-25 32,-25 25-32,25-25 0,-24 25 15,24-24-15,-25-1 16,25 25-16,0 0 31,-50-25-31,50 25 16,0 0-16,-25-25 15,25 25-15,0 0 0,-24 0 16,24-25-16,0 25 31,-25 0-15,0 0-16,25-24 15,0 24-15,0 0 16,-25 0-16,25 0 15,-25 0-15,0 0 16,25 0-16,-24 0 16,24 0-16,-25 0 15,25 0-15,-25 0 16,0 0-16,25 0 31,-25 0-15,25 0-16,0 0 15,-24 0-15,-1 0 16,25 0-1,0 24 17,-25 1-32,25-25 15,-25 0-15,25 0 16,0 0-16,0 25 15,-25-25-15,25 0 16,-24 25-16,24 0 16,0-25-16,0 24 31,0 1-31,0 0 15,0-25-15,0 25 16,0-25-16,0 25 16,0-25-16,24 0 15,-24 24-15,25 1 0,-25 0 16,25 0-1,0-25 1,0 0-16,-25 25 16,24-25-16,1 24 15,0 1-15,0-25 0,0 0 16,-25 25-16,49-25 15,-24 0-15,0 25 16,25 0-16,-26-1 16,26-24-16,24 0 15,-24 0 1,0 25-16,24 0 0,75 0 31,-100-25-31,-24 0 16,25 0-16,-25 25 15,-1-25-15,51 0 16,-50 0-16,24 0 31,1 0-31,-1 0 0,51 0 16,-51 0-16,26 0 15,-1 0-15,-24 24 16,74-24-16,-50 0 31,1 0-31,-26 0 16,50 0-16,-24 0 15,-26 0-15,26 0 16,-1 0-1,-24 0-15,24 0 16,-24 0-16,24-24 0,-49 24 16,25-25-1,-25 25-15,49 0 0,-49 0 16,24 0-16,1-25 15,-25 0-15,0 25 32,24 0-32,-49-25 0,50 1 15,-25 24-15,-1-50 31,51 0-31,-50 50 0,24-24 16,-49 24 0,25-25-16,-25 25 15,0-25-15,25 25 16,-25 0-16,0-25 15,25 0 1,-25 1-16,0-1 16,0 25-16,0-25 31,0 0-31,0 0 0,0 25 15,0-24-15,0-1 16,0 25-16,0-25 16,0 25-1,0-25-15,0 25 16,0 0-16,-25-49 15,25 49-15,-25-25 16,0 0-16,0 0 16,1 0-16,-1 25 15,25-49-15,0-1 16,-25-24-16,25-1 15,-25 75-15,0-25 0,1 25 16,-1-24-16,0 24 16,0 0-16,0 0 15,1 0-15,24 0 31,-25-25-31,0 25 16,0 0 0,25 0-16,-25 0 0,25 0 15,0-25 1,-24 25-16,24 0 15,-25 0-15,0 0 16,-25 0-16,-24-25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29:54.1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19745 14461 0,'-25'0'31,"25"0"-16,-25 0 1,0 0 0,25 0-16,-24 0 0,24 0 15,-25 0-15,25 0 16,0 25-16,-25-25 15,0 0-15,25 0 16,0 0-16,-25 0 16,25 0-16,0 25 15,-24-25 1,24 0-16,-25 25 15,25-1-15,0-24 0,0 0 32,-25 25-32,25-25 0,-25 25 0,25-25 15,0 25-15,0-25 16,0 25-16,0-25 15,0 24 1,-25-24-16,1 0 0,24 0 16,0 25-16,0 0 15,-25-25 1,25 0-16,0 25 0,0-25 15,0 25 1,0-25-16,0 24 16,0 1-16,0-25 15,0 25-15,0-25 16,0 25-16,0 0 15,25-25 1,-1 24 0,-24-24-16,25 0 15,-25 0-15,0 25 16,0-25-16,0 0 15,25 0-15,-25 25 16,25-25-16,0 0 16,-25 0-1,0 25-15,24-25 16,1 0-16,0 0 31,0 25-31,0-25 16,-1 0-16,-24 0 0,25 0 15,0 0-15,-25 0 16,25 0-16,0 0 15,-1 0-15,-24 0 16,50 0 0,-50 0-16,50 0 15,-50 0-15,25 0 0,-1 0 16,1 0-1,-25 0-15,0-25 16,0 0-16,0 25 16,0-25-16,0 25 15,0-49-15,0 24 16,0 25-1,0-50-15,0 50 16,25-49-16,-25 49 16,0-25-16,25-25 0,-25 50 15,0-25 1,0 1-16,0 24 15,0-25-15,0 25 16,0-25-16,0 0 31,0 25 0,0-25 47,0 25-46,0-24-32,0 24 31,0 0 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0:03.8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2332 5383 0,'0'0'47,"0"0"-32,0 0-15,25 0 16,-25 0 0,49 0-16,-24 0 15,0 0-15,0 0 16,0 0-16,-25 0 15,24 0-15,-24 0 16,25 0-16,0 0 0,0 0 16,0 0-1,24 0-15,-24 0 16,25 0-16,-26 0 15,26 0-15,0 0 16,-26 0 0,26 0-16,0 0 15,-1 0-15,26 0 0,-26 0 16,-24 0-16,25 0 15,-1 0 1,-24 0-16,25 0 16,-25 0-16,49 0 15,-24 0-15,-26 0 16,1 0-16,25 0 15,-50 0-15,25 0 0,-25 0 16,49 0-16,-49 0 16,25 0-1,49 0-15,-49 0 16,0 0-16,49 0 0,-49 0 15,0 0-15,0 0 16,25 0-16,-1 0 16,-24 0-16,49 0 15,-49 24 1,25-24-16,-25 0 15,24 0 1,-24 0-16,0 0 0,0 0 16,-1 25-16,1-25 15,-25 0-15,25 0 16,0 0-1,-25 0 32,0 0-47,25 0 16,-25 0-1,24 0 48,-24 25-48,0-25 1,25 0 0,-25 25-1,0-25-15,25 0 16,-25 0-16,25 0 47,-25 25-47,0-25 15,0 0-15,25 0 31,-1 0 1,-24 24-32,0-24 15,0 0-15,0 25 16,0 0-1,0-25-15,0 25 32,0-25-17,0 25-15,0-1 31,0-24 1,0 0-17,0 0 1,-24 0-16,24 0 15,-25 0-15,25 0 32,-25 0-32,0 0 0,25 0 15,-25 0-15,25 0 16,-24 0-16,24 0 15,-50 0-15,50 0 16,-25 0 0,25 0-16,-25 0 15,25 0 204,0 0-204,0 0 1,0 0-1,25 0-15,-25 0 16,25 0 0,-25-24-1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0:43.3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12725 5308 0,'25'0'15,"-25"0"17,25 0-17,0 0 1,-1 0-16,-24 0 0,25 0 31,0 0-15,0 0-16,0 0 0,-25 0 15,49 0-15,-24 0 16,0 0-16,24 0 31,1 0-31,-25 0 0,0 0 16,-1 0-16,-24 0 15,25 0-15,-25 0 16,25 0-16,-25 0 15,25 0-15,0 0 16,-25 0-16,24 0 16,-24 0-1,25 0-15,0 0 16,-25 0-1,25 0-15,-25 0 0,25 0 16,-25 0 0,24 0-1,1 0 1,-25 0-1,25 0 1,-25 0 0,25 0 15,0 0-31,-25 0 0,25 0 0,-25 0 15,24 0 1,-24 0-16,0 0 16,25 0-16,0 0 15,-25 0-15,25 0 16,-25 0-16,25 0 15,-25 0 1,24 0-16,-24 0 31,25 0 0,-25 0-15,25 0 0,-25 25 62,0-25-63,0 0-15,0 0 16,-25 0-1,25 0-15,-25 0 16,1 0-16,-1 0 16,0 0-16,-25 0 31,1 0-31,-1 0 0,50 0 0,-50 0 15,26 0-15,-1 0 16,25 0 0,-25 0-16,0 0 0,0 0 15,25 0-15,-24 0 16,24 25-16,0-25 15,-25 0-15,25 0 16,-25 0-16,0 0 16,25 0-16,-49 0 15,49 0-15,-25 0 16,25 25-1,-25-25-15,0 0 16,0 0-16,25 24 0,0 1 16,-24-25-1,24 0-15,-25 0 16,25 25-16,-25-25 15,25 50-15,0-50 16,0 24-16,0 1 16,-25 0-16,25 0 15,0-25 1,0 49-16,0-24 0,0 0 15,0 0-15,0 0 16,25-1 0,-25 1-16,25 0 15,-25 0-15,49 0 0,-49 0 16,75-1-1,-26 26-15,-24-50 16,0 25 0,25 0-1,-50-25-15,49 0 0,-49 24 16,25-24-16,-25 0 15,50 25-15,-50-25 16,24 0-16,-24 0 16,25 0-16,0 0 15,-25 0-15,25 0 16,-25 0-16,25 0 15,0 0-15,-1 0 16,-24 0 0,25 0-16,0 0 0,0 0 15,-25 0-15,25 0 16,-1 0-16,1 0 15,-25-25-15,25 1 32,-25 24-32,0-50 0,25 25 0,-25 0 15,0-24-15,0-1 16,0 25-16,0 0 15,0-24-15,0 24 16,0 0-16,0 25 16,0-25-1,0-24-15,0 24 0,0 0 16,0-24-16,0 49 31,0-50-31,0 25 16,-25 0-16,25 1 15,-25-1-15,0 25 16,25-25-16,0 25 15,-24-25 1,24 25-16,-25 0 0,25-25 16,-25 25-16,0 0 15,0 0-15,1-24 16,-1 24-16,0 0 15,0-25-15,0 25 16,0 0-16,1 0 16,24 0-1,-50 0-15,50 0 16,-25 0-16,25 0 0,-25 0 15,25 0-15,-24 0 16,-1 0-16,0 0 16,0 0-1,-24 0-15,-1 25 0,25-25 16,0 0-1,1 24-15,-1-24 16,25 25-16,-25-25 16,25 25-16,-25-25 15,0 25-15,25 0 0,0-1 16,0 1-1,0 0-15,0 0 16,-24-25-16,24 25 16,0-1-16,0-24 15,0 25-15,0 0 16,0 0-16,0-25 15,0 25-15,0-1 16,0 1-16,24 0 16,1 0-1,-25 0-15,50-1 16,-50 1-16,49 0 15,-24-25-15,50 50 16,-51-25-16,1-25 0,25 24 16,-25 1-16,24-25 15,1 25 1,-25-25-16,-1 0 0,26 0 15,-25 0-15,0 25 16,24-25 0,-24 0-16,0 0 0,25 0 15,-50 0-15,24 0 16,-24 0-1,25 0 1,0 0-16,-25-25 0,0 0 16,0-24-16,0-1 15,0 25-15,0-49 16,0 24-16,0-24 15,0-1-15,0 26 16,0-26-16,0 50 16,0-49-16,-25 49 15,0 0-15,25 25 16,0-24-1,-24-1-15,24 0 16,0 25-16,0-25 0,-25 25 16,0-25-16,25 25 15,-25 0 1,25-24-16,0 24 15,-25 0-15,25-25 16,-49 25-16,24 0 16,0 0-16,0 0 15,-24 0-15,-1 0 16,25 0-16,0 0 15,-24 0 1,49 0-16,-50 0 16,50 0-16,-25 25 15,25-25 1,-24 0-16,24 0 15,-25 24-15,25-24 0,0 25 16,-25-25 0,25 50-16,-25-50 15,25 25-15,0-1 16,0 1-16,0 0 15,0-25 1,0 25-16,0 0 16,0-25-16,0 0 31,25 0-16,0 0 1,-25 0 0,25 0-16,-1 0 15,1 0-15,25 0 16,-1 0-1,26 0-15,-26 0 0,1 0 32,0 0-32,24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36.8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4093 15429 0,'0'0'156,"0"-25"-140,0 25-16,0 0 31,0 0-16,25 0-15,-25-25 0,50 25 16,-26 0 0,1 0-16,0 0 0,-25 0 15,25-25 1,0 25-16,-1 0 15,-24 0-15,25-25 16,0 0-16,-25 25 16,25 0-16,24-24 15,-49 24-15,50-50 16,0 50-16,-26 0 15,26-25-15,-25 25 16,-25-25-16,25 25 16,-1 0-16,-24 0 15,0-24-15,25 24 16,-25 0-16,25 0 15,-25-25 1,50 25-16,-50-25 0,24 25 16,-24 0-16,25-25 15,0 25-15,-25 0 16,25 0-16,-25 0 31,25 0-31,-1 0 0,-24 0 16,25 0-1,-25 0-15,25-25 16,0 25-16,0 0 15,0 0-15,-1 0 16,26 0-16,-25 0 16,0 0-16,-1 0 0,1 0 15,0-24 1,0 24-16,0 0 15,-25 0-15,24 0 16,1 0-16,0-25 16,-25 25-16,25 0 15,0 0-15,-1 0 31,26 0-31,-25 0 0,24 0 16,-24 0-16,0 0 16,25 0-16,-26 0 15,1 0-15,0 0 16,0 0-1,0 0-15,-1 0 0,1 0 16,-25 0-16,25 0 16,25 0-1,-26 0-15,1 0 0,25 0 16,-50 0-16,25 0 15,-1 0 1,1 0-16,25 0 16,-50 0-16,25 0 15,24 0-15,-24 0 16,25 0-16,-1 0 15,175 0 32,-200 0-47,1 0 31,0 0-31,-25 0 32,50 0-32,-26 0 15,-24 25-15,25-1 16,-25-24-16,25 25 31,0-25-31,-25 0 16,25 0-16,-25 25 15,0-25-15,0 25 16,24-25-16,-24 25 15,25-25-15,0 24 16,0-24-16,-25 25 16,25 0-16,-1-25 0,-24 0 15,25 25 1,-25-25-16,25 0 15,-25 25-15,25-25 16,-25 24-16,0-24 16,25 0-16,-25 0 31,24 0-16,-24 25-15,0-25 16,0 25-16,0-25 16,25 25-16,0 0 15,-25-25 1,0 0-16,25 0 0,-25 25 15,0-25-15,0 0 16,25 0 0,0 49-1,-25-49-15,0 25 16,0-25 15,0 25 0,0-25-15,0 0-1,-25 0-15,25 25 16,0-1-16,-25-24 31,25 0-15,0 0-16,-25 0 0,0 0 15,25 25-15,0-25 16,-25 0-16,25 0 16,-49 25-16,49-25 15,-25 25-15,0-25 16,0 0-16,25 0 15,-24 0 1,24 0-16,-25 0 16,0 0-16,0 0 15,0 25-15,1-25 16,-26 0-16,-74 24 31,74-24-31,26 0 16,-1 0-16,-25 0 31,-24 0-31,24 0 0,25 0 15,25 0 1,-24 0-16,-1 0 0,0 0 16,25 0-16,-50 0 15,26 0 1,-1 0-16,0 0 0,0 0 15,-25 0-15,1 0 16,24 0 0,-25 0-16,1 0 0,-1 0 15,1-24-15,24-1 16,-50 25-16,51 0 15,-1 0 1,-25 0-16,50 0 0,-25 0 16,1 0-16,-1 0 15,0 0-15,25 0 31,-25 0-31,0 0 16,25 0-16,-24 0 0,-1 0 16,0 0-16,0 0 15,0 0-15,-24 0 16,24-25-16,0 25 15,0 0-15,1 0 16,-1 0-16,25 0 16,-25 0-1,25 0-15,-25-25 0,25 25 16,-25 0-16,1 0 15,24 0-15,-25-25 16,25 25-16,-25 0 16,0 0-1,25 0-15,-25 0 16,25 0-16,-25 0 0,25 0 15,-24 0-15,-1 0 16,25 0-16,-25 0 31,0 0-31,0 0 0,25 0 16,-24-24-16,-1 24 15,0 0 1,25 0-16,-25 0 0,25 0 16,0 0-1,-25 0-15,1-25 16,24 0-1,-25 25-15,25 0 16,-25 0-16,25 0 16,-25-25-16,0 25 15,1-25-15,-1 1 16,25 24-16,-25 0 15,25 0 1,-25 0-16,25 0 0,-25 0 16,1-25-16,24 25 15,-25 0 1,25 0-16,-25 0 15,25 0-15,0-25 16,0 25 0,-25 0-1,25 0 1,-25 0-1,25-25 1,0 25-16,-24 0 62,24-25-46,0 25 0,0 0-1,0-25-15,0 25 16,-25 0 77,25-24-77,0-1 0,0 25 30,0-25-30,0 25-16,0-25 0,0 25 16,0 0-1,25 0-15,-25-25 16,24 25-16,1-24 15,-25 24-15,0 0 16,25 0-16,0-25 16,-25 25-16,25 0 15,-1 0-15,1-25 16,0 25-16,-25 0 15,25-25-15,0 25 16,-1 0 0,1 0-16,0 0 0,0 0 15,-25 0-15,0-25 16,25 25-1,-25 0-15,24 0 0,1 0 16,-25 0-16,25 0 16,0 0-16,0 0 15,24 0-15,-49 0 16,25 0-1,25 0 1,-1 0-16,-24 0 0,0 0 16,0 0-1,24 0-15,1 0 16,0 0-16,-1 0 31,50 25-31,-49-25 16,0 0-16,-26 0 15,1 0-15,0 0 16,49 0-16,-49 0 15,25 25-15,-1-25 16,-24 0-16,50 25 16,-51-25-1,1 25 1,0-25-16,0 0 0,0 0 15,-1 0-15,1 0 16,0 0 0,0 0-16,0 0 15,-1 0-15,1 0 0,0 0 16,0 0-1,0 0-15,0 0 16,24 0-16,-49 0 16,50 0-16,-25 0 0,24 0 15,-24 0 1,0 0-16,24 0 15,-24 0-15,0 0 16,0 0-16,0 0 16,-1 24-16,1-24 15,-25 0-15,25 0 16,0 0-1,-25 0 204,-25 0-204,25 0-15,-25 0 16,25 0-16,-25 0 16,-24 0-16,24 0 15,-49 0-15,-1 0 16,1 0-16,-1 0 15,-24 0-15,25-24 16,24 24 0,0 0-16,-24 0 15,24-25-15,-24 25 16,24 0-16,1 0 15,-26 0-15,26 0 0,-1 0 16,-24 0 0,24 0-16,25 0 15,1 0-15,-26 0 16,25 0-16,0 0 0,-24 0 31,24 0-31,0 0 0,0 0 16,-49 0-16,49 0 0,0 0 15,-24 0 1,24 0-16,0 0 15,-49 0-15,49 0 16,25 0-16,-25 0 16,0 0-1,25 25-15,0-25 16,-25 0-1,25 0 1,0 0 31,0 24 0,0-24-47,0 0 15,0 0 1,0 0-1,25 25-15,0-25 16,25 0-16,49 25 16,0-25-16,0 25 15,75 0 1,-25-1-16,0 1 0,-50-25 15,-25 0-15,1 0 16,-1 25 0,-24-25-16,-26 0 0,26 0 15,0 0-15,-26 0 16,1 0-16,0 0 15,25 0-15,-25 0 16,-1 0-16,1 0 16,0 0-1,-25 0-15,25 0 0,-25 0 16,0 0-1,0 0-15,25 0 16,-25 0 0,24 0-1,1 0-15,-25 0 16,0 0 93,0 0-93,-25 0-1,1-25-15,-1 25 16,0 0-16,-25 0 0,-24 0 15,49 0 1,-25 0-16,-24 0 16,0 0-16,24 0 0,-24 0 15,49 0 1,-25 0-16,1 0 15,24 0-15,0 0 16,0 0-16,0 0 16,25 0-1,-24 0-15,24 0 0,-25 25 16,25-25-16,-25 0 15,0 0-15,25 0 16,-25 0 15,25 0-15,0 0-16,-24 0 0,24 0 15,-25 0 1,25 25-16,0-25 47,0 25-47,0-25 15,0 25-15,0-25 16,0 0-16,25 0 16,-25 0-1,24 0-15,-24 24 0,50-24 16,0 25-16,-1 0 15,26-25-15,-1 25 16,-49-25-16,24 0 16,-24 0-1,25 25-15,-50-25 16,49 24-16,-49-24 15,25 0-15,25 0 16,-1 0-16,-24 0 16,25 0-16,-25 0 0,0 0 15,24 0 1,-24 0-16,-25 0 15,50 0 1,-26 0 0,-24 0-1,25 0-15,-25 0 16,25 0-16,0 0 0,24 0 15,-24 0 1,0 0-16,25 0 16,-26 0-16,1 0 0,0 0 15,-25 0 1,25 0-16,0 0 15,-25 0-15,0-24 16,0-1 0,0 25 15,0-25-16,0 25 1,0 0 0,0-25-16,0 25 15,-25-25-15,25 25 16,0-24-16,-25 24 15,25 0-15,0 0 16,-25 0 0,25-25-16,-25 25 0,25-25 15,-24 25 1,24 0-16,0-25 15,-25 25 1,25 0-16,0 0 16,0-25-16,-25 25 0,0-25 15,0 25 1,1 0-16,24 0 0,-25-24 15,25 24-15,-25 0 16,25 0-16,-25 0 16,0 0 46,25 0-46,0 0 15,0 0-16,0 24-15,0-24 16,25 0-16,-25 0 0,0 25 16,0-25-16,25 25 15,-25-25-15,0 0 16,25 25-16,-25-25 31,25 0-31,-1 0 0,-24 0 16,25 0-16,-25 0 15,25 0-15,0 0 16,24 0-16,1 0 15,-25 0-15,0 0 0,-1 0 16,1 0-16,0 0 16,-25 0-1,0-25-15,25 25 16,-25 0-1,0-25 1,0 0 0,0 25-1,0 0 1,0 0-16,0-24 15,0 24 1,-25 0 0,25-25-1,0 0-15,0 25 31,-25-25-31,25 25 32,-25 0-17,1-25-15,24 25 31,0 0-31,-25 0 16,25-24 0,-25 24-16,0 0 15,0 0-15,1-25 16,-26 25-16,-24-25 15,-1 25-15,1 0 16,-1-25-16,1 25 16,-100-25-1,125 1 1,-1 24-16,25 0 15,-24 0-15,24-25 16,-25 25-16,25-25 16,1 25-16,-26 0 15,25 0-15,0 0 16,-24 0-16,49 0 15,-25 0-15,0 0 16,0 0-16,1 0 16,-1 0-16,0 0 15,-49 0-15,49 0 16,-25 0-16,1 0 15,-26 0 1,26 0-16,-1 0 0,0 0 16,25 0-16,-24 0 15,49 0 1,-25 0-16,25 0 0,-25 0 15,0 0 1,25 0-16,-24 0 16,24 0-16,-25 0 15,0 0-15,25 0 16,-25 0-16,25 0 15,-25 0-15,25 0 16,-24 0 0,-1 0-16,25 25 15,0-25 1,-25 25-16,25-25 15,-25 24-15,0-24 32,25 0-1,0 0-16,-24 0 48,24 0-48,0 25 17,-25-25-17,25 0 48,0 25-63,0 0 15,0-25 1,0 25-1,0-25 17,0 24-32,0 1 15,0-25 16,0 0-15,0 25-16,0-25 16,0 0-16,0 25 0,25-25 15,-25 0 1,0 0-16,0 25 15,24-25-15,1 0 16,-25 24-16,0-24 0,0 0 16,25 25-1,-25-25 1,0 0-1,25 0 1,0 0-16,-25 0 16,0 25-16,24-25 15,-24 0-15,0 25 16,25-25-16,-25 0 15,25 0-15,-25 25 16,25-25-16,-25 0 16,25 0-16,-25 0 31,49 0-31,-49 0 15,25 0-15,-25 0 16,25 0-16,-25 0 16,25 0-16,-1 0 0,-24 0 15,25 0 1,-25 0-16,25 0 0,0 0 15,0 0 1,0 0-16,-1 0 31,26 0-31,-50 0 0,25 0 16,-25 0-16,25 0 15,-25 0-15,24 0 16,1 0-16,-25 0 16,25 0 15,-25 0 78,0 0-93,0 0-1,0 0 1,-25 0-1,0 0 17,25 0-17,-24 0 1,24 0-16,-25 0 15,25 0 1,-25 0-16,0 0 16,25 0-1,-25 0 16,25 0 313,0 0-344,0 0 62,25 0-15,0 0-32,-25 0 1,25 25 0,-25-25-16,25 0 15,-25 0-15,24 0 16,-24 0-16,25 0 15,-25 0-15,25 0 16,-25 24-16,0-24 16,0 25-16,25-25 15,0 0-15,-1 0 16,-24 0-1,25 0-15,0 0 0,0 0 16,-25 25-16,25-25 16,-1 0-16,1 0 15,-25 0-15,25 0 16,0 0-1,-25 0-15,25 0 16,-25 0-16,24 0 0,1 0 16,0 0-16,-25 0 15,50 0 1,-26 0-16,1 0 0,0 0 15,49 0 1,-49 0-16,25 0 16,-1 0-16,1 0 15,0 0-15,-1 0 16,1 0-16,-25 0 15,49 0-15,-49 0 16,25 0 0,-1 0-16,1 0 0,-1 0 15,1 0 1,-25 0-16,24 0 0,-24 0 15,0 0 1,0 0-16,-25 0 0,49 0 16,-24 0-16,0 0 15,-25 0-15,25 0 16,-25 0-16,25 0 15,-25 0 1,24 0-16,1 0 16,-25 0-16,25 0 0,0 0 15,0 0-15,-1 0 16,-24 0-16,25 0 15,0 0-15,0 0 16,-25-25 0,25 25-16,-1 0 15,-24 0-15,25 0 16,0-25-16,0 25 15,0 0-15,0-24 16,24 24-16,-49 0 16,25 0-1,-25 0-15,0-25 0,25 25 16,-25 0-16,0-25 31,0 25-31,0-25 62,0 25-46,0-25 0,0 25-1,0 0 1,0-25-1,0 25 1,-25 0 15,25 0-15,0 0-1,-25 0 17,0 0-32,25-24 15,0 24 1,0 0-1,-24-25 17,24 25-17,-25 0-15,0 0 16,25 0-16,0 0 15,-25-25 1,0 25-16,25-25 16,0 25-16,-25 0 15,1 0-15,24-25 16,-25 25-16,25 0 15,-25 0-15,25 0 0,0 0 16,-25 0 0,0 0-16,25 0 0,0-24 15,-24 24 1,24 0-1,0-25 1,-25 25-16,0 0 16,25 0-1,-25 0-15,25-25 16,-25 25-16,25 0 15,-24 0-15,-1 0 16,25 0 0,-25 0-16,25 0 15,-25 0 1,0 0-16,25 0 15,-24 0 1,24 0 0,-25 0-16,25 0 15,-25 0 1,0 0-16,25 0 15,-25 0 17,1 0-32,-1 0 15,25 0 1,-25 0-16,25 0 15,-25 0-15,25 0 0,0 0 16,-25 0-16,1 0 16,24 0-16,-25 0 15,25 25-15,0-25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0:45.5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14759 4986 0,'0'0'0,"-25"0"15,25 0-15,-24 0 16,-1 0-1,25 0 1,0 0-16,0 25 16,0-25-1,0 24-15,-25 1 16,25-25-16,0 25 15,0 25-15,0-50 0,0 24 16,0 26 0,-25-25-16,25 0 15,0-1-15,-25 1 16,25 0-16,0 0 15,0 24 1,0-24-16,0-25 0,0 50 16,0-25-16,25 24 15,-25 1-15,25-1 16,0 1-16,0 0 15,-1 24-15,1-24 16,0-1-16,0 1 16,24 0-16,-24-26 15,0 26-15,25 0 16,-1-26-16,-24 1 15,25 25 1,-1-25-16,-24-1 0,0-24 31,24 25-31,1-25 16,-25 0-16,0 25 15,24-25-15,-49 25 16,25-25-16,-25 0 0,25 0 16,0 0-1,-1 0-15,-24 0 16,75-25-16,-26 0 15,-49 0-15,25 25 16,-25-49-16,25 49 31,-25-25-31,25 0 0,-25 0 16,0 1-16,0 24 15,0-25-15,0 0 16,0-25-16,0 26 16,0-1-1,0 0-15,0-25 0,0 26 16,0-26-16,0 0 15,0 1-15,0-1 16,-25 0-16,0-24 16,0 24-16,25 1 15,-24 24 1,24 0-16,0 0 15,-25 1-15,0-1 0,25 0 16,-25 0-16,0 0 16,25 1-1,-24-1-15,24 0 0,-25 25 16,0-50-16,25 50 31,-25-24-31,0-1 0,1 25 16,-1-25-16,25 25 15,-50 0-15,25 0 16,1 0-16,-1 0 15,25 0 1,-50 0-16,50 0 16,-25 0-1,1 0-15,-1 0 0,25 0 16,-25 0-16,25 0 15,-25 0-15,0 0 16,25 0-16,-24 0 16,24 25-16,-25 0 15,0 24-15,25-24 16,0 25-1,0-1-15,0-24 0,0 25 16,0-1 0,0 1-16,0 24 0,0-49 15,0 25 1,25-26-16,-25 1 15,25 25-15,-1-50 0,-24 25 16,25-1 0,0 1-16,0 0 0,-25-25 15,25 0 1,-25 0-16,49 25 15,-49-25-15,50 25 16,-50-25-16,25 0 16,24 0-1,-24 0-15,0 0 16,24 0-16,-49 0 0,25 0 15,0-50-15,-25 0 16,25 26-16,0-76 16,-25 51-16,0-1 15,0 25 1,0-24-16,0-1 15,0 50-15,0-25 0,0 1 16,0-1-16,0 25 16,0 0 108,0 0-108,24 0-16,1 0 16,-25 0 15,25 0-31,0-25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02.8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18604 5308 0,'0'0'63,"0"25"-48,0-25 1,0 0-16,0 25 16,0-25-16,25 25 15,-25-25-15,24 0 16,1 49-16,-25-49 15,0 25-15,25 0 16,-25 0-16,25-25 16,-25 0-16,0 24 0,25-24 31,-25 25-31,24-25 0,-24 0 15,25 0-15,-25 0 16,25 0-16,0 25 16,-25-25-1,0 25 1,25-25-16,-25 0 47,25 0-16,-25 0 16,0 0-32,0-25 1,0 25-16,0-25 15,0 0-15,0 25 16,0-24-16,0-1 16,0 0-16,0-25 15,0 50-15,0-24 16,0-1-16,0 0 0,0 0 15,0 25-15,0-25 16,-25 1-16,25 24 31,0 0-31,-25-25 0,0 25 16,25 0-16,-25 0 15,25 0 17,-25 0-17,1 0-15,24 0 16,-25 0 15,25 0 0,0 0-31,0 0 16,0 49-16,0-49 15,0 25-15,0-25 32,-25 0-32,25 25 15,0-25-15,0 25 0,0 0 16,0-1-16,0-24 15,0 50 1,0-25-16,0 0 16,0 24-16,0-24 0,0 0 15,25 0-15,0-1 31,-25 1-31,0 0 0,24 0 0,1-25 16,0 25 0,-25-25-16,25 24 15,0-24-15,-25 0 16,25 0-1,-25 0-15,24 0 0,1 0 16,0 0-16,0 0 16,0 0-16,-1 25 15,1-25-15,-25 0 16,25 0-16,-25 0 15,25 0 1,-25 0 31,0 0-32,0-25-15,0 1 16,0-1-16,0 0 16,0 0-1,0 0-15,0 1 16,0 24-16,0-25 62,0 25-15,0 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06.2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20191 5333 0,'0'0'47,"25"0"-32,0 0 1,-25 0-16,25 0 0,49 0 16,1 0-16,49 0 31,223 50-31,-99-1 15,-25 1-15,-49-25 16,-50-1-16,0-24 0,-50 0 31,-24 0-31,-25 0 0,24 0 16,-49 0-16,25 0 15,-25 0-15,25 0 16,-25 0-16,25 0 16,-25 0 93,0 0-94,-25 0 1,25 0 0,-25 0-16,25 0 15,-25 0-15,0 0 16,-49 0-16,24 0 15,-24 0-15,-25 0 16,-149 0-16,149 0 16,-1 0-1,1 0 1,25 0-16,-1 0 15,1 0-15,24 0 16,50 0-16,-25 0 0,1 0 16,-1 0-16,25 0 15,-25 0 1,-25 0-1,50 25-15,-24-25 16,24 25 78,0-25-79,0 0-15,0 0 16,24 0-16,-24 25 15,25-25-15,0 0 0,49 0 32,1 0-32,-1 0 0,26 0 15,24 0-15,-50 0 16,50 0-16,-74 0 15,-1 0-15,1 0 32,49 0-32,-49 0 15,-1 0-15,1-25 0,-1 25 16,26-25-16,-50 25 15,24 0 1,-24 0 0,-25 0-16,0-25 78,0 25-47,0 0-16,-25 0-15,25 0 0,-25 0 16,1 0-16,-26 0 16,0 0-16,-74 0 15,0 0 1,-24 0-16,24 0 15,-25 0-15,25 0 16,-25 0-16,50 0 16,24 0-16,26 0 15,24 0-15,0 0 16,0 0-16,25 0 15,-25 0 1,1 0 0,24 0-16,-25 25 15,25-25-15,-25 0 16,25 0-1,0 25-15,-25 0 16,25-25-16,0 25 31,-25-1-31,25 1 0,0-25 31,0 25-31,0-25 0,0 50 0,0-50 16,0 24-16,0 1 16,25 0-1,0 0-15,49 49 16,-24-49-16,49 25 15,25-25 1,-24-1-16,48 1 16,26 0-16,-25 0 15,0 0 1,-50-25-16,25 0 15,-25 0-15,0 0 0,-24-25 16,-26 0-16,1 0 16,0-24-1,-26 49-15,26-75 16,0 50-16,-1-24 15,-49-1-15,50 25 0,-50 0 16,25 25-16,-1-49 16,-24 49-16,0-25 15,0 0-15,0 25 16,0-25-1,0 25-15,0-24 16,0 24-16,0-25 16,0 25-16,0-25 0,0 25 46,-24-25-46,-1 25 16,25-49-16,-25 49 16,0-25-16,-24 0 0,-1 0 15,25 0 1,0 25-16,-24 0 15,24 0 1,-49-24-16,24 24 16,-25-25-16,1 0 0,-25 25 15,24 0-15,-24 0 31,-74-25-31,98 25 16,-24 0-16,25 0 16,-26 0-16,1 0 15,25 0-15,-1 0 0,26 0 31,-1 0-31,25 0 16,-49 0-16,49 0 0,-49 0 16,24 25-16,-24 0 15,49-25-15,0 25 16,-49-1-16,74-24 15,-25 0-15,0 50 16,25-50 0,0 25-1,0 0-15,0-1 31,0-24-15,0 25-16,0-25 31,0 0-31,0 25 0,0-25 16,0 25-16,0 0 15,25-25-15,-25 0 0,25 0 16,-25 24-16,24-24 16,1 25-16,0 0 15,0-25-15,24 0 16,1 25-16,0 0 15,24-1 1,50 1 0,124-25-16,-124 25 0,25-25 15,-25 0-15,25 0 16,-50 0-16,-25 0 15,1 0 1,-1 0-16,-24-25 16,-25 0-16,-1 25 15,-24-24 1,25-1-16,0 0 15,-25 0-15,25 0 16,0-24-16,-25 24 0,0 0 16,0 25-16,0-25 15,0 25-15,0-24 31,0-1-31,0 25 0,0-25 16,0 25-16,0-25 16,0 0-16,0 25 0,0-24 15,0 24-15,-25 0 31,0-25-31,0 0 16,25 25-16,-25-25 0,1 25 31,-26 0-31,25-25 0,0 1 16,1 24-16,-1 0 15,25 0-15,-25 0 16,25 0-16,-25 0 16,25 0-1,-25 0 16,1 0-31,24 0 16,-25 0 0,25 0-16,-50 49 15,25-24-15,-24 49 0,-50-49 16,49 25-16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18.7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21630 6524 0,'25'0'16,"0"0"-16,-25 0 16,24 0-16,-24 0 15,25-25 1,0 25-16,0 0 0,0 0 15,-1 0 1,26 0-16,0 0 16,-26 0-16,26 0 0,0 0 15,-1 0 1,1 0-16,24 0 15,1 0-15,-26 0 16,26 0 0,-50 0-16,24 0 15,-24 0-15,25 0 0,-26 0 16,51 0-1,-26 0-15,-49 0 16,50 0-16,-25 0 16,0 0-16,-1 0 15,1 0-15,0 0 16,25 0-16,-50 0 15,49 0-15,1 0 16,0 0-16,-1 0 16,1 0-1,-1 0-15,1 0 16,-25 0-16,0 0 15,24 0-15,-24 0 16,0 0-16,-25 0 16,25 0-16,-25 0 15,24 0 1,-24 0 62,0 0-78,0 0 15,-24 0-15,24 0 32,-50 0-32,25 0 0,-24 0 0,-75 25 31,0-1-31,-25 1 0,0-25 15,25 25-15,0-25 0,25 0 16,24 0 0,1 0-16,24 0 0,1 0 15,24 0-15,0 0 16,0 0-16,25 0 15,-25 0-15,25 0 125,0 25-125,0-25 31,0 0-15,25 0-16,0 0 16,-25 0-1,25 25-15,0-25 16,24 0-16,1 24 15,49-24-15,25 25 32,298 0-32,-323-25 15,0 0-15,-24 0 0,-1 0 16,-49 0-1,24 0-15,-24 0 16,0 0-16,-25 0 16,25 0-1,-25 0 63,0 0-62,-25 0-16,0 0 15,25 0-15,-99 0 16,49 0 0,-49 0-1,25 0-15,-26 0 0,1 0 16,0 0-16,-25 0 31,50 0-31,-1 0 0,50 0 0,1 0 16,-26 0-16,50 0 15,-25 0 1,25 0-16,-25 0 15,25 0 79,0 0-47,25 0-32,-25 0 1,50 0-16,24 0 16,25 0-16,25 0 15,25 0-15,-25 0 16,0 0-16,-49 0 15,-1 0-15,-24 0 16,-25 0-16,-1 0 16,-24 0-16,0 0 15,0 0 32,0 0-31,0 0-16,-24-25 15,-51 0 1,-74 1-1,0-26-15,-49 25 16,24-24-16,-148 24 16,173 0-1,25 25-15,0 0 16,50 0-16,-1-25 15,50 25-15,1 0 16,-1 0-16,0 0 16,25 0-1,0 0 1,0 25-1,0-25-15,-25 25 0,25-25 16,0 25-16,0-25 16,-25 24-1,25 1-15,0-25 16,0 25-16,0-25 0,0 0 31,0 0-15,0 0-1,0 25 1,25-25-1,25 0-15,24 0 0,25 0 16,-24 0-16,49 0 16,-25 0-16,25 0 15,-25 0-15,-24 0 16,-1 0-16,1 0 15,-51 0-15,1 0 16,0 0-16,0 0 16,-25-25-16,25 25 15,-25 0-15,0-25 31,0 25 32,0 0-48,-25 0 1,25 0 0,-25 0-1,0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43.0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19298 12477 0,'0'0'47,"0"0"-16,25 0-31,0 0 16,-25 0-16,25 0 0,-25 0 16,25 0-16,-25 0 15,49 0 1,-49 0-1,25 0-15,25 0 16,-1 0-16,1 0 16,24-25-16,1 25 0,24-25 15,25 0-15,50 25 16,-100-24-1,25-1-15,-49-25 16,-1 50-16,1-25 16,24 1-1,-49 24-15,25-25 0,-25 25 16,-1 0-16,1 0 15,-25 0-15,25 0 32,0 0-32,0 0 15,-25 0-15,24 0 0,26 0 31,-25 0-31,25 0 0,-26 0 16,1 0-16,0 0 16,0 0-16,24 0 15,-24 0-15,0 0 16,0 0-16,24 0 15,1 0-15,0 0 16,-1 0-16,1 0 16,-1 0-16,-24 0 31,0 0-31,0 0 0,0 0 15,-1 0-15,1 0 0,0 0 16,-25 0-16,50 0 31,-1 0-31,-24 0 16,0 0-16,0 0 15,-1 0 1,1 0-16,0 0 16,0 0-16,24 0 15,-24 0-15,0 0 16,25 0-16,-25 0 15,-1 0-15,1 0 16,0 0-16,0 0 16,49 0-1,-49 0 1,0 0-16,24 0 15,1 0 1,-25 0-16,24 0 16,-24 0-16,25 0 15,-25 0-15,24 0 0,1 0 16,-1 0-16,1 0 15,0 0-15,-1 0 16,1 0-16,-1 0 31,1 0-31,25 0 0,-26 25 16,26-25-16,-26 24 15,1 1-15,24-25 0,-49 0 32,49 0-32,-49 0 0,0 0 15,0 0 1,-25 0-16,25 0 15,-1 0-15,-24 0 16,25 0-16,-25 0 16,25 0-1,0 0-15,-25 0 16,25 0-1,-25 25-15,24-25 0,-24 0 16,25 0-16,0 0 16,-25 0-16,25 25 15,-25-25-15,25 0 16,-1 0-1,-24 0 1,0 0-16,0 25 16,25-25-16,-25 0 156,0 0-141,0 0 1,-25 0-16,1 0 15,24 0-15,0 0 16,-25 0-16,0 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44.8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19695 12030 0,'0'199'0,"0"74"16,0-1-16,0-24 15,50-148-15,-25-26 16,49-74-16,50 0 15,-49 0-15,-1 0 16,25 0-16,0 25 16,-24-25-16,24 25 15,0-25 1,-49 0-16,-1 0 15,26 0-15,-26 0 0,1 0 16,0 0-16,24 0 16,-24 0-1,-1 0-15,1 0 16,0 0-16,-1 0 15,-24 0-15,25 0 16,-1 0-16,-24 0 16,0 0-16,0 0 0,24 0 15,-49 0-15,50 0 31,-25 0-31,-1 0 16,26 0-16,-25 0 16,24 0-16,-24 0 15,0 0 1,0 0-16,-25 0 15,25 0-15,-1 0 16,-24 0-16,25 0 16,-25 0-16,25 0 0,0 0 15,-25 0 1,25 0-16,-25 0 15,24 0 17,-24 0-17,25 0 1,0 0-16,-25 0 0,25 0 15,-25 0 1,25 0 0,0 0-16,-25 0 0,24 0 15,26 0 1,-25 0-16,24 0 0,26-25 15,-26 25 1,1-25-16,0 25 0,-1 0 16,50-25-16,-49 25 15,0-25-15,-1 1 16,1 24-16,24-25 31,50 0-31,-99 0 16,0 25-16,-25 0 15,74-25 16,-49 25-15,-25-24-16,0 24 0,25 0 16,-25-25-16,25 25 15,0-25-15,-25 25 16,0 0-16,24-25 15,-24 25 1,0-25-16,25 25 16,-25 0-16,0-24 15,25 24-15,-25 0 16,0-25-16,0 25 31,0-25-15,0 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50.7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14635 15478 0,'0'0'47,"0"0"-16,0 0-16,25 0 1,-25 0-16,25 0 16,0 0-16,-25 0 15,24 0-15,-24 0 16,25 0-16,0 0 15,-25 0-15,25 0 16,0 0 0,-1-25-16,1 25 0,0 0 15,0 0 1,-25 0-1,25 0 1,-25 0-16,24 0 31,1 0-15,-25 0-1,25 0 1,-25 0-16,25 0 0,0 0 31,-25 0-31,24 0 0,-24 0 16,25 0-16,-25 0 15,25 0-15,0 0 16,-25 0 0,25 0-16,-25 25 0,24-25 15,1 0-15,-25 25 16,0-25-16,25 0 15,-25 0-15,0 0 16,25 0 0,0 25-1,-25 0-15,24-25 16,-24 0-1,0 0-15,25 24 16,-25-24-16,0 0 31,25 0-31,0 0 16,-25 25-1,0-25 1,0 0 15,25 0 0,-25 0-31,24 0 16,-24 0 265,0 0-266,0 0-15,0 0 0,-24 0 32,24-25-32,0 25 15,0 0-15,0-24 16,-25 24-16,0-25 0,25 25 15,0 0 1,0-25-16,-25 25 16,25 0-16,-25 0 31,1-25-31,24 0 15,0 25-15,0 0 0,-25 0 16,25-24-16,0 24 16,-25 0-16,25 0 15,-25 0 1,0-25-16,25 25 15,-24 0-15,24 0 32,-25-25-32,0 25 0,0-25 15,25 25 1,-25 0-16,25 0 0,0 0 15,-24 0-15,-1 0 16,25 0 0,-25 0-16,25 0 15,-25 0-15,0 0 16,25 0-1,-24 0-15,24 0 16,-25 0-16,25 0 16,-25 0-16,0 0 15,25 0-15,-25 0 16,25 0-16,-24 0 15,-1 0-15,25 0 47,0 0-31,0 0-1,0 25 1,0-25 140,0 0-156,25 0 16,-25 0-16,24 0 15,1 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54.0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15826 15379 0,'0'0'140,"0"0"-124,0 0-1,25 0-15,-25 0 16,24 0 0,-24 0-16,25 0 0,-25 0 15,25 0 1,0 0-1,-25 0-15,25 0 16,-25 0-16,24 0 0,1 0 16,-25 0-16,25 0 15,-25 0-15,25 0 16,-25 0-1,25 0-15,-1 0 16,1 0-16,-25 0 0,50 0 16,-50 0-16,25 0 31,-25 0-31,24 0 15,1 0-15,-25 0 0,25 0 16,-25 25-16,25-25 0,0 0 16,-25 0-16,24 0 15,-24 0 1,50 0 15,0 0-31,-50 0 0,49 0 16,-49 0-1,75 0 1,-51 0-16,1 0 0,0 0 15,0 0 1,-25 0-16,25 0 31,-25 0-15,25 0 15,-25 0-15,24 0-16,1 0 15,-25 0-15,25 0 16,-25 0-16,25 0 15,0 0 1,-25 0 0,24 0-1,1 0 1,-25 0-1,25 0 17,0 0-17,-25 0 1,0 0-1,0 25-15,25-25 32,-25 0-17,0 0 1,0 24 15,0 1 0,0-25-15,0 25-1,0-25-15,0 25 32,0 0-32,0-25 15,0 0 1,0 24-16,0-24 15,0 0-15,0 0 16,-25 25-16,25-25 16,-25 0-16,25 0 15,-25 0-15,25 0 16,0 25-16,-25-25 15,25 0-15,-24 25 16,-1-25-16,25 0 16,-25 0-1,25 0-15,-25 0 16,0 0-16,25 0 0,-49 0 31,49 0-31,-25 0 16,0 0-16,25 0 15,-25 0 1,25 0-1,-25 0-15,1 0 0,24 0 16,-25 0-16,25 0 16,-25 0-16,25 0 15,-25 0-15,0 0 16,25 0-16,-24 0 15,24 0-15,-25 0 0,0 0 16,25 0-16,-25 0 16,25 0-1,-25 0 1,25 0-16,-24 0 31,-1 0-15,25 0-1,0 0 1,-25 0-1,25 0-15,-25 0 78,0 0 16,25 0-63,-24 0-15,24 0-1,-25 0 17,25 0-17,-25 0-15,0 0 31,25 0-31,-25 0 47,25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55.8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17736 15429 0,'0'0'156,"0"0"-141,0 0 1,0 0-16,0 24 15,0-24-15,0 0 16,0 25-16,25-25 16,-25 25-16,0-25 0,0 0 15,24 0-15,-24 25 16,25-25-16,0 25 31,-25-1-31,25-24 16,-25 0-1,0 0-15,25 0 0,-1 0 16,-24 0-16,25 0 31,-25 25-31,0-25 31,25 0-15,-25 0-1,25 0-15,0 0 16,-25 0-16,24 0 16,-24 0-16,25 0 15,0 0 1,-25-25-16,0 1 47,0 24-1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57.2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18529 15478 0,'25'0'78,"-25"0"-78,0 25 15,0-25-15,25 0 16,-25 0-16,0 0 16,25 0-16,0 25 15,-1-25-15,-24 25 16,25-1-16,0-24 15,0 25-15,0-25 16,24 50-16,-24-25 16,25-25-16,-1 24 15,-24 1-15,25-25 16,-25 25-16,-1-25 15,1 25-15,-25-25 32,25 0-32,0 0 0,-25 0 15,25 0-15,-25 0 0,24 0 16,-24 0 15,25 0-15,0 0-1,-25 0-15,0 0 16,0 0-1,0-25-15,0 0 0,25 25 16,-25-25-16,0 25 16,0-24-16,0-26 31,0 50-31,0-25 15,0 0 1,0 1 0,0 24-16,0-25 15,-25-25-15,0 50 16,25-25-16,-25 1 15,25 24-15,-24 0 16,-1-25-16,25 25 16,-25-25-16,25 25 15,-25-25 1,0 25-16,1 0 0,-1-25 15,0 25 1,0 0-16,0 0 16,1 0-16,-1 0 15,25-25-15,-25 25 16,25 0 155,0 0-155,0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44.7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4887 11187 0,'0'0'203,"0"0"-188,0 0 1,25 0 0,-25 0-16,24 0 0,1 0 31,-25 0-31,25 0 0,25 0 0,-1 0 15,1 0-15,0 0 16,-1 0 0,1 0-16,-25 0 0,-1 0 15,1 0 1,0 0-16,25 0 15,-50 0-15,24 0 16,26 0-16,-25 0 16,24 25-16,1-25 15,-25 0-15,24 0 16,1 25-1,-25-25-15,0 0 0,24 0 16,-49 0-16,25 24 16,25-24-16,-26 0 31,1 0-31,25 0 0,-25 0 15,-1 0-15,1 0 16,0 25-16,25 0 16,-25-25-16,-1 0 15,26 25-15,-25-25 16,0 0-16,24 0 0,1 0 15,-25 0 1,-1 0-16,26 0 16,-25 0-16,0 0 15,49 0-15,-49 0 16,0 0-16,24 25 15,1-25 1,-25 24-16,24-24 16,-24 0-16,0 0 15,0 0-15,49 0 0,-24 0 31,-1 0-31,-24 0 0,0 0 16,0 0-16,49 0 16,-74 0-1,25 0-15,25 0 16,-50 0-16,24 0 15,1 0-15,0 0 0,0 0 16,0 0-16,24 0 16,-24 0-1,0 0-15,24 0 0,1 0 16,-50 0-1,50 25-15,-26-25 0,1 0 16,0 0 0,0 0-16,0 25 15,-25-25-15,24 0 16,1 0-16,0 0 15,0 0-15,0 0 16,-1 0-16,1 0 16,0 0-16,25 0 15,-1 0 1,-24 0-16,0 0 15,0 0-15,0 0 16,-1 0 0,26 0-16,-25 0 15,0 0-15,-1 0 16,1 0-16,0 0 15,0 0 1,0 0-16,-1 0 0,1 0 16,-25 0-1,50 0-15,-50 0 0,25 0 16,-1 0-1,1 0-15,0 0 0,-25 0 32,25 0-32,0 0 0,-1 0 0,-24 0 15,25 0 1,0 0-16,0 0 15,0 0-15,-1 0 16,1 0-16,-25 0 16,25 0-16,0 0 15,-25 0 1,25-25-16,-25 25 15,24 0-15,1 0 32,-25 0-32,25 0 15,-25 0-15,25 0 16,-25 0-1,0-25-15,25 25 16,-1 0-16,-24 0 16,0 0-16,0-24 78,25 24-32,-25-25-46,0 0 0,0 25 16,0-25-16,0 25 16,-25 0-1,25-25-15,-24 25 16,24-24-16,0 24 15,-25 0-15,25 0 0,0 0 16,-25 0-16,25-25 16,0 25-1,-25 0 1,0 0-16,25-25 15,-24 25-15,24 0 32,-50 0-32,50 0 15,-25 0-15,0-25 16,1 25-16,-26-25 15,25 25-15,-24-25 16,-1 25-16,0 0 0,26 0 16,-26 0-1,0-24-15,26 24 16,-1 0-16,0 0 15,0 0-15,-24-25 32,-26 25-32,50 0 0,-49 0 15,49 0 16,-49 0-31,49 0 0,0 0 0,0 0 16,-24 0-16,24 0 16,0 0-16,-25 0 15,50 0-15,-49 0 16,24 0-16,0 0 15,0 0 1,1 0 0,-1 0-16,-25 0 0,25 0 0,1 0 31,-26 0-31,0 0 0,1 0 15,-1 0-15,1 0 0,-1 0 16,-24 0 0,-26 0-16,26 0 15,-1-25 1,1 0-16,0 0 0,24 25 15,-24 0-15,24 0 16,25 0-16,0 0 16,-24 0-1,-1 0-15,25 0 16,1 0-16,-1 0 0,0 0 15,25 0-15,-25 0 16,0 0-16,1 0 16,24 0-1,-25 0-15,0 0 0,0 0 16,0 0-16,1 0 15,-1 0-15,-25 0 16,0 0 15,-74 0-31,100 0 16,-1 0-16,-25 0 15,25 0-15,1 0 16,-1 0-16,25 0 16,-75 0-1,75 0 1,-24 25-16,-1-25 15,25 0-15,-25 0 16,0 0-16,0 0 16,-24 25-16,24-25 15,0 0 1,-24 0-16,-1 25 15,25-25-15,0 25 0,1-25 16,-1 0 0,25 0-16,-25 0 15,-25 0-15,50 0 0,-49 24 16,24-24-16,0 25 15,0-25-15,1 25 16,-26 0 0,50-25-16,-50 0 15,25 25-15,1 0 16,-26-25-16,25 0 15,0 24-15,25-24 16,-49 25-16,49-25 16,-25 0-16,25 0 0,0 25 15,0-25 16,-25 0-31,0 0 0,25 25 16,-24-25-16,24 0 16,0 25-16,0-25 15,0 24 1,0-24-16,0 25 15,0-25-15,0 25 16,0 0-16,0-25 16,0 25-16,0-25 15,0 24-15,0-24 16,0 25-16,24-25 15,-24 25-15,0-25 16,0 0-16,25 0 16,-25 25-16,0-25 31,25 0-31,-25 0 0,25 0 0,0 0 15,-25 25 1,0-25-16,24 0 16,-24 0-16,25 24 15,0-24-15,0 0 16,49 25-1,-49-25-15,0 25 16,49-25-16,-49 0 16,25 0-16,-25 0 31,49 25-31,-49-25 0,0 0 15,-25 0-15,24 0 16,1 0-16,0 0 16,-25 0-16,25 0 15,0 0-15,-25 0 16,24 0-16,-24 0 15,25 0-15,-25 25 16,50-25 0,-50 0-16,49 0 15,-24 0-15,0 0 0,0 0 16,49 0-1,-49 0-15,25 0 0,-26 0 16,26 0 0,0 0-16,-26 0 0,26 0 15,-25 0 1,0 0-16,24 0 15,1 0-15,-25 0 16,24 0 0,1 0-16,0 0 0,-26 0 15,1 0 1,25 0-16,-25 0 0,-1 0 15,1 0 1,-25 0 0,25 0-16,-25 0 15,25 0-15,0 0 16,-25 0-16,24 0 0,-24 0 15,25 0-15,0 0 16,-25 0 15,74 0-31,-49 0 16,25 0-16,-25 0 0,-1 0 15,1 0-15,0 0 16,25 0 0,-26-25-1,1 25-15,25 0 16,-1 0-16,1 0 15,25 0-15,-26 0 0,1 0 16,24 0 0,50 0-16,-99 0 15,0 0-15,24 0 16,-24 0-16,0 0 15,0 0-15,-25 0 16,25 0-16,-1 0 16,1 0-16,-25 0 15,50 0-15,-50 0 31,49 0-31,-24 0 0,-25 0 16,50 0-16,-50 0 16,25 0 15,24 0-31,-24 0 0,0 0 16,0 0-1,-1 0-15,1 0 16,0 0-16,0 0 15,0 0-15,0 0 16,-1 0-16,1 0 16,0 0-16,0 0 15,0 0-15,24 0 16,-24 0-1,0 0-15,24 0 16,1 0-16,0 0 16,-50 0 30,198-25-46,-173 25 0,0 0 16,24-25-16,-24 25 62,124-49 16,-50-26-62,-49 75 0,-26 0 15,1-25-16,-25 25 1,0-24 0,0-1 62,0 25-47,0 0-31,0 0 15,0-25-15,0 25 16,0 0 0,-25-25-16,25 0 15,-24 25-15,24-24 16,-25 24-16,0-25 15,0 0-15,25 0 16,-25 25 0,1-25-16,24 1 15,-25 24-15,0 0 0,0-25 16,25 25-1,-25 0-15,-49 0 16,24-25-16,1 25 0,-26 0 16,1 0-16,0 0 15,-1 0-15,1 0 16,-1 0-1,26 0-15,-1 0 16,25 0-16,-24-25 0,-1 25 16,25 0-16,-24 0 15,-1 0-15,0 0 16,1 0-16,-1 0 15,1 0 1,-26 0-16,1 0 16,24 0-16,-24-25 15,-1 0-15,1 25 16,24-24-16,-24 24 15,0 0-15,-1 0 16,1 0-16,-1 0 16,-24 0-16,0 0 15,-50 0-15,25 0 16,-25 0-16,50 0 15,0 0-15,24 0 16,1 0-16,-1 0 16,26 0-16,-1 0 15,1 0 1,24 0-16,0 0 0,0 0 15,0 0-15,1 0 16,-1 0-16,0 0 16,0 0-16,-49 0 15,24 0 1,1 24-16,-26 1 15,26-25-15,-1 25 16,25-25 0,0 0-16,1 0 0,-1 0 15,25 0-15,-25 0 16,0 25-16,0-25 15,25 0-15,-24 25 32,-1-25-32,0 0 0,25 0 15,0 25-15,0-25 16,0 0-16,-25 0 15,25 0 1,-25 0-16,25 24 16,0-24-16,0 25 15,0-25 1,0 25-1,0-25-15,0 25 16,0-25-16,0 0 16,0 25-16,0-25 15,0 24-15,0-24 16,25 25-16,0-25 15,0 0-15,-25 25 16,49-25-16,-49 25 16,25-25-16,25 0 15,-25 0-15,24 25 16,-24-25-16,0 0 15,24 24-15,-24-24 16,-25 0-16,50 0 16,-25 0-16,-1 0 15,1 0 16,25 0-31,-50 0 0,25 0 16,-25 0-16,24 0 16,-24 0 15,25 0-16,0 0-15,-25 0 16,25 0-16,-25 0 16,25 0-16,-1 0 15,1 0-15,0 0 16,0 0-16,0 0 15,-25 0-15,49 0 16,-49 0-16,25 0 16,-25 0-16,25 0 15,0 0 48,-25 0-48,24 0-15,-24 0 16,25 0-16,0 0 15,0 0-15,0 0 16,24 0-16,1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1:58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19646 15404 0,'0'0'125,"24"0"-94,-24 49-31,25-49 0,-25 25 16,0-25-16,25 0 15,-25 25-15,25 0 0,0-25 16,-25 25-1,24-25 1,1 24-16,-25 1 0,0-25 16,25 0-16,-25 25 15,0-25-15,25 0 16,0 0 15,-25 0 172,25 0-156,-25 0-16,24 0-31,-24 25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2:00.5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20663 15602 0,'0'0'93,"0"-25"-77,0 25-16,0 0 16,24 0-16,26 0 15,24 0-15,-24 0 16,25 0-16,-1 0 0,-24 0 15,-1 0-15,26 0 16,-26 0-16,1 0 16,-1 0-16,-24 0 15,25 0-15,-25 0 31,-1 0-31,1 0 0,0 0 16,0 0 0,24 0-1,-24 0-15,-25 0 16,25 0-16,-25 0 15,25 0-15,0 0 16,-25 0-16,24 0 16,-24 0-16,25 0 15,-25 0 1,25 0-16,0 0 15,-25 0-15,25 0 16,-25 0-16,24 0 16,1 0-16,-25 0 15,25 0-15,-25 0 16,25 0-1,-25 0 17,0 0-32,0 0 140,0 0-140,0 0 16,-25 0-16,0 0 15,0 0-15,-49 0 16,24 0-1,1 0-15,-26 0 16,1-24-16,24 24 0,-49-25 16,50 25-16,-1 0 15,0 0-15,1 0 16,-1 0-16,1 0 15,24 0-15,0 0 16,0 0 0,25 0-16,-25 0 31,25 0 62,0 0-77,25 0-16,0 0 16,0 0-16,24 0 0,175 0 31,-100 0-31,49 0 15,26 0-15,24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2:08.6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13693 16346 0,'0'0'32,"0"0"-17,0 0 1,24 0-16,1 0 0,-25 0 15,25 0-15,0 0 32,0-25-32,-1 25 15,1 0-15,0 0 0,0 0 16,0 0-16,24 0 15,-49 0-15,25 0 32,25 0-32,-26 0 0,-24 0 15,25 0-15,-25 0 16,25 0-16,0 0 15,-25 0 1,25 0 0,-25 0-16,24 0 0,1 0 46,-25 0-14,0 0-1,25 0-31,0 0 15,-25 0-15,25 0 0,-1 0 32,-24 0-32,25 0 15,-25 0 16,25 0 1,0 0-17,-25 0 1,0 0 15,0-24 0,0-1-15,0 25-16,0-25 0,0 25 15,0 0 1,0 0 0,-25 0-1,25 0-15,-25-25 16,25 0-1,0 25 1,-25 0 0,1 0-16,24-24 31,-25 24-31,25 0 15,-25 0-15,25 0 16,-25 0 15,0 0-31,25 0 0,-24 0 16,24 0-1,-25 0 1,0 0-16,25 0 16,-25 0-16,25 0 0,0 0 15,0 0-15,-25 0 16,25 0-16,-24 0 15,-1 0-15,25 24 32,0-24-32,-25 0 0,25 0 15,0 25-15,-25-25 16,25 0 15,0 0 0,0 25-15,0-25-16,-25 0 62,1 0-46,24 25-16,0 0 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2:42.8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22300 6672 0,'0'0'15,"25"0"1,-1 0-16,-24 0 31,25 0-31,-25 0 16,25 0-1,-25 0 1,25 0-16,0 0 0,24 0 15,-24 0-15,0 0 16,24 0-16,-24 0 16,0 0-16,25 0 15,-26 0-15,1 0 16,0 0-16,25 0 15,-1 0-15,-24 0 16,25 0-16,-26 0 16,1 0-1,0 0-15,50 0 16,-51 0-16,1 0 15,-25 0-15,25 0 16,0 0-16,0 0 16,-25 0-1,0 0 157,0 0-157,-25 0-15,25 0 16,-25 0 0,-25 0-16,1 0 0,-26 0 15,1 0 1,-1 0-16,1 0 15,24 0-15,-24 0 16,0 0-16,24 0 16,0 0-1,1 0-15,-1 0 0,1-24 16,24 24-1,0 0 1,25 0-16,-25 0 0,25-25 16,0 25-1,-25 0-15,25 0 31,-24 0-31,-1 0 0,25 0 16,-25 0 0,25 0 15,-50 0-31,50 0 15,-24 0-15,24 0 16,-25 0-16,25 0 16,-25 0-1,0 0 1,25 0-1,-25 0 17,25 0-32,-25 0 93,25 0 32,0 0-109,25 0-1,-25 0 1,25 0-16,-25 0 15,25 0 1,-25 0-16,25 0 16,0 0-16,24 0 15,1-25-15,-1 0 16,-24 25-1,25 0-15,-1 0 16,1 0-16,-25 0 0,24 0 16,1 0-16,0-25 31,-1 25-31,1 0 0,24-24 15,-24 24-15,-1 0 32,100-25-32,-124 25 15,25 0-15,-25 0 16,24 0-16,-49 0 0,25 0 15,0 0-15,-25 0 16,25 0-16,-25 0 16,49 0-16,-49 0 15,25 0-15,-25 0 31,25-25-31,-25 25 94,0 0-78,0 0-1,-25 0 1,25 0-16,-25 0 15,0 0-15,-49 0 16,24 0-16,-24 0 16,-25 0-16,24 0 0,-24-25 31,-25 25-31,25 0 15,-174-25-15,174 25 16,49 0-16,1 0 16,24 0-1,-25 0-15,25 0 16,0 0-16,1 0 15,-1 0 1,0 0-16,25 0 0,0 0 156,0 0-140,25 0-16,-25 0 0,25 0 15,-25 0 1,49 0-16,-24 0 15,0 25-15,49-25 0,-24 0 16,74 0 0,-25 0-16,-24 0 15,-1 0 1,0 0-16,1 0 15,74 0 1,-100 0 0,-24 0-16,0 0 0,-25 0 15,25 0-15,-25 0 16,24 0-16,1 0 15,-25 0-15,25 0 16,-25 0-16,25 0 16,-25 0-16,25 0 15,0 0-15,-25 0 16,24 0-16,-24 0 15,25 0 1,0 0-16,-25 0 0,25 0 16,-25 0-16,0 0 15,0 0 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2:53.2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8831 3671 0,'0'0'31,"0"0"-15,25 0-16,-25 0 15,24 0-15,1 0 16,0 0-16,0 0 15,0 0 1,-1 0-16,1 0 16,25 0-16,-25 0 0,-1 0 15,26 0-15,-25 0 16,74 0-1,-49 0-15,24 0 16,-24 0 0,-1 0-16,1 0 15,0 0-15,24 0 16,-24 0-16,24 0 0,-24 0 15,-1 0 1,1 0-16,-25 0 0,-1 0 16,26 0-16,24 0 15,-24 0-15,-25 0 16,24 0-1,1-25-15,-25 0 16,25 25-16,-1-24 16,-24 24-16,0 0 15,24 0-15,1-25 16,-25 25-16,24 0 15,26 0-15,-50 0 16,49 0-16,-24 0 16,-1 0-16,26 0 31,73 0-31,-73 0 0,-1 0 15,1 0-15,173 0 32,-199 0-32,26 0 15,-26 0-15,-24 0 16,0 0-16,49 0 15,-49-25 1,0 25 0,25 0-16,49 0 0,0-25 15,0 0-15,-49 25 16,24 0-16,-49 0 15,-25 0 1,25 0 0,-25-24-16,25 24 15,-25 0 1,25 0-16,-25 0 15,49 0-15,-49 0 0,25 0 16,25 0-16,-1 0 16,-24 0-1,25 0-15,-1 0 0,1 0 16,-25 0-16,24 0 15,-49 0-15,25 0 16,0 0 0,0 0-16,-1-25 15,1 25-15,0-25 16,0 25-16,0 0 15,24 0-15,-24 0 0,25 0 47,123 0-47,-98 0 16,-26 0-16,1 0 0,0 0 15,24 0-15,0 0 16,1 0-16,-1 0 16,1 0-1,-1 25-15,0-25 0,1 25 16,-1-25-16,100 24 15,-124 1 1,-1-25-16,-24 0 16,25 25-16,-26-25 15,1 0-15,25 0 16,-25 0-16,-1 25 15,1-25-15,0 0 16,0 25-16,24-25 16,1 0-16,-25 0 15,24 0-15,1 24 16,-25-24-16,0 25 15,-1-25 1,1 0-16,-25 0 0,25 0 16,0 0-16,0 25 15,-1-25-15,1 0 16,0 0-16,-25 25 15,74-25 32,-49 0-47,-25 0 0,25 0 16,0 0-16,-25 0 15,25 0-15,-25 0 16,24 0 0,-24 0-16,25 0 15,0 0-15,-25 0 31,0 0 16,-25 0-31,25 0-1,-25 0-15,25 0 16,-49 25-16,-1-25 16,-24 25-16,-1-25 15,1 0-15,-25 0 16,0 0-16,-25 0 0,24 0 15,1 0 1,25 0 0,-25 0-16,24 0 0,1 0 15,-1 0-15,1 0 16,-1 0-1,-24 0-15,50 0 16,-26 0-16,-24 0 16,-75 0-1,75 0-15,50 0 16,-1 0-16,50 0 15,-50 0-15,50 0 16,-25 0-16,25 0 16,-24 0-1,-1 0-15,0 0 0,0 0 16,-49 0-16,-1 0 15,1 0-15,-25 0 32,0 0-32,-1 0 0,1 0 15,-25 0 16,-174 0-31,224 0 16,0 0-16,24 0 16,0 0-16,-24 0 0,0 0 15,24 0 1,0 0-16,1 0 31,-26 0-31,1 0 16,0 0-16,24 0 15,0 0-15,1 0 31,-75 0-31,99 0 0,-25 0 16,25 0 0,1 0-16,-76 0 15,76 0 1,-26 0-16,0 0 0,26 0 15,-26 0-15,25 24 16,-24-24-16,24 0 16,0 0-1,25 0-15,-25 25 16,25-25-16,-25 0 0,1 0 15,24 0 1,0 0 0,-25 25-16,25-25 0,-25 0 15,0 0-15,0 0 16,25 0-16,-24 0 15,24 0-15,-25 0 16,0 0 15,25 0-15,-25 0-1,25 0-15,-25 0 16,1 0 0,24 0-1,-25 0-15,25 0 31,-25 0-31,25 0 16,-25 0-16,0 0 0,25 0 16,-25 0-16,25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2:59.2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14362 12353 0,'25'0'125,"-25"0"-110,25 0 1,-25 0 0,25 0-1,-25 0-15,24 0 16,1 0-16,-25 0 15,25 0-15,-25 0 16,25 0-16,0 0 16,-25 0-16,25 0 15,-25-25-15,24 25 16,-24 0-1,25 0-15,0 0 0,-25 0 16,25 0-16,-25 0 16,25 0-16,-1 0 15,-24 0 1,25 0-1,-25 0 1,25 0-16,-25 0 16,25 0-16,0 0 15,-25 0-15,24 0 31,26 0-31,0 0 0,-26 0 16,26 0-16,-25 0 16,24 0-16,-24 0 15,25 0-15,-1 0 16,26 0-16,-26 0 15,-24 0-15,0 0 16,0 0-16,0 0 16,-25 0-1,24 0-15,-24 0 0,25 0 16,-25 0-16,25 0 15,0 0-15,-25 0 16,25 0-16,-25 0 16,24 0-16,1 0 15,-25 0 1,25 0-16,25 0 15,-25 0-15,-1 0 16,1 0-16,0 0 16,0 0-16,24 0 15,-24 0 1,0 0-16,0 0 15,0 0-15,-1-25 16,26 25-16,-25 0 16,0 0-16,-1-25 15,26 25 1,-25 0-16,49-24 0,-49 24 15,25-25-15,-1 25 16,-24 0-16,-25 0 16,50 0-16,-26 0 15,1 0 1,25 0-16,-25 0 15,-1 0-15,1 0 0,0 0 16,0 0-16,25 0 16,-26 0-16,1 0 15,25 0 1,-25 0-16,24 0 15,1 0-15,-1 0 0,26 0 32,24 0-32,-49 25 15,24-25-15,-49 0 16,0 0-16,-1 0 15,26 0-15,-25 0 16,0 0-16,-1 0 16,1 0-16,-25 0 15,25 0-15,25 0 16,-50 0-16,49 0 15,-24 0 1,-25 0 0,50 0-16,-25 0 15,-25 0-15,24 0 16,1 0-1,0-25-15,-25 25 16,25 0-16,-25 0 0,25 0 16,-1 0-16,-24 0 15,25 0-15,-25 0 16,25 0-16,-25 0 31,50 0-31,-50 0 16,24 0-16,-24 0 15,25 0 1,0 0-1,-25 0-15,25 0 16,-25 0 31,25 0-32,-25 0 32,0 0 62,24 0-93,-24 25 78,25-25-94,-25 0 15,25 0-15,-25 0 16,0 24-1,25-24-15,-25 0 16,0 25-16,25-25 16,-25 0-16,0 0 15,24 0-15,-24 25 31,0-25-31,0 25 0,25-25 16,-25 0-16,25 0 16,-25 25-16,25-25 15,-25 0 16,0 0-15,0 0 436,0 0-389,-25 0-48,25 0-15,0 0 16,-25 0-16,25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3:01.5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19274 12402 0,'24'0'110,"-24"0"-95,25 0-15,0 0 0,0 0 16,49 0-1,-49 0 1,49 0-16,-49 0 16,25 0-16,-25 0 15,24 0 1,-24 0-16,0 0 0,0 0 15,-1 0-15,-24 0 16,25 0 0,0 0-16,0 0 15,-25 0-15,25 25 0,0-25 16,-1 0-1,26 0-15,-25 0 16,0 0-16,-1 0 16,1 0-1,0 0 1,25 0-16,-26 0 0,26 0 15,-25 0-15,24 0 16,1 0-16,-25 0 16,24 0-16,1 0 15,-25 0-15,0 0 16,-1 0-16,-24 0 15,25 0 1,0 0-16,0-25 0,0 25 16,-1 0-16,26 0 15,-50 0-15,50 0 16,-26 0-1,1 0-15,25 0 0,-25 0 16,0 0-16,-1 0 16,26 0-1,-25 0-15,0 0 16,24 0-16,-24 0 31,25 0-31,-26 0 0,1 0 16,0 0-16,-25 0 15,50 0-15,-26 0 16,1 0-1,0 0-15,25 0 32,98 0-32,-98 0 15,0 0-15,-1 0 16,50 25-1,-49-25-15,-25 0 16,24 0-16,-24 0 16,0 0-16,0 0 15,0 0-15,0 0 16,-25 0-1,49 0-15,-49 0 16,25 0-16,0 0 16,0 0-16,-1 0 15,-24 0-15,25 0 0,0 0 16,-25 0-16,25 0 15,-25 0-15,25 0 32,-25 0-32,24 0 0,1 0 15,-25 0-15,25 0 0,0 0 31,0 0-31,-25 0 16,24 0-16,1 0 0,25 0 16,-25 0-1,-1 0 1,1 0-16,-25 0 15,50 0-15,-25 0 16,49 0-16,-24 0 16,-26 0-16,51 0 15,-26 0 1,26 0-16,-25 0 15,-1 25-15,1-25 16,-1 0-16,1 0 0,-50 0 16,25 0-16,-25 0 15,25 0-15,-1 0 16,-24 0-1,25 0-15,-25 0 0,25 0 16,0 0-16,-25 0 16,25 0-16,-25 0 15,24 0 1,-24 0-16,25 0 0,0 0 47,-25 0-16,0 0 140,0 0-155,-25 0-16,-24 0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3:04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13395 13072 0,'0'0'31,"25"0"-15,-25 0-16,24 0 15,-24 0-15,25 0 16,0 0-16,0 25 16,25-25-16,-26 0 15,26 0-15,-25 0 16,49 0-16,-49 0 15,25 0-15,-1 0 16,26 0-16,-26 0 16,1 0-1,-1 0-15,1 0 16,0 0-16,-1 0 0,1 0 15,-1 0-15,-24 0 16,50 0-16,-51 0 16,1 0-1,25 0-15,-25 0 16,0 0-16,24 0 0,-24 0 15,0 0 17,49 0-32,-24 0 0,-25 0 15,49 25-15,-24-25 16,-1 24-16,1-24 0,-1 0 15,26 0-15,-26 0 16,1 0 0,0 0-16,-26 0 15,26 0-15,0 0 16,-26 0-16,1 0 15,25 0-15,-1 0 16,-24 0 0,25 0-16,0 0 0,-26 0 15,1 0-15,25 0 16,-25 0-16,24 0 15,1 0 1,-1 0-16,1 0 16,49 0-1,-49 0-15,24 0 0,-49 0 16,25 0-16,-1 0 15,1 0-15,-1 0 32,26 0-32,-26 0 0,1 0 31,25 0-31,-1 0 15,-49 0 1,24 0-16,-24 0 0,50 0 16,-51 0-16,1 0 15,25 0-15,-1 0 16,-24 0-16,0 0 15,25 0 1,-26 0-16,26 0 16,74 0 30,-74 0-46,-1 0 16,-24 0-16,0 0 31,49 0-31,-74 0 0,50 0 16,-25 0-1,0 0-15,24 0 0,1 0 16,-25 0-16,-1 0 16,26 0-16,-25 0 31,0 0-31,-1 0 15,1 0-15,0 0 0,-25 0 0,25 0 32,-25-24-32,0 24 15,25 0-15,-1-25 31,26-25-31,-25 50 16,-25-25 0,25 25-16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01.9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9575 3646 0,'0'0'31,"0"0"16,0 0 15,25 0-46,-25 0-1,25 0-15,-25 0 16,0 0-16,24 0 16,1 0-1,0 0-15,-25 0 16,25 0-16,-25 0 15,25 0-15,-1 0 16,-24 0-16,25 0 16,-25 0-1,25 0 1,0 0-1,-25 0-15,25 0 16,-25 0-16,24 0 0,-24 0 31,25 0-31,0 0 0,-25 0 16,25 0-16,-25 0 15,49 0-15,-24 0 16,0 0-16,25 0 16,-50 0-16,24 0 15,1 0-15,0 0 16,0 0-16,-25 0 15,25 0-15,-25 0 16,24 0 0,1 0-16,-25 0 15,25 0-15,-25 0 16,25 0-16,0 0 15,-25 0-15,25 0 32,-1 0-32,1 0 0,0 0 15,25 0 1,-50 0-16,49 0 15,-49 0-15,25 0 0,25 0 16,-26 0-16,1 0 16,0 0-16,-25 0 15,50 0-15,-50 0 16,24 0-16,26 0 15,-25 0 1,0 0-16,24 0 16,-24 0-16,0 0 15,-25 0-15,25 0 16,-1 0-16,1 0 15,-25 0-15,25 0 16,-25 0-16,25 0 16,0 0-16,-1 0 31,1 0-31,0 0 0,0 0 0,0 0 15,-1 0 1,1 0-16,0 0 16,0 0-16,0 0 15,0 0-15,49 0 16,-24 0-16,-1 0 15,1 0 1,-25 0 0,-1 0-16,26 0 0,-25 0 15,0 0-15,24 0 16,-24 0-16,0 0 15,0 0-15,-25 0 16,24 0-16,1 0 16,0 0-16,-25 0 15,50 0 1,-50 0-16,24 0 0,1 0 15,0 0-15,0 0 16,0 0-16,-1 0 16,-24 0-16,25 0 15,-25 0-15,25 0 16,0 0-16,0 0 15,-25 0 1,24 0-16,-24 0 16,25 0-16,0 0 15,0 0-15,0 0 16,-1 0-16,26 0 15,-25 0 1,0 0-16,0 0 16,-1 0-16,1 0 15,0 0-15,0 0 31,0 0-15,-25 0-16,24 0 16,-24 0-1,25 0-15,0 0 16,-25 0-16,25 0 15,-25 0 1,25 0-16,-1 0 16,-24 0-16,25 0 15,-25 0-15,50 0 16,-25 0-16,-1 0 0,1 0 15,0 0 1,0 0-16,0 0 16,-1 0-16,1 0 0,-25 0 15,25 0-15,-25 0 16,25 0-16,0 0 15,-25 0-15,24 0 32,1 0-17,0 0-15,49 0 47,-49 0-31,0 0-1,0 0-15,-25 0 16,25 0-16,-1 0 15,-24 0 17,25 0-32,-25 0 0,25 0 31,0 0-16,-25 0 1,25 0 15,-25 0-15,25 0-1,-25 0 173,0 0-173,-25 0 1,0 0-16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05.1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9674 3820 0,'0'0'78,"0"0"-62,25 0-16,0 0 15,-25 0 1,25 0-16,-1 0 0,1 0 16,25 0-16,-1 0 15,1 0-15,24 0 31,1 0-31,-26 0 16,-24 0-16,0 0 16,49 0-16,-74 0 15,25 0 1,25 0-16,-25 0 15,0 0-15,-1 0 0,1 0 16,25 0-16,-25 0 16,-1 0-16,26 0 15,-25 0 32,148 0-47,-123 0 0,-25 0 16,24 0-16,-24 0 15,50 0 1,-26 0-16,-24 0 15,0 0-15,49 0 78,125 0-78,-150 0 16,-24 0-16,0 0 16,25 0-16,-26 0 15,1 0-15,0 0 16,25 0-16,-26 0 15,1 0-15,25 0 125,99 0-125,-50 0 0,-99 0 31,49 0-31,150 0 110,-125 0-110,-49 0 0,-25 0 15,25 0-15,-25 0 16,25 0-16,-1 0 15,1 0 1,0 0-16,0 0 16,-25 0-16,25 0 15,0 0-15,-1 0 16,1 0-16,0 0 0,0 0 15,-25 0 1,25 0-16,-1 0 16,1 0-16,0 0 0,0 0 15,0 0-15,-1 0 16,-24 0-16,25 0 15,0 0-15,-25 0 16,25 0 0,0 0-16,-25 0 0,24 0 15,-24 0-15,25 0 16,0 0-1,0 0-15,-25 0 16,25 0-16,-1 0 16,-24 0-16,25 0 15,-25 0-15,25 0 16,-25 0-16,25 0 15,0 0-15,-25 0 16,24 0-16,-24 0 16,25 0-16,0 0 15,-25 0 1,25 0-16,-25 0 0,25 0 15,-25 0 1,24 0-16,1 0 16,-25 0-16,25 0 15,0 0 1,0 0-16,-25 0 31,24 0-15,-24 0-16,25 0 15,-25 0 1,25 0-16,0 0 0,-25 0 15,25 0-15,-25 0 16,25 0-16,-1 0 16,-24 0-16,25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46.7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11510 11137 0,'25'0'16,"-1"0"-16,-24 0 15,25 0 1,-25 0 15,25 0-31,0 0 0,-25 0 16,25 0-1,-25 0-15,24 0 0,-24 0 16,25 0-16,0 0 16,0 0-1,-25 0-15,49 0 0,-24 0 16,25 0-1,-25 0-15,24 0 16,1 0-16,-25 0 16,24 0-16,26 0 15,-1 0-15,-24 0 31,24 0-31,0 0 0,-49 0 16,0 0 0,74-25-1,-49 1 1,-25 24-1,0 0-15,-1 0 16,1 0-16,0 0 0,0 0 16,0 0-16,-25 0 15,49 0 1,-49 0-16,25 0 0,0 0 15,0 0 1,24 0-16,-49 0 0,25 0 31,0 0-31,0 0 16,-1 0-16,1 0 0,0 0 15,0 0-15,-25 0 16,25 0-16,-1 0 16,-24 0-16,25 0 15,0 0 1,0 0-16,-25 0 31,25 0-31,-25 0 140,0 0-124,0 0-16,0 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16.0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17364 12502 0,'0'0'93,"24"0"-77,1 0 46,-25 0-46,25 0 0,-25 0-1,25 0-15,-25 0 16,25 0-1,-1 0 17,-24 0-17,25 0-15,-25 0 16,25 0-1,0 0 32,-25 0 250,0 0-282,0 0 48,25 0-63,-25 0 15,0 0-15,24 0 16,-24 0-16,25 0 15,0 0 1,-25 0-16,0 24 16,25-24-1,-25 0-15,25 0 0,0 0 16,-1 0-1,26 25 1,0 0-16,-26 0 16,26-25-16,-50 0 15,25 0-15,-25 0 16,25 0-16,-1 0 15,-24 0 17,25 0-1,-25 0 31,25 0 188,0 0-203,-25 0-47,25 0 31,-25 0-31,24 0 0,-24 0 15,25 0 1,0 0-16,-25 0 16,25 0-16,-25 0 15,25 0-15,-1 0 16,-24 25-16,0-25 15,25 0 1,0 0 15,25 0-31,-50 0 16,24 0-1,1 0 1,0 0-16,-25 0 31,25 0-31,-25 0 16,25 0-16,-25 0 15,24 0-15,1 0 16,-25 0-16,25 0 16,0 0-1,0 0-15,-25 0 16,24 0-16,-24 0 15,25 0 1,-25 0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19.0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19323 12502 0,'0'0'16,"25"0"-1,-25 0 63,25 0-62,-25 0 15,25 0-15,-1 0-1,-24 0 16,25 0-31,-25 0 32,25 0-1,0 0-16,-25 0 17,25 0 30,-25 0-46,24 0-1,-24 0 16,50 0-31,-50 0 16,74 0 15,-74 0-15,25 0 62,74 0-63,-74 0-15,0 0 16,0 0-16,-25 0 16,25 0 30,-25 0-30,25 0 0,-1 0 15,-24 0-16,0-25 1,25 25-16,-25 0 16,25 0-16,-25 0 15,0 0-15,25 0 16,0 0-16,-25 0 15,24 0-15,-24 0 47,25 0-16,0 0 63,-25 0 15,25 0-93,-25 0 15,25 0 0,-25 0-15,24 0-16,1 0 15,-25 0-15,25 0 16,-25 0 0,25 0-1,0 0-15,-25 0 16,24 0-1,-24 0 1,25 0 0,-25 0-1,25 0 32,0 0 0,-25 0-16,25 0-15,-25 0-16,24 0 15,1 0 1,-25 0 15,25 0-15,-25 0-1,25 0 1,-25 0-1,25 0 1,-1 0 0,-24 0-1,25 0 1,-25 0-1,25 0 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23.1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21308 12452 0,'0'0'187,"0"0"-172,24 0 32,-24 0 0,25 0-31,0 0-1,-25 0 16,25 0 1,-25 0-17,25 0 1,-25 0 15,24 0-31,1 0 16,-25 0 62,25 0-78,-25 0 31,25 0 47,0 0-16,-25 0-31,24 0-31,-24 0 63,25 0-16,-25 0-16,25 0 0,0 0-15,-25 0-1,25 0 32,-25 0-31,24 0-1,1 0 1,-25 0-16,25 0 31,-25 0 16,25 0-32,-25 0 1,25 0 0,-1 0-16,-24 0 31,25 0-16,-25 0 17,25 0-32,0 0 31,-25 0-16,25 0 17,-25 0-32,24 0 140,-24 0-62,25 0-31,0 0 15,-25 0-62,25 0 16,-25 0 15,25 0-15,0 0-16,-25 0 15,24 0-15,-24 0 16,25 0 31,-25 0-32,25 0 1,0 0-1,-25 0 32,25 0 47,-25 0-1,24 0-77,1 0 46,-25 0-30,25 0-1,-25 0 0,25 0-31,-25 0 16,0 0 15,25 0 16,-1 0-32,-24 0 1,25 0-1,-25 0 1,25 0 31,-25 0-32,25 0 17,0 0-17,-25 0-15,0 25 31,24-25-31,-24 0 32,25 0-17,0 0 1,-25 0 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26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13891 13196 0,'0'0'94,"0"0"-78,0 0-16,25 0 0,-25 0 15,49 25-15,-49-25 16,50 0-16,-25 0 15,0 0 1,-1 0-16,26 0 16,-25 0-16,0 0 15,-1 0-15,1 0 0,0 0 16,-25 0-1,25 0-15,0 0 16,-25 0-16,24 0 16,-24 0-16,25 0 0,-25 0 15,50 0 1,-50 0-16,25 0 15,-25 0-15,74 0 32,-74 0-1,25 0-31,0 0 0,-25 0 15,25 0-15,-25 0 16,24 0-16,-24 0 0,25 0 31,0 0-31,-25 0 16,25 0-16,-25 0 31,25 0-31,-1 0 47,-24 0-16,25 0-15,-25 0-16,25 0 15,-25 0 1,25 0 15,0 0-15,-25 0 30,24 0 1,-24 0-16,25 0 1,0 0-17,-25 25 16,0-25 203,0 25-218,25-25-16,-25 24 16,0-24 62,25 0-32,-25 25-46,0-25 32,0 25-32,24 0 15,1-25 16,-25 0-15,0 25 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30.5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15999 13370 0,'0'0'140,"0"0"-124,25 0-16,0 0 15,-25 0 1,25 0 0,-25 0-16,25 0 15,-1 0 1,-24 0-16,25 0 15,-25 0-15,25 0 16,-25 0 0,25 0-16,0 0 0,-25 0 15,24 0-15,-24 0 31,25 0-15,0 0 0,-25 0-1,25 0 1,-25 0-16,25 0 15,-25 0 1,24 0 0,1 0-16,-25 0 0,25 0 15,-25 0 1,25 0-1,0 0-15,-25 0 16,24 0-16,-24 0 31,25 0-31,-25 0 16,25 0-16,0 0 0,-25 0 15,25 0-15,-25 0 16,49 0-16,-49 0 31,25 0-31,-25 0 0,25 0 16,0 0 31,-25 0-32,25 0 16,-25 0 1,24 0 30,-24 0-46,25 0 15,0 0-31,-25 0 31,25 0 0,-25 0-15,25 0-1,-1 0 1,-24 0 15,25 0-15,-25 0-1,25 0 1,-25 0 0,25 0 93,0 0 218,-25 0-171,24 0-156,-24 0 16,0 0 0,25 0-16,0 0 15,-25 0 1,25 0-1,-25 0-15,25 0 16,-25 0 0,0 25-1,24-25-15,1 0 16,-25 0-1,25 0-15,0 0 32,-25 0-17,0 24-15,25-24 16,-1 0-16,-24 0 0,25 0 78,-25 0-78,0 0 15,25 0 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35.0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17860 13419 0,'0'0'203,"25"0"-188,-1 0 1,-24 0-16,25 0 15,-25 0-15,25 0 32,49 0-32,-74 0 15,25 0-15,0 0 16,0 0-1,-25 0-15,25 0 0,-25 0 16,24 0-16,1 0 16,0 0 15,-25 0-16,25 0 1,-25 0 0,25 0-16,-1 0 15,-24 0 1,25 0 15,-25 0-15,25 0-16,-25 0 15,25 0 1,0 0-16,-25 0 15,24 0 1,-24 0-16,25 0 16,0 0 30,-25 0-30,25 0 0,-25 0-16,25 0 15,-25 0-15,24 0 16,1 0-16,-25 0 15,25 0-15,-25 0 16,25 0 0,-25 0-16,25 0 0,-1 0 15,-24 0-15,25 0 31,-25 0-15,25 0 15,0 0-15,-25 0 15,25 0 31,-25 0-62,24 0 47,-24 0-16,25 0 16,0 0-31,-25 0-1,25 0 1,-25 0 31,25 0 0,0 0 15,-25 0-46,24 0 15,-24 0-16,25 0 48,-25 0-1,25 0-46,0 0-1,-25 0 32,25 0 281,-25 0-250,24 0-63,1 0 48,-25 0 15,25 0-63,-25 0 235,25 0-234,-25 0 966,0 0-935,25 0-31,-25 0 46,0 25-31,0-25-15,0 0 0,0 25-1,-25-25-15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37.6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17885 13246 0,'0'0'47,"0"0"-31,24 0-1,-24 0-15,25 0 0,0 0 32,0 0-32,-25 0 15,25 0-15,-1 0 16,-24 0-16,25 0 0,25 0 15,-25 0 1,-25 0-16,49 0 16,-24 0-1,0 0-15,0 0 16,-1 0-16,1 0 15,-25 0-15,25 0 16,0 0-16,0 0 16,-1 0-16,1 0 0,25 0 31,-25 0-31,-1 0 0,26 0 31,74 0-31,-99 0 31,49 0-31,-74 0 0,25 0 16,25 0-16,-50 0 15,49 0-15,-49 0 0,25 0 16,25 0 0,-25 0-16,-1 0 15,26 0-15,-25 0 0,0 0 16,24 0-16,1 0 15,-25 0-15,-1 0 16,26 0-16,-25 0 16,0 0-16,-1 0 31,-24 0-31,25 0 0,0 0 15,-25 0-15,25 0 16,-25 0 343,0 0-359,0 0 15,-50 0 1,25 0-16,1 25 16,-76-25-16,76 0 15,-26 0-15,25 0 16,0 0-1,1 0-15,-1 0 16,-25 0-16,50 0 16,-49 0-1,49 0-15,-25 0 0,25 0 16,-25 0-16,0 0 15,25 0-15,-25 0 16,1 0 0,-1 0-16,0 0 0,0 0 15,0 0 1,0 0-16,1 0 0,-26 0 15,25 0 1,0 0 15,-74 0-31,50 0 0,-1 0 16,25 0-16,25 0 15,-49 0-15,49 0 16,-25 0-16,25 0 16,-25 0-16,0 0 15,25 0 1,-25 0-16,25 0 15,-24 0-15,-1 0 16,25 0-16,-25 0 16,25 0-16,0 0 0,-25 0 15,0 0 1,1 0-1,-1 0 1,25 0 0,-25 0-16,0 0 46,25 0 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34:46.7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16446 14759 0,'0'0'47,"25"0"-47,-25 0 15,0 0-15,0 25 16,24-25 0,-24 24-16,0-24 15,25 0-15,-25 0 16,25 0-1,0 0-15,-25 0 16,25 0-16,-25 0 16,24 0-16,1 0 31,-25 0-31,25 0 15,-25 0-15,25 0 16,-25 0-16,25 0 31,0 0 0,-25 0-31,24 0 16,-24 25 15,25-25-15,0 0 31,-25 0-32,25 0 1,-25 0 15,25 0 0,-25 0-15,0 0 62,0 0-63,0 0 32,0 0-31,0 0-16,0 0 15,0 0-15,0 0 16,0 0-16,0 0 16,0-25-16,-25 25 15,25-24-15,0 24 16,0 0-1,-25-25 1,25 25-16,-25 0 16,25 0-16,-25 0 0,25-25 15,0 0 1,0 25-1,-24 0-15,24 0 0,-25-25 16,25 25-16,-25 0 16,25-24-16,-25 24 15,25 0-15,0 0 16,-25 0-16,0 0 15,25 0 1,-24 0 265,24-25-266,0 0-15,-25 25 32,0-25-32,25 25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2:55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6549 4018 0,'25'0'47,"-25"0"-16,24 0 0,-24 0-31,25 0 16,0 0-16,-25 0 15,25 0 1,-25 0-16,25 0 15,-1 0-15,-24 0 16,25 0-16,-25 0 16,50 0-16,-25 0 15,-1-24-15,26 24 16,0 0-1,-26 0-15,26 0 16,49 0-16,-74 0 16,25 0-16,-1 0 31,-24 0-31,-25 0 0,25 0 15,0 0-15,-25 0 16,25 0 0,-25 0-1,24 0 1,1 0-1,-25 0 1,25 0 0,-25 0-1,25 0 1,-25 0 15,25 0-31,-1 0 16,-24 0-16,25 0 15,-25 0 1,25 0-16,0 0 0,-25 0 15,25 0-15,-25 0 16,24 0-16,-24 0 16,25 0-16,0 0 15,-25 0 1,25 0-16,-25 0 0,49 0 15,-49 0 1,25 0 0,-25 0-16,25 0 15,-25 0-15,25 0 0,0 0 16,-25 0-16,24 0 15,-24 0 1,50 0-16,-50 0 16,25 0-16,0 0 0,-1 0 15,26 0 1,-25 0-16,0 0 15,-1 0-15,26 0 16,-25 0-16,0 0 16,24 0-16,-49 0 15,25 0-15,-25 0 16,50 0-1,-50 0-15,25 0 0,-1 0 16,1 0-16,-25 0 16,50 0-16,-50 0 15,25 0-15,24 0 16,-24 0-1,0 0-15,0 0 16,-1 24-16,26-24 16,-50 0-1,50 0-15,-50 0 16,49 0-16,-24 0 0,0 0 15,49 0-15,-74 0 16,50 0-16,-25 0 16,24 0-1,-24 0-15,0 0 16,0 0-16,-1 0 15,1 0-15,0 0 16,0 0 0,0 25-16,-1-25 0,1 0 15,0 0-15,0 0 16,25 25-16,-50-25 15,24 0-15,1 0 16,0 0-16,0 0 16,-25 0-1,49 0-15,-24 0 16,0 0-16,25 0 15,-50 0-15,49 0 16,-24 0-16,0 0 0,0 0 16,24 0-16,-49 0 15,25 0-15,-25 0 16,25 0-16,0 0 15,-1 0 1,-24 0-16,25 0 16,0 0-1,0 0-15,0 0 16,-1 0-16,1 0 15,-25 0-15,25 0 16,0 0-16,0 0 16,-1 0-16,1 0 15,0 0-15,-25 0 16,25 0-16,0 0 15,24 0 1,-49 0 0,50 0-16,-25 0 15,-25 0-15,25 0 0,-1 0 16,-24 0-16,25 0 15,0 0-15,0 0 16,-25 0 0,25 0-16,-1 0 15,1 0-15,-25 0 16,25 0-16,0 0 15,0 0-15,-25 0 16,24 0-16,1 0 31,-25 0-31,25 0 0,-25 0 16,25 0-16,-25 0 15,25 0-15,-1 0 16,-24 0 62,0 0 78,0 0-140,0 0-16,-24-25 15,24 25-15,0 0 16,0-25-1,-25 25-15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2:57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6648 4043 0,'0'0'16,"25"0"0,-25 0-1,25 0-15,-1 0 0,-24 0 16,25 0-16,-25 0 15,50 0-15,-50 0 16,25 0-16,24 0 16,-24 0-1,0 0-15,49 0 16,-24 0-16,-1 0 0,1 0 15,0 0-15,-1 0 32,1 0-32,0 0 0,-26 0 0,-24 0 15,25 0 1,-25 0-16,50 0 15,-50 0-15,25 0 16,-25 0 0,24 0-16,1 0 15,0 0-15,-25 0 0,50 0 16,-26 0-1,1 0-15,25 0 16,-25 0-16,-1 0 0,1 0 16,25 0-16,-1 0 15,51 0 17,-100 0-32,49 0 15,1 0-15,-25 0 16,-1 0-16,26 0 15,-25 0-15,25 0 32,-26 0-32,1 0 0,25 0 15,-25 0 1,24 0-1,-24 0 1,0 0-16,0 0 0,-25 0 16,24 0-16,1 0 15,0 0-15,-25 0 16,50 0-16,-50 0 15,24 0-15,26 0 16,-25 0-16,24 0 16,1 0-16,0 0 15,-1 0-15,1 0 31,-1 0-31,26 0 16,-26 0-16,-24 0 0,0 0 16,25 0-16,-50 0 0,24 0 15,26 0-15,-50 0 31,50 0-31,-25 0 0,-1 0 16,1 0 0,-25 0-16,25 0 15,-25 0-15,25 0 16,-25 0-16,25 0 31,-1 0-31,-24 0 16,25 0-16,0 0 0,0 0 15,0 0-15,24 0 16,-24 0-16,49 0 15,-49 0-15,25 0 16,-25 0-16,24 0 16,-49 0-16,25 0 15,0 0-15,0 0 16,-25 0-16,24 0 47,-24 0-1,25 0-14,0 0-32,-25 25 15,25 0-15,-25-25 31,0 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48.2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11956 11485 0,'0'0'32,"0"0"-17,25 0-15,0 0 16,-25 0-16,25 0 15,24 0-15,-24 0 16,99 0 0,-74 0-1,-1 0-15,1 0 16,24 0-16,-49 0 15,25 0-15,-1 0 16,1 0 0,-25 0-16,0 0 15,24 0-15,-49 0 0,25 0 16,0 0-16,0 0 31,-25 0-31,24 0 0,-24 0 16,25 0-16,-25 0 15,50 0-15,-50 0 16,74 0-1,-74 0-15,25 0 16,0 0-16,-25 0 16,25 0-1,-25 0-15,24 0 0,1 0 16,-25 0 15,25 0-15,-25 0-1,25 0 1,-25 0-1,25 0 17,-1 0-1,-24 0-16,25 0 32,-25 0-16,25 0 1,-25 0-17,25 0-15,-25 0 31,25 0-31,-25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3:20.6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19546 10517 0,'0'0'78,"0"0"-46,0 0-1,25 0-16,0 0 1,-25 0-16,25 0 16,-25 0-16,25 0 15,-1 0 1,-24 0-16,25 0 15,-25 0 1,25 0-16,-25 0 0,25 0 16,0 0-1,-25 0-15,24 0 0,-24 0 16,25 0-16,-25 0 15,50 0-15,0 0 16,-1 0-16,1 0 16,-1 0-16,1 0 15,-25 0-15,0 0 16,-1 0-16,1 0 15,-25 0-15,25 0 16,-25 0-16,25 0 16,-25 0-1,49 0-15,-24 0 0,0 0 16,-25 0-1,25 0-15,0 0 16,-1 0-16,-24 0 0,25 0 16,25 0-16,-25 0 15,-1 0-15,26 0 16,0 0-16,-26 0 15,26 0 1,-25 0-16,0 0 16,-1 0-16,-24 0 15,25 0-15,-25 0 16,25 0-1,0 0 17,-25 0-17,25 0 16,-25-25-15,0 25 265,0 0-250,0 0 47,-25 0-62,25 0-1,-25 0 1,25 0-16,-25 0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5:16.5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14362 14635 0,'0'0'125,"0"0"-109,0 0-1,25 0-15,-25 0 16,25 0-16,0 0 16,-25 0-1,49 0 1,-24 0-16,-25 0 15,25 0-15,-25 0 16,25 0-16,24 0 16,1 0-1,0 0 1,-26 0-16,1 0 15,0 0-15,0 0 16,0 0-16,-1 0 16,1 0-16,0 0 0,-25 0 15,50 0-15,-50 0 16,49 0-16,-49 0 15,25 0-15,0 0 16,0 0-16,-25 0 16,24 0-16,-24 0 15,25 0 1,0 0-16,0 0 15,0 0-15,-1 0 16,1 0-16,-25 0 16,25 0-16,0 0 0,-25 0 15,25 0-15,24 0 31,-24 0-31,0 0 0,24 0 16,-24 0-16,0 0 31,49 0-31,-74 0 0,50 0 31,-25 0-31,0 0 0,24 0 16,-24 0-16,0 0 16,25 0-16,-26 0 0,-24 0 15,25 0-15,0 0 16,0 0-16,-25 0 15,25 0-15,-1 0 16,1 0 0,-25 0-16,25 0 15,0 0-15,-25 0 0,25 0 16,24 0-1,-24 0-15,0 0 16,24 0-16,-24 0 0,25 0 16,-25 0-16,24 0 15,-24 0-15,0 0 16,24 0-16,-24 0 15,0 0 1,25 0-16,-50 0 16,24 0-16,-24 0 15,25 0-15,0 0 16,-25 0-16,25 0 15,-25 0 1,25 0-16,-25 0 0,49 0 31,-49 0-31,25 0 16,-25 0-16,25 0 15,0 0-15,-25 0 16,25 0-16,-25 0 16,24 0-16,-24 0 0,25 0 15,0 0-15,-25 0 16,0 0-16,25 0 15,-25 0 1,49 0 0,-24 0-16,0 0 15,49 0-15,-49 0 16,25 0-16,24 0 15,1 0-15,-1 0 16,25 0-16,-24 0 16,-1 0-16,1 0 15,-26 0-15,26 0 16,-26 0-16,26 0 15,-26 0-15,26 0 16,-51 0-16,26 0 16,0 0-1,-1 0-15,1 0 16,-25 0-16,24 0 31,50 0-31,-74 0 16,0 0-16,-25 0 0,25 0 15,0 0 16,-25 0-15,24 0 0,1 0-16,-25 0 15,25 0-15,-25 0 16,25 0-16,0 0 15,-1 0-15,-24 0 16,50 0-16,-25 0 16,0 0-16,24 0 15,1 0-15,-25 0 16,0 0-16,24 0 15,-24 0 1,0 0-16,0 0 16,-25 0-16,24 0 0,1 0 15,0 0-15,-25 0 16,50 0-16,-50 0 15,24 0-15,1 0 16,0 0-16,0 0 16,0 0-1,-1 0-15,1 0 16,0 0-16,0 0 31,24 0-31,-49 0 0,25 0 16,-25 0-16,25 0 0,0 0 15,-25 0-15,0 0 141,0 0-126,-25 0-15,25 0 16,-25 0-16,25 0 15,-25 0-15,1 0 16,-1 0 0,-74 0-16,49 0 15,-49 0-15,0 0 16,-1 0-16,1 0 15,-25 0-15,0 0 16,25 0-16,-25 0 16,25 0-16,24 0 0,1 0 15,-50 0 1,49 0-1,-24 0 1,99 0 0,-49 0-16,24 0 0,0 0 15,-25 0-15,26 0 16,-1 0-16,-25 0 15,0 0-15,26 0 16,-26 0-16,0 0 16,1 0-16,-1 0 15,-74 0 1,75 0-1,-26 0-15,50 0 16,-24 0-16,24 0 16,-25 0-16,1 0 0,24 0 15,-25 0-15,-24 0 16,24 0-16,-24 25 15,-1-25-15,26 24 16,-50-24-16,24 0 16,-24 0-16,25 0 31,24 0-31,-24 0 0,24 0 15,0 0-15,1 0 16,-1 0-16,25 0 16,1 0-16,-26 0 31,0 0-31,26 0 0,24 0 15,-25 0-15,0 0 16,0 0-16,0 0 16,0 0-16,-24 0 15,24 0 1,0 0-16,0 0 15,25 0-15,-49 0 16,49 0-16,-25 0 16,0 0-16,0 0 0,1 0 15,24 0-15,-25 0 16,0 0-16,-25 0 15,50 0-15,-24 0 16,-26 0-16,25 0 16,0 0-1,1 0-15,-1 0 16,0 0-1,-25 0-15,26 0 0,-1 0 16,0 0-16,0 0 16,0 0-16,1 0 15,-1 0-15,0 0 16,0 0-16,0 0 15,-24 0 1,-1 0 0,25 0-16,1 0 0,-26 0 15,50 0-15,-25 0 16,-25 0-16,50 0 31,-24 0-31,-1 0 0,0 0 16,25 0-16,-25 0 0,25 0 15,-25 0-15,1 0 16,24 0-16,-25 0 15,25 0-15,-25 0 32,25 0-32,-25 0 15,0 0 1,25 0-16,0 25 15,-24-25-15,24 0 78,0 0-62,0 0-16,0 25 16,24-25-1,-24 25-15,25-25 16,0 0-1,0 0-15,0 25 16,-1-25-16,1 0 16,124 24-1,-99-24 1,24 0-16,25 0 0,-24 0 15,49 0-15,-50 0 32,25 0-32,-24 0 0,123 0 15,-123 0 1,24 0-16,0 0 15,-24 0-15,24 0 16,-25 0-16,1 0 16,-1 0-16,0 0 15,-24 0-15,24 0 16,-24 0-16,0 0 15,24 0 1,-24 0-16,-1 0 16,26 0-16,-1 0 15,-24 0-15,49 0 16,-25 0-16,1 0 0,24 0 15,-49 0-15,-1 0 16,1 0-16,-25 0 16,24 0-16,-24 0 15,0 0-15,49 0 16,-49 0 15,99 0-31,-50 0 0,1 0 0,148 0 31,-124 0-15,1 0-16,-26 0 0,25 0 15,0 0-15,25 0 16,-24 0-16,-51 0 16,26 0-16,-26 0 15,1 0-15,24 0 16,-49 0-1,0 0-15,0 0 0,-25 0 16,25 0-16,-1 0 16,-24 0 30,25 0-30,-25 0 15,25 0-15,-25 0-1,25 0 1,0 0-16,-25 0 16,24 0 30,-24 0 1,25 0-16,0 0-31,-25 0 32,25 0 139,-25 0-77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5:27.6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11038 12129 0,'0'0'93,"0"0"-77,0 0-16,25 0 15,-25 0-15,25 0 16,0 0 0,-25 0-16,25 0 15,24 0-15,1 0 16,-25 0-16,-1 0 15,1 0-15,0 0 0,-25 0 32,25 0-32,0 0 15,0 0-15,-1 0 0,1 0 16,0 0-16,-25 0 15,25 0-15,0 0 32,-1 0-32,-24 0 0,25 0 15,-25 0-15,25 0 16,0 0-16,24 0 15,-24 0-15,0 0 16,0 0-16,24 0 16,-24 0-16,0 0 15,25 0-15,-26 0 16,26 0-16,0 0 15,-26 0-15,1 0 16,0 0-16,-25 0 16,25 0-1,0 0-15,-1 0 16,-24 0-16,25 0 15,0 0-15,-25 0 16,0 0 109,0 0-110,-25 0-15,25 25 16,-25-25-16,25 0 16,-49 0-1,24 0-15,0 25 16,-24-25-16,24 0 0,-25 25 15,1-25-15,-51 0 32,76 25-32,-26-25 15,25 25-15,0-25 16,1 0-16,-1 0 15,25 0-15,-25 0 16,25 0-16,0 24 16,-25-24-16,25 0 15,-25 0-15,1 0 31,24 0-31,-25 0 32,25 0-32,-25 0 15,25 25 1,-25-25-1,0 0 17,25 0-17,0 0 141,0 25-156,-24-25 47,24 0 93,-25 0-93,0 0 16,25 0-48,0 0 1,-25 0-16,25 0 15,0 0 17,-25 0-32,0 0 15,25 0-15,0-25 16,-24 25-1,24-25 1,0 25-16,0 0 16,-25 0 15,25-24-16,0 24 1,-25 0 0,25 0-1,0-25 16,0 25-15,0-25-16,0 0 16,0 25 15,0-25-16,0 25-15,0-25 16,0 1 0,0 24-1,0-25 1,0 25-1,0-25-15,0 25 16,0 0-16,0-25 16,0 25-1,0-25-15,25 25 16,-25-24-16,0 24 15,0 0-15,25 0 16,-25-25 15,0 25-31,24 0 16,1 0 46,-25 0-46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5:42.6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15826 9376 0,'-25'0'78,"25"0"-62,-25 0-16,25 0 16,-25 0-16,25 0 15,-24 0 1,-1 0-16,25 0 15,-25 0-15,25 0 16,-25 0-16,0 0 16,25 0-16,-25 0 31,25 0-31,0 25 15,-24-25-15,24 0 16,-25 0-16,0 0 16,25 0-1,0 25-15,-25-25 16,25 0-16,0 25 15,-25-25 1,1 0-16,24 24 16,0-24-1,0 0 1,0 25-16,0-25 15,0 25-15,0-25 16,0 25 0,0 0-1,0-25-15,0 24 31,0-24-31,0 25 32,0-25-32,0 25 15,0-25-15,0 0 16,24 0-16,-24 25 15,0-25-15,25 0 16,-25 0-16,0 25 16,25-25-16,0 0 15,-25 24-15,25 1 16,-25-25-1,24 0-15,-24 0 16,0 0 0,25 0 30,-25 25-30,25-25 0,-25 0 62,25 0-47,-25 0 31,0 0-62,0 0 16,0-25-16,25 25 15,-25-25-15,25 25 16,-25 0-16,0 0 31,24-24-31,-24-1 0,25 25 16,-25 0-16,0 0 15,0-25-15,25 25 16,-25-25-16,25 25 16,-25 0-16,0 0 15,0-25-15,25 25 16,-25 0-1,0-24 1,0-1-16,0 25 16,0-25-1,0 25 1,0-25-1,0 25 32,0-25-47,24 25 94,1 0-79,-25 0 1,25 0 0,-25 0-16,25 0 15,-25 0-15,25 0 16,-1 0-16,-24 0 15,25 0-15,-25 0 32,50 0-32,-25 0 15,-25 0-15,24 0 0,1 0 16,-25 0-16,25 0 15,-25 0-15,25 0 16,0 0-16,-25 0 16,0 0 46,0 25-46,0-25-16,0 25 15,0-25-15,0 25 16,0 0-16,0-25 15,0 0-15,0 24 16,0-24-16,-25 0 16,25 25-1,0 0-15,0-25 16,0 0-16,0 25 0,-25-25 15,25 0 1,-25 0 46,0 0-46,25 0 15,-24 0 78,24 0-93,0 0 0,-25 0-16,25 25 15,0-25-15,-25 0 31,0 0-31,25 24 16,-25-24 0,25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6:38.3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2630 15032 0,'0'0'78,"24"0"-62,-24 0 46,25 0-46,-25 0-1,25 0 1,0 0-16,-25 0 31,25 0-15,-25 0-1,0 24-15,24-24 16,-24 0-16,25 0 16,0 0-1,-25 0 1,25 0-16,-25 0 15,25 0 1,-25 0-16,24 25 16,-24-25-1,25 0 16,0 0-31,-25 25 32,0-25-32,25 0 15,0 0-15,-25 0 0,25 0 16,-25 0-1,24 0-15,1 0 0,0 0 32,-25 0-32,50 0 0,-50 0 15,24 0-15,1 0 16,0 0 15,25 0-31,-50 0 16,24 0-16,1 0 15,0 0 1,0 0-16,0 0 15,49 0-15,-49 0 16,0 0-16,24 0 0,1 0 31,-25 0-31,-1 0 16,1 0-16,-25 0 0,25 0 15,0 0-15,0 0 16,-1 0-16,1 0 16,0 0-1,25 0-15,-1 0 31,26 0-31,-26 0 0,-24 0 16,0 0-16,74 0 31,-49 0-31,-50 0 16,25 0-1,-1 0-15,1 0 16,-25 0-16,25 0 16,0 0-16,0 0 15,-25 0-15,24 0 16,1 0-1,0 0-15,25 0 16,-26 0-16,1 0 16,74 0-16,-74 0 15,25 0-15,-1 0 16,26 0-16,-26 0 15,1 0-15,0 0 16,-1 0 0,-24 0-1,25 0-15,-25 0 0,-25 0 16,24 0-16,1 0 15,0 0-15,-25 0 16,25 0-16,-25 0 16,25 0-16,-25 0 15,49 0 1,-24 0-16,0 0 0,74 0 31,-49 0-15,-26 0-16,1 0 15,74 0-15,-49 0 31,24 0-31,-24 0 0,-25 0 16,0 0-16,24 0 16,-24 0-16,0 0 15,24 0 1,-24 0-16,-25 0 15,50 0-15,-25 0 16,0 0-16,24 0 16,1 0-16,-25 0 0,24 0 15,1 0-15,-1 0 16,-49 0-16,50 0 15,-25 0-15,0 0 16,-1 0 0,1 0-16,0 0 15,-25 0-15,25 0 16,-25 0-16,25 0 15,-1 0-15,1 0 16,-25 0-16,50 0 16,-25 0-16,-1 0 15,26 0-15,-25 0 16,24 0-16,-24 0 15,50 25 1,24-25 0,-25 0-1,-24 0 1,0 0-16,-26 0 31,-24 0-31,25 0 0,-25 0 16,50 0-16,-50 0 15,25 0 1,-25 0-16,24 0 15,1 0-15,-25 0 16,25 0-16,0 0 0,0 0 16,-25 0-1,24 0-15,-24 0 16,25 0-16,-25 0 15,25 0-15,0 0 16,0 0 0,-1 25-16,1-25 0,0 0 15,0 0-15,0 0 16,-25 0-16,49 0 15,-49 0 1,25 0-16,-25 0 16,25 0-16,0 0 15,-25 0-15,24 0 0,-24 0 31,25 0-31,-25 0 0,25 0 16,0 0-16,0 0 0,-1 0 16,1 0-16,0 0 15,0 0-15,25 0 16,-50 0-16,24 0 15,1 0-15,0 24 32,0-24-32,-25 0 0,49 0 15,-24 0 1,-25 0-16,25 0 15,0 0-15,0 0 16,-25 0-16,24 0 16,1 0-1,0 0-15,0 0 16,0 0-16,24 25 15,-49-25-15,25 0 0,-25 0 16,25 0-16,0 0 16,-25 25-16,0-25 15,24 0 16,-24 0 203,0 0-202,0 0-17,0 0-15,-24-25 16,24 25-16,-25 0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6:45.9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2778 14784 0,'0'24'31,"0"-24"0,0 0-31,25 0 16,-25 0-16,25 0 16,0 0-16,-25 0 15,25 0-15,-25 0 16,24 0-16,1 0 15,0 0-15,50 0 16,-51 0-16,1 0 31,25 0-31,-1 0 0,-24 0 16,0 0-16,25 25 15,-26-25-15,1 25 0,25-25 16,-25 0-16,-1 0 16,51 0-1,-26 0-15,-24 0 31,0 0-31,0 0 0,0 0 16,-25 0-16,49 0 16,-49 0-16,25 0 31,25 0-31,-26 0 15,26 0-15,-25 0 16,0 0 0,24 0-16,-24 0 15,0 0-15,25 0 0,49 0 16,-50 0-1,1 0 1,24 0-16,1 0 31,24 0-31,-49 0 0,-1 0 16,-24 0-16,0 0 31,24 0-31,-24 0 16,0 0-16,25 0 15,-26 0-15,26 0 0,-25 0 16,24 0-16,-24 0 15,25 0-15,0 0 16,-26 0-16,26 0 0,-25 0 16,24 0-16,-24 0 31,25 0-31,-1 0 0,-24 0 15,0 0-15,25 25 16,-26-25-16,1 0 16,25 0-16,-1 0 15,1 0-15,0 0 16,-1 0-16,26 0 15,-51 0-15,26 0 16,-25 0-16,24 0 16,1 0-16,-50 0 31,50 0-31,-26 0 0,1 0 15,0 0-15,25 0 16,-25 0-16,-1 0 16,26 0-16,0 0 0,-1 25 15,1-25 1,-25 0-16,24 0 15,-24 0-15,0 0 16,-25 0-16,25 0 16,-1 0-16,-24 0 15,25 0-15,-25 0 16,25 0-16,0 0 15,0 0 1,-25 0-16,49 0 16,-24 0-16,-25 0 15,50 0-15,-50 0 0,24 0 16,1 0-16,0 0 15,0 0-15,0 0 16,-1 0-16,-24 0 16,25 0-1,0 0-15,0 0 16,-25 0-16,25 0 15,-1 0-15,1 0 0,-25 0 16,25 0-16,0 0 16,0 0-16,0 0 31,-1 0-31,1 0 0,-25 0 15,25 0 1,0 0-16,0 0 0,-25 0 16,49 0-16,-24 0 0,0 0 31,24 0-31,-24 0 15,0 0-15,25 0 16,-50 0 0,49 0-16,-49 0 15,25 0-15,0 0 16,0 0-16,-1 24 15,1-24 1,0 0-16,0 0 16,0 0-16,-1 0 0,-24 0 15,25 0-15,0 0 16,0 0-16,-25 0 31,25 0-31,-1 0 0,26 0 16,-25 0-16,-25 0 15,49 0-15,-24 0 16,0 0-16,0 0 15,-25 0-15,25 0 16,0 0-16,-1 0 16,-24 0-16,50 0 15,-25 0-15,0 0 16,-1 0-1,26 0-15,0 0 16,-50 0-16,24 0 31,1 0-31,0 0 0,-25 0 16,25 0-16,-25 0 31,49 0-31,-49 25 0,0-25 16,25 0-16,-25 0 31,25 0 0,-25 0 172,0 25-188,0-25 1,0 25-16,0-25 16,0 25-16,0-1 0,0 1 31,0-25-31,0 25 15,0 0-15,0-25 16,0 25-16,0-1 0,0 1 16,0-25-16,0 25 15,0 0 16,0 0-31,0-1 16,0-24 124,0 25-108,0-25-17,0 0 1,-25 0 15,25 0-15,-25 0 15,1 0-16,24 0-15,-25 25 16,25-25-16,-25 0 16,0 0-16,25 0 15,-25 25-15,1-25 16,-1 0-16,-25 0 15,1 0 1,24 0-16,0 0 16,0 0-16,0 0 15,1 0-15,-1 0 16,-25 0-1,50 0-15,-50 0 16,26 0-16,-1 0 0,25 0 16,-25 0-1,0 0-15,0 0 0,1 0 16,-1 0-1,0 0-15,25 0 16,-25 0-16,25 0 16,-25 0-16,25 0 0,-24 0 15,-1 0 1,-50 0-1,51 0 1,-26 0-16,25 0 16,-49 0-16,74 0 0,-25 0 15,-25 0 1,50 0-1,-24 0-15,-1 0 16,0-25-16,0 25 0,0 0 16,1 0-1,-51 0 1,50 0-16,-24 0 15,24 0 17,0 0-32,-25 0 0,50 0 15,-24 0-15,24 0 16,-50 0-16,50 0 15,-25-25 1,0 25-16,-24-25 16,49 25-16,-25 0 0,-25 0 15,50 0-15,-49 0 16,24 0-16,0 0 31,0 0-31,1 0 16,-1 0-16,-25 0 0,50 0 15,-25 0 1,1 0-16,-1 0 0,0 0 15,0 0-15,0 0 16,1 0-16,24 0 16,-25 0-16,0 0 15,25 0-15,-25 0 16,25 0-16,-25 0 15,1 0-15,24 0 16,-25 0-16,25 0 31,-25 0-31,25 0 0,-25 0 0,0 0 16,25 0-1,-24 0-15,24 0 16,-25 0-16,0 0 16,0 0-16,0-24 0,0 24 15,1 0-15,-1 0 16,0 0-16,25 0 31,-50-25-31,50 25 0,-49 0 16,24 0-16,0 0 0,0 0 15,-24 0 1,49 0-16,-50 0 15,25 0-15,-24 0 16,24 0 0,-49 0-16,24 0 15,25 0-15,-24 0 16,-1 0-16,0 0 15,26 0-15,-1 0 0,-50 0 16,51 0 0,-26 0-16,50 0 15,-25 0-15,0 0 16,1 0-16,-1 0 31,25 0-31,-25 0 0,0 0 16,0 0-16,25 0 31,-49 0-31,-1 0 0,25 0 15,25 0-15,-49 0 16,24 0-16,0 0 16,-25 0-16,50 0 15,-24 0-15,-1 0 16,0 0-16,0 0 15,25 0-15,-49 0 16,49 0 0,-25 0-16,0 0 0,0 0 15,-24 0-15,49 0 16,-25 0-16,-25 0 15,50 0 1,-49 0-16,49 0 16,-25 0-16,-25 0 0,25 0 15,1 0-15,-1 0 16,0 0-16,0 0 15,0 0 1,1 0-16,-1 0 16,25 0-16,-50 0 15,50 0-15,-25 0 16,25 0-16,-25 0 15,1 0-15,24 0 16,-25 0-16,25 0 0,-25 0 47,-25 0-47,26 0 0,24 0 15,-25 0-15,0 0 16,0 0-16,25 0 16,-49 0-16,49 0 15,-25 0-15,0 0 16,0 0-1,0 0-15,1 0 0,-1 0 16,-25 0 0,50 0-16,-25 0 15,25 0-15,-49 0 31,49 0-31,-25 0 0,25 0 16,-50 0-16,50 0 16,-24 0-16,-26 0 15,25 0-15,0 0 16,-24 0-16,49 0 15,-25 0-15,-25 0 0,26 0 16,-1 0 0,0 0-16,0 0 0,0 0 15,25 0 1,-25 0-16,1 0 15,24 0-15,-25 0 32,25 0-1,0 0 250,0 0-281,0 0 15,25 0 1,-1 0-16,-24 0 31,25 0-31,0 0 31,0 0-31,-25 0 16,25 0-16,-25 0 0,25 0 15,-25 0-15,49 0 16,-24 0-16,0 0 16,49 0-16,-49 0 15,25 0-15,-26 0 16,51 0-1,-50 0-15,24 0 16,-24 0-16,25 0 16,-50 0-16,24 0 15,1 0-15,0 0 16,0 0-16,-25 0 15,25 0 1,-1 0-16,1 0 16,-25 0-16,25 0 0,0 0 15,24 0-15,-49 0 31,75 0-31,-75 0 16,25 0-16,24 0 16,-49 0-16,50 0 15,-25 0 1,-25 0-16,25 0 15,49 0 17,-49 0-32,0 0 31,-25 0-31,24 0 0,1 0 15,0 0-15,-25 0 16,25 0-16,0 0 0,-1 0 31,1 0-31,0 0 16,0 0-16,0 0 0,-25 0 15,49 0-15,-49 0 16,50 0-16,-25 0 16,-25 0-16,49 0 15,-24 0-15,0 0 16,0 0-1,-25 0-15,49 0 16,-49 0-16,25 0 16,0 0-16,0 0 0,-25 0 15,24 0-15,1 0 16,0 0-16,0 0 15,-25 0 1,25 0 0,-25 0-16,24 0 15,1 0-15,-25 0 16,25 0-16,-25 0 31,25 0-31,0 0 47,-25 0-16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8:40.4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2977 15156 0,'0'0'31,"0"0"-16,0 0 1,0 0-16,25 0 16,-25 0-1,25 24-15,-25-24 0,24 0 16,1 0-16,-25 0 15,25 0-15,-25 0 16,25 0-16,0 0 16,-25 25-16,24-25 15,-24 0-15,25 0 16,0 0-1,-25 0 1,74 0-16,-49 0 16,-25 0-1,50 0-15,-25 0 16,-1 0-16,26 0 0,0 0 15,-26 0-15,1 0 32,74 0-32,-49 0 15,-25 0-15,0 0 31,49 0-31,-24 0 0,-1 0 47,100 0-47,-99 0 16,-1 0 15,51 0-31,-76 0 0,1 0 62,198 0-62,-198 0 16,0 0 0,25 0-16,-26 0 62,150 0-62,-149 0 0,24 0 16,-24 0-16,50 0 15,-26 0-15,-24 0 31,0 0-31,49 0 0,-49 0 16,25 0-16,-25 0 16,24 0-16,-24 0 31,0 0-31,24 0 0,-24 0 15,0 0-15,0 0 32,24 0-32,-24 0 0,0 0 0,25 0 15,-50 0-15,24 0 16,26 0 15,49 0-31,-74 0 0,0 0 16,0 0-16,-1 0 15,1 0 1,-25 0-1,50 0-15,-25 0 16,-25 0-16,24 0 16,76 0 30,-75 0-30,-1 0 62,125 0-78,-124 0 16,25 0-1,-26 0 1,1 0-16,0 0 15,0 0-15,-25 0 16,25 0-16,-1 0 0,1 0 31,-25 0-31,25 0 0,0 0 16,0 0-16,-25 0 15,24 0-15,1 0 16,-25 0-16,25 0 0,-25 0 16,25 0 15,-25 0-16,25 0-15,-1 0 16,-24 0 31,25 0 15,-25 0 32,25 0-79,0 0 188,-25 0-140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8:52.0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13023 16694 0,'0'0'16,"0"24"-16,0-24 31,0 50-31,25-50 31,-25 74-31,0-24 0,0-50 16,0 25 0,0 24-16,0-24 31,0 25-31,0-25 15,0-1-15,0 1 16,0 0-16,24-25 16,-24 50-1,0-50-15,0 24 0,0 26 16,0-25-16,0 0 15,0 24 1,25-24-16,-25 0 16,25 24-16,0-24 46,49 174-30,-74-174 15,50 74-31,-25-99 16,-25 25-16,0-1 15,24-24-15,-24 25 16,0-25-16,25 0 31,-25 25-31,25-25 16,0 0-16,-25 25 15,0-25-15,25 25 32,99 24 14,-99-49-46,-1 50 32,1-50-17,0 25-15,0-1 16,0-24-16,24 25 0,-24 0 15,0 0 1,24-25-16,-24 25 16,0-25-16,25 24 15,-50 1-15,49-25 16,-24 25-1,0-25-15,0 0 16,-1 0-16,-24 0 16,25 0-16,0 0 15,0 0 1,0 0-16,-1 0 15,1 0-15,0 0 16,25 0-16,-26 0 16,1 0-16,-25 0 15,25 0-15,-25-25 0,25 25 16,-25-25-16,25 1 15,-25-1-15,24 0 16,-24 0-16,0 0 31,25-24-31,-25-1 16,0 25-16,25 1 15,-25-26-15,0 25 0,0-24 16,0-1-16,0 0 16,0-24-16,0 0 46,0-75-46,0 99 0,0-24 16,0 49-16,0-25 16,0 25-16,0-24 15,-25-1-15,25 25 0,0-49 16,0 49-16,-49-24 15,49 24 1,0 0-16,-25-25 16,25 50-16,0-24 15,-25-1-15,25 0 16,0 0-1,0 25-15,0-25 16,0 1-16,0 24 16,-25-25-16,25 0 31,-25 0-31,25 0 15,-24 25-15,24-24 16,0 24-16,0-25 16,-25 25-16,25 0 31,-25-25-31,0 25 0,25 0 15,-25 0-15,1-25 32,-1 0-32,0 25 0,25 0 15,-50-24-15,26 24 16,-26-25-16,0 25 15,1 0-15,24 0 16,0 0-16,-24 0 16,49-25-16,-50 25 15,25 0-15,25 0 16,-25 0-16,1 0 15,24 0-15,-25 0 32,25 0-32,-25 0 0,25 0 15,0 0 1,-25 0-16,0 25 15,1-25-15,24 0 16,-25 25-16,0-25 31,0 24-31,25 1 0,0-25 16,-25 0-16,0 0 15,25 0-15,0 0 16,-24 25-16,24-25 16,0 0-16,-25 25 15,25 0-15,0-25 16,0 24-16,0-24 31,0 50-15,0-25-16,0 49 15,-25-49-15,0 25 0,25-26 31,-25 76-31,25-76 0,0 1 16,0 0 0,0 0-16,0 0 15,0-1-15,0 1 16,0 0-1,25 0-15,-25-25 16,0 25-16,0-25 16,0 0-16,25 0 46,0 24-46,0-24 16,-1 0 0,1 0-1,-25 0 1,50-49-16,0 24 31,173-198-31,-174 148 0,1 26 16,-25-26-16,0 51 15,-1-26-15,-24 50 31,0-25-31,0 25 16,0 0 46,-24 0-46,24 0-16,0 0 16,-25 0-16,25 0 15,-25 25-15,-49 49 16,24-49-1,25 50-15,-24-51 16,24 26 0,0 0-16,0-26 0,0 26 15,25-50-15,0 25 16,0 0-1,-24-1-15,24 1 16,0-25-16,0 25 16,0 0-16,0-25 15,0 25-15,0-25 16,0 0-16,0 0 15,24 0 1,1 0 0,-25 0-16,25 0 15,-25 0 1,0 0-16,25 0 15,24-25-15,-24-25 16,50-49-16,-26 49 16,1-49-1,-1 25-15,-24 49 0,25-49 16,-50 49-1,25 0-15,-25 0 16,0 25 46,0 0-46,0 0-16,-25 50 16,0-25-16,0 24 15,-49 50-15,-1 25 16,51-24-16,-1-51 15,0 26 1,0-26-16,25 1 0,0-25 16,0-1-16,0-24 31,0 25-31,0-25 31,0 0-15,0 0-1,25 0-15,-25 0 16,25 0 15,24-124-31,-24 99 0,0-49 16,0 24-1,0-24-15,-1 24 16,1 1-16,-25-1 15,25 50-15,-25-25 16,0 25-16,0 0 62,0 0-62,-25 0 0,0 50 0,-24 0 16,24-1 0,-25 26-16,50-26 15,-24 1 1,-1-1-16,0 1 15,0-25-15,25 24 0,-25 26 16,1-26-16,24-24 16,0 25-1,0-25-15,0-25 0,0 25 16,0-25 15,0 0-15,24 0-1,-24 0-15,25 0 16,-25 0-16,25-25 31,0 0-31,24-50 0,125-173 31,-124 174-31,-50 0 16,24-26-16,1 51 15,-25 24-15,0 0 16,0 0-16,0 25 47,0 0-32,-25 0-15,25 0 16,-24 25-16,-1 50 16,0-1-16,-49 0 15,24 50 1,0-49-16,50 24 15,-49-25-15,49-24 0,-25 0 16,25-1-16,0-24 16,0 0-16,0 0 15,0 0 1,0-25-16,0 0 0,25 0 15,-25 0 1,25 0-16,-1 0 31,-24 0-31,0 0 0,25 0 16,0-25-16,25-25 15,24-49 1,-24 74-16,-26-25 16,1-49-16,-25 50 15,0-100 1,0 99-1,0 1-15,0 24 0,0 0 16,0 25 46,0 0-46,0 25 0,0 24-16,0 1 0,-25 49 15,-24 25-15,24-25 16,0 26-16,25-26 0,-25 25 15,1-50 1,24 1-16,0-51 16,0 1-16,0 0 15,0-25 16,0 0-15,24-25-16,1-24 16,25-26-16,24-49 0,-49 25 15,25 0 1,-26 24-1,1-24-15,0 25 0,-25-26 32,0 100-32,0-24 15,0 24 16,0-25-31,0 25 32,0 0-17,0 0-15,0 25 16,-25 49-16,0-24 15,1-26-15,-1 76 16,25-76 0,0 26-16,-25-25 15,25 0-15,0 0 16,0-25-1,0 0 63,0-25-78,0 25 16,0-25 0,25 0-16,-25 0 15,0 0-15,0 25 16,0-24-16,25 24 15,-25-25-15,0 25 110,0 0-95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8:59.0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2109 16694 0,'0'0'16,"-25"0"-16,0 0 31,25 0 0,-25 0-15,25 0 0,0 0-16,-24 0 15,-1 0 1,25 24-16,0-24 15,-25 0-15,25 25 16,0-25-16,-25 25 0,25 0 16,-25-25-1,1 25-15,24-25 16,0 24-16,-25 1 15,25 0-15,0-25 16,-25 25-16,0 0 16,25-1-16,0-24 15,0 25-15,0-25 16,0 25 15,0 25-31,0-50 16,0 24-16,0 1 15,0-25-15,0 25 16,0 0-16,0 0 15,0-1-15,0 1 16,0 0 0,0 0-16,0 0 15,0-1-15,0-24 16,0 25-16,0 0 0,0 0 31,0 0-31,0-1 0,25 1 31,-25 25-31,0-50 16,0 25-16,25 24 15,0-49 1,-1 25-16,-24 0 16,0 0-16,25-25 15,-25 25-15,25-25 16,-25 24-16,0-24 15,0 0-15,25 0 16,-25 25 0,25 0-1,24 0-15,-24-25 16,0 25-16,24-1 0,-24 1 15,25-25-15,24 50 16,-24-25-16,-25-25 16,24 0-16,-24 24 15,0-24 1,24 25-16,-49-25 15,50 25-15,-25 0 16,0-25-16,24 0 16,-24 0-16,0 25 15,24-25-15,1 24 16,-25-24-16,24 0 15,-24 0-15,0 25 16,50-25-16,-51 25 16,1-25-16,25 25 31,74-25-31,-99 0 0,-1 0 31,100 0-31,-74 0 16,0 0-1,-26 0-15,1 0 16,50 0-16,-51 0 15,1 0-15,25 0 16,-25 0-16,49 25 16,-24-1-1,-1-24-15,-24 0 16,0 0-16,0 0 15,0 0-15,24 0 16,-24 0 0,0 0-16,24 0 0,1 0 15,-25 0-15,24 0 16,1 0-16,-25 0 15,0 0 1,-1 0-16,1 0 16,-25 0-16,25 0 15,-25-24-15,25 24 0,-25 0 16,25 0-16,-1-25 15,-24 25-15,0 0 16,25 0 0,-25-25-1,0 25-15,0-25 0,50-24 31,-50 24-31,0 0 16,25 0-16,-1-24 16,-24-1-16,0 25 0,25-24 15,0-1 1,0 25-16,-25-24 0,0-1 15,25 25-15,-1 0 32,-24 1-32,0-1 15,0 25-15,0-25 16,0 0-16,0 0 15,0 0-15,0 1 16,0-1-16,0 25 16,0-50-16,0 25 15,0 1-15,0-1 31,0 0-31,0 25 0,0-25 16,0 0-16,0 1 16,0 24-16,0-25 15,0 25-15,0-25 16,0 0-16,0 25 0,0-25 47,0 1-47,0 24 0,0-25 15,0 0-15,0 25 16,0-25-16,0 25 15,0 0-15,0-25 16,-24 1-16,24 24 0,0 0 16,0-25-16,-25 25 15,25 0 1,0-25-16,-25 25 15,25 0-15,0-25 16,0 0-16,-25 25 16,0 0-16,25 0 15,-24-24 1,24 24-16,-50 0 0,25-25 15,0 0-15,1 25 16,-26 0-16,25-25 16,-24 25-1,-1-25-15,25 25 0,-49-24 16,24 24-16,1 0 15,-1 0-15,0 0 16,-24 0-16,-1 0 31,26 0-31,-1 0 0,25 0 31,-74 0-31,74 0 16,1 0-16,-26 0 0,25 0 16,0 0-16,-24 0 15,-1 0-15,1 0 16,24 0-16,-50 0 15,51 0-15,-26 0 16,0 0-16,-24 0 16,24 0-16,26 0 15,-26 0-15,0 24 16,1-24-1,-1 0-15,0 25 0,1-25 32,-26 0-32,26 25 0,24-25 15,-25 25-15,-49-25 31,74 0-15,1 25-16,-1-1 31,25-24-31,-25 0 0,-25 0 0,1 25 31,24-25-15,-25 25-16,1 25 16,-1-26-16,1 1 0,24 0 31,-25-25-31,1 25 0,24-25 15,-25 25-15,25-25 16,25 0-16,-25 24 31,1 1-31,-1-25 16,25 0-16,-25 25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13.5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9600 8781 0,'0'0'125,"0"0"-94,0 0-31,25 0 16,-1 0-16,-24 0 15,0 0-15,25 0 16,0 0-16,0 0 16,124 0-1,-50 0 1,-25 0-16,25 0 15,-24 0 1,-1 0-16,-24 0 0,24 0 16,-24 0-16,-25 0 15,24 0-15,-24 0 16,0 0-16,0 0 31,24 0-31,-24 0 16,0 0-16,0 0 15,24 0-15,-24 0 16,0 0-16,25 0 15,-26 0-15,1 0 16,25 0-16,-1 0 16,-24 0-16,25 0 15,-1 0-15,1 0 16,-25 0-1,24 0-15,1 0 16,0 0-16,-25 0 16,-1 0-16,26 0 15,0 0-15,-1 0 16,-24 0-16,0 0 62,272 0-62,-247 0 63,248 0-63,-249 0 31,100 0-31,-99 0 15,-1 0 1,-49 0-16,50 0 0,24 0 31,-74 0-15,25 0-1,-25 0 1,25 0 0,0 0 15,-25 0-16,25 0 1,-25 0-16,24 0 16,1 0-16,-25 0 15,25 0 1,-25 0-1,25 0-15,-25 0 16,25 0-16,-1 0 31,-24 0-15,0 25-16,25-25 515,-25 0-500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06:49.4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14461 11485 0,'25'0'47,"-25"0"-32,0-25 1,25 25-16,-25 0 0,25 0 16,0 0-16,24 0 15,-24 0 1,50 0-16,-51 0 15,26 0-15,0 0 16,-1 0-16,-24 0 16,0 0-16,24-25 15,1 25 1,-25 0-16,24-25 0,-24 25 15,0 0 1,25 0-16,-26 0 0,-24 0 16,50 0-1,-50 0-15,25 0 16,24 0-16,-24 0 0,0 0 15,25 0-15,-50 0 16,49 0-16,-24 0 31,0 0-31,0 0 0,-1 0 16,1 0-1,0 0 1,0-25-16,-25 25 16,50 0-16,-50 0 15,24 0-15,-24 0 0,25 0 16,0 0-1,-25-24-15,25 24 16,-25 0-16,25 0 16,-25-25 15,24 25-16,-24 0 17,25 0-17,-25 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17.0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6574 10244 0,'-25'25'15,"25"-25"-15,0 25 16,-25-25-16,25 25 16,-25-25-16,0 49 15,25-49 1,-24 50-16,-1-50 0,25 25 15,0 0-15,0-1 16,-25 1-16,25 0 16,0 0-16,-25 24 15,0-24-15,25 25 16,0-25-16,0-1 15,-24 26 1,24-25-16,0 24 0,-25-24 16,25 25-16,0-25 31,-25 24-31,25 1 0,0-25 0,0-1 15,-25 51-15,25-50 16,0 0-16,0 24 16,0-24-16,0 0 15,0 24 1,0-24-16,0 0 15,0 0-15,0 24 0,0 1 16,0 0 0,25 24-16,0-24 15,0-1-15,-1 1 16,1 24-16,0-24 15,0-1-15,-25 1 16,25 0-16,-1-26 16,-24 26-16,25-25 15,25 25 1,-50-1-16,25 1 15,-1-25-15,1-1 16,25 1-16,-50 0 0,25 0 16,-1-25-16,1 0 15,-25 25-15,25-25 16,-25 0-16,25 0 15,0 0 1,-25 24-16,24-24 16,1 25-16,0-25 15,0 0-15,-25 0 16,49 0-16,-24 25 15,0-25-15,0 0 16,0 0-16,-1 0 16,1 0-16,0 0 0,25 0 15,-50 0 1,25 0-16,-25 0 15,24 0-15,-24-25 16,25 0-16,0 1 16,-25-1-16,25 0 15,0-49-15,-1 24 16,-24 0-16,25 1 15,0-51-15,0 26 16,-25 24 0,25-24-16,24 24 0,-49-24 15,25 24-15,0 1 16,0-1-16,-25-24 15,0 49 1,0 0-16,0-24 0,24 24 16,-24-25-1,25 1-15,-25-1 0,25 0 16,-25 26-16,0-26 15,0 0-15,25 25 16,-25-24 0,0 24-16,25 0 15,-25 0-15,0-24 16,0 49-1,0-25-15,0 25 16,0-50-16,0 50 16,0-24-1,0-1-15,0 0 16,0 0-16,0 25 0,0-49 15,0 49-15,0-25 16,0 25-16,0-25 16,0 0-16,-25 25 15,25-25-15,0 25 16,0-24-1,0 24-15,0-25 16,0 0-16,0 25 0,-25-25 16,25 25-1,0 0 1,0-25-1,-25 25 17,0 0-17,25-24-15,0 24 0,0 0 16,-24-25-1,-1 25 1,25 0-16,-25 0 16,0-50-16,25 50 15,-49 0-15,24-25 16,0 1-1,-25 24-15,26 0 0,-1-25 16,0 0-16,0 25 16,25 0-16,-25 0 15,25 0 1,-24 0-16,24-25 15,-25 25-15,25 0 0,-25 0 16,25 0-16,-25 0 16,25 0-16,-25 0 15,0 0 1,25 0-16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18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15330 8806 0,'0'0'94,"0"0"-78,24 0-16,-24 0 15,25 0 1,0 0-16,25 0 0,-26 0 15,26 0-15,0 0 16,-1 0-16,26 0 16,-26 0-1,1 0-15,0 0 0,-1 0 16,1 0-1,-25 0-15,-1 0 16,1 0-16,0 0 16,0 0-16,0 0 15,-25 0-15,24 0 16,1 0-16,0 0 15,-25 0-15,25 0 16,0 0-16,-1 0 16,1 0-1,0 0-15,0 0 16,-25 0-16,25 0 15,-1 0-15,-24 0 16,25 0-16,-25 0 0,25 0 16,0 0-1,-25 0 1,25 0 15,-25 0 94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20.6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7020 10716 0,'-25'24'16,"0"26"-16,1 0 16,-1-1-1,-50 75-15,51-74 16,-26 24-16,25-24 15,-24 0 1,24 24-16,0-49 0,-25 24 16,50 1-1,0-25-15,-24 0 16,-1-25-16,25 24 15,0-24-15,0 25 0,0-25 125,0 0-125,25 0 16,-25-25-1,24 1-15,1-26 0,25-24 16,-1 24-16,1-74 16,0 49-16,24-24 15,-24 25 1,-1-1-16,-24 1 15,0 24-15,24 1 0,-49 24 16,25 0-16,-25 25 31,0-49-31,25 49 16,-25 0-16,25 0 0,-25-25 15,0 25 79,0 0-63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35.3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3795 16619 0,'0'25'46,"0"-25"-30,0 25-16,0 0 0,0-25 16,0 24-16,0-24 15,-24 75 1,24-26-1,0-24-15,0 25 16,0-25-16,0-1 16,0 1-16,0 0 15,0 0-15,0 0 16,-25-1-1,25 1-15,0 0 0,0 0 16,0 0 0,0-1-16,0-24 15,-25 25-15,25 0 16,0 0-16,0 0 0,0-1 15,0 1-15,0 25 16,0-25-16,0-1 16,0 1-16,0 0 31,0 25-31,0-25 0,0 24 15,0-24-15,0 0 16,0 24 0,0-24-16,0 0 15,0 0-15,0 74 16,0-74-1,0 24-15,0-24 16,0 0-16,0 25 16,0-26-16,0 1 15,0 0-15,0 0 16,0 0-1,25-25-15,0 24 0,-25-24 16,0 25-16,24-25 16,-24 25-1,0-25-15,25 0 16,-25 25 15,0-25-15,0 0-1,25 0 1,0 25 15,-25-25-31,25 0 16,-25 0-16,24 0 15,1 0 1,-25 0-1,25 0 1,-25 0 0,25 0-16,-25 0 15,25 0 1,-25 0-16,25 0 31,-1 0-31,1 0 16,-25-25-16,25 25 31,-25 0-31,0 0 0,25 0 15,-25-25-15,25 25 16,-25 0-16,0-25 0,49 25 31,-24 0-31,0 0 16,-25 0-16,25-25 15,-25 25-15,0-49 16,0 49-16,0-25 0,0 0 16,0 0-1,24-24-15,-24 49 16,0-50-16,0 25 15,25 1-15,-25-26 16,0 50-16,0-50 16,0 26-1,0-26-15,0 25 16,0 0-16,0-49 0,0 74 15,0-25-15,0 0 16,0 1 46,0 24-62,0-25 32,0 25-32,-25 0 0,25-25 0,0 25 15,0-25 1,0 0-16,0 25 0,0-25 15,0 25 1,0-24 0,-24 24-16,24-25 0,0 0 15,0 25-15,0-25 0,0 25 16,0-49-16,0 49 15,0-25 1,0 0-16,0 0 16,0 25-16,0-49 15,0 49-15,0-25 16,0 25-16,-25 0 15,25 0 1,0-25-16,0 25 16,-25 0 30,25-25-30,0 0-16,-25 25 47,25 0-47,0-24 15,0 24-15,0 0 16,0-25 0,0 0-16,-25 25 15,25 0-15,0-25 16,0 25-16,0-25 15,0 25-15,0-24 16,-24 24 0,24-25-1,0 25-15,-25 0 16,25-25-1,0 25 1,0 0 62,0 0-47,0 25-15,0 0-16,0-25 15,0 0-15,0 24 16,25 1-16,-25 0 16,0 25-16,0-1 15,0 1-15,0-1 16,0-24-16,0 25 15,0-25-15,0-1 16,0 1-16,0 0 16,0 0-16,0 0 15,0-1 1,0 1-16,0-25 15,0 25-15,0 0 16,0 0-16,0-25 16,0 49-16,0-24 15,0-25 1,0 50 31,0 24-47,-25-74 78,0 0-63,25 0-15,0 0 16,-25-25-16,25 1 15,0-51-15,0 1 16,0-1-16,0 26 16,0-1-16,0 0 15,0 1-15,0-1 16,0 25-16,0 1 31,0-1-31,0 25 0,0-25 16,0 0-16,0 25 15,0-25-15,0 25 0,0 0 109,0 0-93,0 0-16,0 0 16,0 25-16,25 25 15,-25-1-15,0 125 16,0-100-1,0 1-15,0-25 63,-25 222-63,25-247 31,0 0-31,-25-25 78,25 0-47,0-25-31,0 0 31,0 1-31,0-51 0,0-24 0,-24-25 16,24 49-16,0 1 16,0 49-16,-25-24 15,25 49-15,0-25 16,0 25-16,0 0 109,0 0-93,0 0-16,0 25 15,0 24-15,0 1 0,0 24 31,0 1-31,0-26 0,0-24 16,0 25-16,0-1 16,0 1-16,0 0 15,0-26-15,0-24 16,0 25-16,0-25 15,0 25-15,0-25 125,0-25-109,0-24-16,0-26 15,0 1 1,0-1-16,0 26 16,-25-26-16,25 50 15,0-24-15,0 24 0,0 0 31,0 0-31,0 25 0,0-24 16,0 24 15,0 0-15,0 24-16,0 1 15,0-25 1,0 0-16,0 25 16,0 0-16,25 24 15,-25 26-15,0 24 0,0-24 16,0-1-1,0 0-15,0-24 0,0-25 16,0 0 0,0-1-16,0 1 15,0-25 63,0-25-78,0 25 16,-25-24-16,25-26 15,0 0-15,0-24 16,0 24-16,0 1 16,0-50 15,0 49-31,0 50 15,0-25-15,0 25 16,25 0 46,-25 0 1,25 0 15,-25 0-63,0 0 32,0-25-31,0 25-1,0-25-15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36.6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2927 17760 0,'0'0'16,"0"0"15,0 0-15,0 0-1,0-25-15,0 1 31,0 24-31,0-25 0,25-25 0,0 25 16,0-24 0,0-26 15,74-74-31,-74 100 15,24-26-15,-49 51 32,50-26-32,-50 25 0,25 0 15,-25 1-15,24-1 31,-24-25-31,25 50 16,-25-25-16,0 25 16,0 0-1,25-24-15,-25-1 16,0 25-16,0-25 0,0 25 15,0 0 1,0-25-16,0 25 234,0-25-218,0 1-16,0 24 15,25 0-15,-25-25 16,25 25-16,-25 0 15,24 0-15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40.3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19348 10468 0,'25'0'16,"-25"0"-16,25 0 0,-25 0 15,24 0-15,1 0 16,0 0-16,0 0 16,0 0-16,49 0 15,0 0-15,1 0 16,24 0-1,-24 0-15,24 0 16,-25 0-16,1 0 0,-1 0 16,-24 0-16,24 0 15,-24 0-15,-1 0 16,1 0-16,-1 0 31,100-25-31,-99 25 16,-1-25-16,-24 25 15,25-25-15,-50 25 31,50 0-31,-50 0 32,0 0-32,0 0 31,0 0-16,-25 0 1,0 0-16,0 0 16,-49 0-16,-26 0 15,-48 0 1,24 0-16,-25 0 15,-25 0-15,50 0 16,-25 0-16,-24 0 16,73 0-16,1 0 15,0 0-15,0 0 16,49 0-16,-24 0 0,49 25 15,0-25 17,0 25-32,25-25 15,0 25-15,0-25 31,0 0-15,25 0-16,-25 0 16,50 0-1,24 0 1,1 0-16,73 0 15,26 0-15,0 0 16,198 0 0,-199 0-16,1 0 15,-25 0-15,-50 0 16,124-25-1,-198 25-15,-25-25 16,25 25-16,-25 0 62,0 0-46,-25 0-16,25 0 16,-49 0-16,-100 0 15,25 0 1,-50 0-16,25 0 15,-322 0 1,272 0 15,-247 0-31,248 0 0,-150 0 16,249 0-1,-25 0-15,50 0 16,24 0 0,25 0-16,0 0 15,25 0-15,0 0 31,0 0-15,0 0 0,124 0-1,25 0-15,50-25 16,49 25-16,-25-25 15,-25 25-15,50 0 16,-49 0-16,-1 0 0,26 0 31,-51 0-31,-49 0 0,25-24 0,-50 24 31,25 0-31,-49-25 16,-50 0-16,-1 25 16,-24 0-1,0 0 32,-24 0-31,24 0-16,-25 0 15,-25 0 1,-24 0-16,-26 0 0,-48 0 15,24 0-15,-25 0 16,-25 0 0,50 25-16,-49-25 15,-1 25-15,25-1 0,50-24 16,0 0-16,-1 25 15,51-25 1,24 0-16,-25 0 16,26 0-16,24 25 31,0-25-16,24 25 1,-24-25-16,25 0 16,25 0-16,49 0 15,25 0-15,99 0 16,-24 0-16,24 0 15,25 0-15,-50 0 16,1 0 0,-50 0-16,-75 0 15,-24 0-15,-25 0 0,-25 0 16,0 0 62,0 0-63,-50 0-15,0 0 16,-49 0-16,0 0 16,-50 0-16,50 0 15,0 0-15,-50 0 31,-198 0-31,247 0 16,51 0-16,-1 0 16,25 0-16,0 0 15,25 25-15,0-25 63,0 0-48,50 0-15,49 0 16,50 0-16,50 0 15,-1 0-15,50 0 0,-74 0 16,-1-25 0,-98 0-16,-1 25 15,-74 0-15,25 0 16,-25 0 62,0 0-63,-25 0 17,25 0-1,0 0 0,-25 0-15,25 0-16,-24 0 0,-1 0 15,25 0-15,-25 0 16,25 0-16,-25 0 15,-24 0 1,24 0-16,0 0 16,-74 0-16,74 0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44.3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11683 10294 0,'0'0'16,"-24"0"-16,24 0 15,-25 0 1,0 0-16,0 0 16,-24 0-16,49 0 0,-50 0 15,25 0-15,0-25 16,-24 25-1,24 0-15,0 0 16,0 0-16,25 0 16,-25 0-16,1 0 15,24 0-15,-25 0 16,25 0-16,0 0 15,-25 0-15,25 25 16,0 0-16,-25-25 16,25 25-16,-25-25 15,25 0-15,0 24 16,0 1-16,0 0 15,0-25 1,0 50 0,0-26-16,0-24 15,25 25-15,-25-25 16,25 0-16,-25 25 15,0-25-15,0 25 0,25-25 16,-25 0-16,0 0 16,25 25-16,-1-25 15,-24 0-15,0 0 31,25 24-31,-25-24 63,25 0-48,0 0-15,-25 0 16,0-24 0,0 24 15,0-25-16,0 0 1,0 25 0,-25-25-16,25 25 15,0-25 16,-25 25-31,25 0 0,-25 0 16,25-24-16,-24 24 16,24-25-16,0 25 15,-25 0 1,25 0 15,-25 0-15,25 0-16,-25 0 31,25 0 16,0 0-32,0 25 1,0-25-16,0 24 15,0-24-15,0 0 16,0 0-16,25 0 16,-25 25-16,25-25 15,-25 25-15,25 0 16,-1-25-16,-24 0 15,25 25-15,0-25 32,0 24-32,-25-24 0,50 25 15,-50-25-15,0 0 0,24 0 31,-24 25-31,0-25 0,25 0 16,-25 0-16,25 0 16,-25 0 15,0 0-16,0-25 1,0 0-16,0 25 16,0-24-16,0 24 15,0-50-15,0 50 16,0-25-16,0 25 31,-25-25-31,25 1 0,0-1 16,-25 25-16,25-25 15,0 25 1,-24-25-16,24 0 15,-25 25-15,25-24 0,-25-1 32,25 25-32,-25-25 0,0 25 15,0-25-15,25 25 16,-24 0-16,-1 0 15,25 0-15,-25 0 16,25 0-16,-25 0 16,25 0-16,0 0 15,0 0 1,0 25-16,0 0 15,0-25-15,0 25 32,0-1-32,0 1 0,25-25 15,-25 25-15,50 0 16,-50 0-16,24-25 0,1 0 16,0 24-16,0-24 15,25 25-15,-26 0 16,26 0-16,-25-25 15,49 0-15,-24 0 16,-1 0-16,1 0 16,0 0-16,-26 0 31,26 0-31,-50 0 15,0 0-15,0-25 16,0 0-16,0 0 16,0 1-16,0-1 0,0 0 15,0 25 1,0-50-1,0 50-15,0-24 16,0 24-16,0 0 16,-25 0 15,25 0-31,-25 0 15,25 0 1,-24 0-16,24 0 16,-25 0-16,25 0 15,-25-25-15,0 25 31,25-25-31,-25 25 0,25 0 16,-49 0-16,49 0 0,-25 0 31,25 0-31,-25 0 0,0 0 16,25 0-16,0 0 15,0 25-15,0-25 16,0 25-16,0-25 31,0 24-31,0-24 16,0 0-16,0 0 15,25 50 1,0-50 0,-25 0-16,0 0 124,0 0-108,-25-25-16,0 25 16,25-25-16,-24 25 15,24 0-15,-25-24 16,-25 24 15,1-25-31,49 0 16,-50 25-16,0-25 31,-99 0-31,75 25 15,24 0-15,1 0 16,-1 0-16,25 0 16,1 0-16,-1 0 31,25 0-16,0 0 1,0 25 0,0-25-1,0 25-15,0 0 16,25-25-16,-25 0 0,24 25 15,-24-1 1,25 1-16,0 25 0,25 24 31,-26-74-31,1 25 16,0 0-16,0-25 15,0 25-15,24-1 0,-49-24 32,25 25-32,25-25 15,-50 0-15,49 0 16,75 0-1,-74 0-15,24 0 16,-24 0 0,-25 0-16,-25 0 15,25 0-15,-1-25 16,-24 25-16,0-24 31,0 24-31,0-25 0,0 25 16,0-25-16,0 0 15,-24 25-15,24-25 16,-25 25-16,25-24 31,0-1-15,0 25-16,-25 0 0,25-25 31,0 25 47,0 0-31,0 0-32,0 0 1,0 25-16,0 0 15,50 49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4T14:19:48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6028 16594 0,'0'25'16,"-25"-25"-16,0 50 16,25-50-16,-25 25 15,25-1-15,-24 1 16,24-25-16,-25 25 15,25 49 1,-25-74-16,25 25 31,-25 50-31,25-51 0,-25 26 16,25-25-16,0 24 15,0 1-15,0-25 32,0 0-32,0 49 15,0-24-15,50-1 0,-25-24 16,-25 25-16,74 24 15,-74-49 1,25 0-16,0 24 16,24-49-1,-24 50-15,0-50 16,0 50-16,0-26 15,24 1-15,1 25 16,0-1-16,24-24 0,-24 0 16,24 0-16,-24 0 15,-1-1-15,1 1 16,-1-25-16,1 25 15,-25 0 1,24 0-16,1-25 16,-25 24-16,24-24 15,26 25-15,-26-25 16,26 25-1,-25-25-15,-26 25 16,1-25-16,50 25 16,-51-25-1,26 0-15,24 24 0,-24 1 16,24 0-1,-24-25-15,24 50 0,26-26 16,-51 1 0,100-25-16,-99 25 15,24 0-15,1 0 31,-26-25-31,-24 0 16,74 0-16,-99 0 16,50 0-16,-25 0 15,24 0 1,-24 0-16,0 0 0,49 0 31,1 0-31,-51 0 16,26 0-16,-25 24 15,0-24-15,24 0 16,-49 0-16,50 0 15,-1 0-15,-24-24 16,0-1-16,25 25 16,-26 0-1,26-25-15,0 0 16,-1 25-16,1 0 0,0 0 15,-1-25-15,-24 25 16,0 0-16,24 0 16,-49 0-1,25-24-15,0 24 16,0 0-16,-25-25 15,25 25-15,-1-25 0,26 25 32,-50 0-32,25 0 0,0-25 15,-1 25-15,26 0 16,-50-25-16,25 1 0,24 24 15,-24 0-15,0-25 16,0 0-16,0 0 16,-1 0-1,26 1-15,-50-1 16,25 25-16,24-25 15,-24 0-15,25 0 16,-50 25-16,25-24 16,-1 24-1,1-25-15,25 0 0,-50 25 16,25-25-16,-25 25 15,49 0 1,-49-25-16,50 1 0,-25 24 16,0-25-16,-25 25 15,24-25 1,1 25-16,0-25 0,25 0 15,-50 25-15,49-24 32,1-1-32,-1 0 15,-49 25-15,50-25 16,-25 0-16,0 25 15,-25-24-15,24-1 16,1 25-16,0-25 0,0 0 16,0 0-16,-25 0 15,49 1 1,-49-1-16,50-25 15,-25 25-15,-1-24 16,1 49-16,0-25 16,0-25-16,-25 26 15,25-26-15,-1 25 16,-24 0-16,0 1 15,0-26-15,25 0 16,-25 26-16,25-1 16,-25-25-16,0 25 15,0 25-15,0-24 16,0-1-16,0 0 15,25 25 1,-25-25-16,0 0 16,0 25-16,0-24 15,0-1 1,0 0-1,0 0-15,0 0 16,-25 1-16,25-1 16,0 25-16,-50-25 15,50 0-15,-24 0 16,24 1-16,-25-1 15,0 0-15,0 25 16,0 0-16,25-25 16,-49 25-16,24 0 15,-74-25 1,24 0-1,-24 25-15,-50-24 16,25-1-16,-49 25 16,24 0-16,25 0 15,-25 0-15,50 0 16,0 0-16,24 0 0,-24 0 15,49 0-15,26 0 32,-26 0-32,0 0 0,-24 0 0,24 0 15,1 0-15,-26 0 16,1 0-1,24 0-15,-24 25 16,-25-25-16,49 0 16,-24 24-16,-26 1 15,26-25 1,24 0-16,1 0 15,24 25 1,-49-25-16,24 0 16,-24 25-16,24 0 15,-25 24-15,-24-49 16,25 50-16,-1-25 0,-24 24 15,50-24-15,-1 0 16,25 0-16,-24-25 16,24 0-1,0 0-15,25 0 16,-50 25-16,50-25 15,-24 24-15,-1 1 16,0-25-16,0 0 31,25 0-31,-25 0 0,25 25 16,-24-25-16,24 0 93,24 0-77,1 0 0,50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B006-B184-445A-A8A9-ABCF2DCE67CD}" type="datetimeFigureOut">
              <a:rPr lang="es-CO" smtClean="0"/>
              <a:t>15/05/2025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5255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3738" y="4522788"/>
            <a:ext cx="5546725" cy="3700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926513"/>
            <a:ext cx="3005138" cy="471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27475" y="8926513"/>
            <a:ext cx="3005138" cy="471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BB023-5D51-4CA0-B12A-9D025D781D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5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F605D4-7276-4FE2-93FF-D62DB0CC3BE7}" type="slidenum">
              <a:rPr lang="es-ES" altLang="es-CO" sz="1200" smtClean="0"/>
              <a:pPr/>
              <a:t>2</a:t>
            </a:fld>
            <a:endParaRPr lang="es-ES" altLang="es-CO" sz="1200"/>
          </a:p>
        </p:txBody>
      </p:sp>
    </p:spTree>
    <p:extLst>
      <p:ext uri="{BB962C8B-B14F-4D97-AF65-F5344CB8AC3E}">
        <p14:creationId xmlns:p14="http://schemas.microsoft.com/office/powerpoint/2010/main" val="427965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350EE-1EAD-4AA1-A620-2B778ECA0DD6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2CA2-7C9D-4EFD-A910-9B3200ED63A0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1855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E47-6C3E-491D-971C-3A6C77B50C3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78933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4CDFB3-A6E9-475E-A6E6-0EFB375BBBDA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8341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3E84-CCBA-4025-AA9D-3270A637A5D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2101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B986-D0D8-43E3-AA02-D20F2BE69DDC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2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4D4-EC1C-47D2-B5A2-ACC09F2BA063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7063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D68E-EF28-4006-BDC7-FDD46F8E0BE4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2692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CBE4-9876-4962-AD49-FE72C48922D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2776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5639-8A14-42A8-993B-BA9981375EB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47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F826-E040-4FCF-B2CE-1F922150781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857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BC4E-8982-4677-9FEA-3BEB7D10C4F5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89936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DEA02-8EC3-4D1F-BA40-E138AF4F0EE4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823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emf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2" Type="http://schemas.openxmlformats.org/officeDocument/2006/relationships/customXml" Target="../ink/ink28.xml"/><Relationship Id="rId17" Type="http://schemas.openxmlformats.org/officeDocument/2006/relationships/image" Target="../media/image155.emf"/><Relationship Id="rId2" Type="http://schemas.openxmlformats.org/officeDocument/2006/relationships/image" Target="../media/image29.png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6.xml"/><Relationship Id="rId11" Type="http://schemas.openxmlformats.org/officeDocument/2006/relationships/image" Target="../media/image152.emf"/><Relationship Id="rId5" Type="http://schemas.openxmlformats.org/officeDocument/2006/relationships/image" Target="../media/image32.png"/><Relationship Id="rId15" Type="http://schemas.openxmlformats.org/officeDocument/2006/relationships/image" Target="../media/image154.emf"/><Relationship Id="rId10" Type="http://schemas.openxmlformats.org/officeDocument/2006/relationships/customXml" Target="../ink/ink27.xml"/><Relationship Id="rId4" Type="http://schemas.openxmlformats.org/officeDocument/2006/relationships/image" Target="../media/image31.png"/><Relationship Id="rId9" Type="http://schemas.openxmlformats.org/officeDocument/2006/relationships/image" Target="../media/image151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161.emf"/><Relationship Id="rId26" Type="http://schemas.openxmlformats.org/officeDocument/2006/relationships/image" Target="../media/image165.emf"/><Relationship Id="rId3" Type="http://schemas.openxmlformats.org/officeDocument/2006/relationships/image" Target="../media/image26.png"/><Relationship Id="rId21" Type="http://schemas.openxmlformats.org/officeDocument/2006/relationships/customXml" Target="../ink/ink36.xml"/><Relationship Id="rId7" Type="http://schemas.openxmlformats.org/officeDocument/2006/relationships/customXml" Target="../ink/ink30.xml"/><Relationship Id="rId12" Type="http://schemas.openxmlformats.org/officeDocument/2006/relationships/image" Target="../media/image158.emf"/><Relationship Id="rId17" Type="http://schemas.openxmlformats.org/officeDocument/2006/relationships/customXml" Target="../ink/ink34.xml"/><Relationship Id="rId25" Type="http://schemas.openxmlformats.org/officeDocument/2006/relationships/customXml" Target="../ink/ink37.xml"/><Relationship Id="rId33" Type="http://schemas.openxmlformats.org/officeDocument/2006/relationships/customXml" Target="../ink/ink40.xml"/><Relationship Id="rId2" Type="http://schemas.openxmlformats.org/officeDocument/2006/relationships/image" Target="../media/image25.png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29" Type="http://schemas.openxmlformats.org/officeDocument/2006/relationships/customXml" Target="../ink/ink3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customXml" Target="../ink/ink31.xml"/><Relationship Id="rId24" Type="http://schemas.openxmlformats.org/officeDocument/2006/relationships/image" Target="../media/image164.emf"/><Relationship Id="rId32" Type="http://schemas.openxmlformats.org/officeDocument/2006/relationships/image" Target="../media/image168.emf"/><Relationship Id="rId5" Type="http://schemas.openxmlformats.org/officeDocument/2006/relationships/image" Target="../media/image34.png"/><Relationship Id="rId15" Type="http://schemas.openxmlformats.org/officeDocument/2006/relationships/customXml" Target="../ink/ink33.xml"/><Relationship Id="rId28" Type="http://schemas.openxmlformats.org/officeDocument/2006/relationships/image" Target="../media/image166.emf"/><Relationship Id="rId36" Type="http://schemas.openxmlformats.org/officeDocument/2006/relationships/image" Target="../media/image170.emf"/><Relationship Id="rId10" Type="http://schemas.openxmlformats.org/officeDocument/2006/relationships/image" Target="../media/image157.emf"/><Relationship Id="rId19" Type="http://schemas.openxmlformats.org/officeDocument/2006/relationships/customXml" Target="../ink/ink35.xml"/><Relationship Id="rId4" Type="http://schemas.openxmlformats.org/officeDocument/2006/relationships/image" Target="../media/image33.png"/><Relationship Id="rId14" Type="http://schemas.openxmlformats.org/officeDocument/2006/relationships/image" Target="../media/image159.emf"/><Relationship Id="rId27" Type="http://schemas.openxmlformats.org/officeDocument/2006/relationships/customXml" Target="../ink/ink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customXml" Target="../ink/ink43.xml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" Type="http://schemas.openxmlformats.org/officeDocument/2006/relationships/image" Target="../media/image37.png"/><Relationship Id="rId21" Type="http://schemas.openxmlformats.org/officeDocument/2006/relationships/customXml" Target="../ink/ink46.xml"/><Relationship Id="rId34" Type="http://schemas.openxmlformats.org/officeDocument/2006/relationships/image" Target="../media/image185.emf"/><Relationship Id="rId7" Type="http://schemas.openxmlformats.org/officeDocument/2006/relationships/customXml" Target="../ink/ink41.xml"/><Relationship Id="rId12" Type="http://schemas.openxmlformats.org/officeDocument/2006/relationships/image" Target="../media/image174.emf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2" Type="http://schemas.openxmlformats.org/officeDocument/2006/relationships/image" Target="../media/image36.png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customXml" Target="../ink/ink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24" Type="http://schemas.openxmlformats.org/officeDocument/2006/relationships/image" Target="../media/image180.emf"/><Relationship Id="rId32" Type="http://schemas.openxmlformats.org/officeDocument/2006/relationships/image" Target="../media/image184.emf"/><Relationship Id="rId5" Type="http://schemas.openxmlformats.org/officeDocument/2006/relationships/image" Target="../media/image38.png"/><Relationship Id="rId23" Type="http://schemas.openxmlformats.org/officeDocument/2006/relationships/customXml" Target="../ink/ink47.xml"/><Relationship Id="rId28" Type="http://schemas.openxmlformats.org/officeDocument/2006/relationships/image" Target="../media/image182.emf"/><Relationship Id="rId36" Type="http://schemas.openxmlformats.org/officeDocument/2006/relationships/image" Target="../media/image186.emf"/><Relationship Id="rId19" Type="http://schemas.openxmlformats.org/officeDocument/2006/relationships/customXml" Target="../ink/ink45.xml"/><Relationship Id="rId31" Type="http://schemas.openxmlformats.org/officeDocument/2006/relationships/customXml" Target="../ink/ink51.xml"/><Relationship Id="rId4" Type="http://schemas.openxmlformats.org/officeDocument/2006/relationships/image" Target="../media/image33.png"/><Relationship Id="rId9" Type="http://schemas.openxmlformats.org/officeDocument/2006/relationships/customXml" Target="../ink/ink42.xml"/><Relationship Id="rId22" Type="http://schemas.openxmlformats.org/officeDocument/2006/relationships/image" Target="../media/image179.emf"/><Relationship Id="rId27" Type="http://schemas.openxmlformats.org/officeDocument/2006/relationships/customXml" Target="../ink/ink49.xml"/><Relationship Id="rId30" Type="http://schemas.openxmlformats.org/officeDocument/2006/relationships/image" Target="../media/image183.emf"/><Relationship Id="rId35" Type="http://schemas.openxmlformats.org/officeDocument/2006/relationships/customXml" Target="../ink/ink5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.xml"/><Relationship Id="rId18" Type="http://schemas.openxmlformats.org/officeDocument/2006/relationships/image" Target="../media/image192.emf"/><Relationship Id="rId26" Type="http://schemas.openxmlformats.org/officeDocument/2006/relationships/image" Target="../media/image196.emf"/><Relationship Id="rId3" Type="http://schemas.openxmlformats.org/officeDocument/2006/relationships/image" Target="../media/image40.png"/><Relationship Id="rId21" Type="http://schemas.openxmlformats.org/officeDocument/2006/relationships/customXml" Target="../ink/ink61.xml"/><Relationship Id="rId34" Type="http://schemas.openxmlformats.org/officeDocument/2006/relationships/image" Target="../media/image200.emf"/><Relationship Id="rId7" Type="http://schemas.openxmlformats.org/officeDocument/2006/relationships/customXml" Target="../ink/ink54.xml"/><Relationship Id="rId12" Type="http://schemas.openxmlformats.org/officeDocument/2006/relationships/image" Target="../media/image189.emf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2" Type="http://schemas.openxmlformats.org/officeDocument/2006/relationships/image" Target="../media/image36.png"/><Relationship Id="rId16" Type="http://schemas.openxmlformats.org/officeDocument/2006/relationships/image" Target="../media/image191.emf"/><Relationship Id="rId20" Type="http://schemas.openxmlformats.org/officeDocument/2006/relationships/image" Target="../media/image193.emf"/><Relationship Id="rId29" Type="http://schemas.openxmlformats.org/officeDocument/2006/relationships/customXml" Target="../ink/ink6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customXml" Target="../ink/ink56.xml"/><Relationship Id="rId24" Type="http://schemas.openxmlformats.org/officeDocument/2006/relationships/image" Target="../media/image195.emf"/><Relationship Id="rId32" Type="http://schemas.openxmlformats.org/officeDocument/2006/relationships/image" Target="../media/image199.emf"/><Relationship Id="rId5" Type="http://schemas.openxmlformats.org/officeDocument/2006/relationships/image" Target="../media/image42.png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197.emf"/><Relationship Id="rId10" Type="http://schemas.openxmlformats.org/officeDocument/2006/relationships/image" Target="../media/image188.emf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" Type="http://schemas.openxmlformats.org/officeDocument/2006/relationships/image" Target="../media/image41.png"/><Relationship Id="rId9" Type="http://schemas.openxmlformats.org/officeDocument/2006/relationships/customXml" Target="../ink/ink55.xml"/><Relationship Id="rId14" Type="http://schemas.openxmlformats.org/officeDocument/2006/relationships/image" Target="../media/image190.emf"/><Relationship Id="rId22" Type="http://schemas.openxmlformats.org/officeDocument/2006/relationships/image" Target="../media/image194.emf"/><Relationship Id="rId27" Type="http://schemas.openxmlformats.org/officeDocument/2006/relationships/customXml" Target="../ink/ink64.xml"/><Relationship Id="rId30" Type="http://schemas.openxmlformats.org/officeDocument/2006/relationships/image" Target="../media/image198.emf"/><Relationship Id="rId8" Type="http://schemas.openxmlformats.org/officeDocument/2006/relationships/image" Target="../media/image18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customXml" Target="../ink/ink71.xml"/><Relationship Id="rId18" Type="http://schemas.openxmlformats.org/officeDocument/2006/relationships/image" Target="../media/image214.emf"/><Relationship Id="rId26" Type="http://schemas.openxmlformats.org/officeDocument/2006/relationships/image" Target="../media/image218.emf"/><Relationship Id="rId3" Type="http://schemas.openxmlformats.org/officeDocument/2006/relationships/image" Target="../media/image45.png"/><Relationship Id="rId21" Type="http://schemas.openxmlformats.org/officeDocument/2006/relationships/customXml" Target="../ink/ink75.xml"/><Relationship Id="rId7" Type="http://schemas.openxmlformats.org/officeDocument/2006/relationships/customXml" Target="../ink/ink68.xml"/><Relationship Id="rId12" Type="http://schemas.openxmlformats.org/officeDocument/2006/relationships/image" Target="../media/image211.emf"/><Relationship Id="rId17" Type="http://schemas.openxmlformats.org/officeDocument/2006/relationships/customXml" Target="../ink/ink73.xml"/><Relationship Id="rId25" Type="http://schemas.openxmlformats.org/officeDocument/2006/relationships/customXml" Target="../ink/ink77.xml"/><Relationship Id="rId2" Type="http://schemas.openxmlformats.org/officeDocument/2006/relationships/image" Target="../media/image25.png"/><Relationship Id="rId16" Type="http://schemas.openxmlformats.org/officeDocument/2006/relationships/image" Target="../media/image213.emf"/><Relationship Id="rId20" Type="http://schemas.openxmlformats.org/officeDocument/2006/relationships/image" Target="../media/image21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customXml" Target="../ink/ink70.xml"/><Relationship Id="rId24" Type="http://schemas.openxmlformats.org/officeDocument/2006/relationships/image" Target="../media/image217.emf"/><Relationship Id="rId5" Type="http://schemas.openxmlformats.org/officeDocument/2006/relationships/image" Target="../media/image46.png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10" Type="http://schemas.openxmlformats.org/officeDocument/2006/relationships/image" Target="../media/image210.emf"/><Relationship Id="rId19" Type="http://schemas.openxmlformats.org/officeDocument/2006/relationships/customXml" Target="../ink/ink74.xml"/><Relationship Id="rId4" Type="http://schemas.openxmlformats.org/officeDocument/2006/relationships/image" Target="../media/image33.png"/><Relationship Id="rId9" Type="http://schemas.openxmlformats.org/officeDocument/2006/relationships/customXml" Target="../ink/ink69.xml"/><Relationship Id="rId14" Type="http://schemas.openxmlformats.org/officeDocument/2006/relationships/image" Target="../media/image212.emf"/><Relationship Id="rId22" Type="http://schemas.openxmlformats.org/officeDocument/2006/relationships/image" Target="../media/image2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4.emf"/><Relationship Id="rId4" Type="http://schemas.openxmlformats.org/officeDocument/2006/relationships/customXml" Target="../ink/ink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2.emf"/><Relationship Id="rId5" Type="http://schemas.openxmlformats.org/officeDocument/2006/relationships/customXml" Target="../ink/ink82.xml"/><Relationship Id="rId4" Type="http://schemas.openxmlformats.org/officeDocument/2006/relationships/image" Target="../media/image10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emf"/><Relationship Id="rId5" Type="http://schemas.openxmlformats.org/officeDocument/2006/relationships/customXml" Target="../ink/ink85.xml"/><Relationship Id="rId4" Type="http://schemas.openxmlformats.org/officeDocument/2006/relationships/image" Target="../media/image10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9.emf"/><Relationship Id="rId5" Type="http://schemas.openxmlformats.org/officeDocument/2006/relationships/customXml" Target="../ink/ink87.xml"/><Relationship Id="rId4" Type="http://schemas.openxmlformats.org/officeDocument/2006/relationships/image" Target="../media/image1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customXml" Target="../ink/ink94.xml"/><Relationship Id="rId18" Type="http://schemas.openxmlformats.org/officeDocument/2006/relationships/image" Target="../media/image128.emf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125.emf"/><Relationship Id="rId17" Type="http://schemas.openxmlformats.org/officeDocument/2006/relationships/customXml" Target="../ink/ink96.xml"/><Relationship Id="rId2" Type="http://schemas.openxmlformats.org/officeDocument/2006/relationships/image" Target="../media/image23.png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2.emf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10" Type="http://schemas.openxmlformats.org/officeDocument/2006/relationships/image" Target="../media/image124.emf"/><Relationship Id="rId19" Type="http://schemas.openxmlformats.org/officeDocument/2006/relationships/customXml" Target="../ink/ink97.xml"/><Relationship Id="rId4" Type="http://schemas.openxmlformats.org/officeDocument/2006/relationships/image" Target="../media/image121.emf"/><Relationship Id="rId9" Type="http://schemas.openxmlformats.org/officeDocument/2006/relationships/customXml" Target="../ink/ink92.xml"/><Relationship Id="rId14" Type="http://schemas.openxmlformats.org/officeDocument/2006/relationships/image" Target="../media/image1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.emf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customXml" Target="../ink/ink6.xml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emf"/><Relationship Id="rId24" Type="http://schemas.openxmlformats.org/officeDocument/2006/relationships/customXml" Target="../ink/ink12.xml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10" Type="http://schemas.openxmlformats.org/officeDocument/2006/relationships/customXml" Target="../ink/ink5.xml"/><Relationship Id="rId19" Type="http://schemas.openxmlformats.org/officeDocument/2006/relationships/image" Target="../media/image13.emf"/><Relationship Id="rId4" Type="http://schemas.openxmlformats.org/officeDocument/2006/relationships/customXml" Target="../ink/ink2.xml"/><Relationship Id="rId9" Type="http://schemas.openxmlformats.org/officeDocument/2006/relationships/image" Target="../media/image8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customXml" Target="../ink/ink17.xml"/><Relationship Id="rId18" Type="http://schemas.openxmlformats.org/officeDocument/2006/relationships/image" Target="../media/image28.emf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25.emf"/><Relationship Id="rId17" Type="http://schemas.openxmlformats.org/officeDocument/2006/relationships/customXml" Target="../ink/ink19.xml"/><Relationship Id="rId2" Type="http://schemas.openxmlformats.org/officeDocument/2006/relationships/image" Target="../media/image5.png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6.xml"/><Relationship Id="rId24" Type="http://schemas.openxmlformats.org/officeDocument/2006/relationships/image" Target="../media/image31.emf"/><Relationship Id="rId5" Type="http://schemas.openxmlformats.org/officeDocument/2006/relationships/image" Target="../media/image8.png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10" Type="http://schemas.openxmlformats.org/officeDocument/2006/relationships/image" Target="../media/image24.emf"/><Relationship Id="rId19" Type="http://schemas.openxmlformats.org/officeDocument/2006/relationships/customXml" Target="../ink/ink20.xml"/><Relationship Id="rId4" Type="http://schemas.openxmlformats.org/officeDocument/2006/relationships/image" Target="../media/image7.png"/><Relationship Id="rId9" Type="http://schemas.openxmlformats.org/officeDocument/2006/relationships/customXml" Target="../ink/ink15.xml"/><Relationship Id="rId14" Type="http://schemas.openxmlformats.org/officeDocument/2006/relationships/image" Target="../media/image26.emf"/><Relationship Id="rId2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2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30" Type="http://schemas.openxmlformats.org/officeDocument/2006/relationships/image" Target="../media/image6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wmf"/><Relationship Id="rId10" Type="http://schemas.openxmlformats.org/officeDocument/2006/relationships/image" Target="../media/image69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" y="260648"/>
            <a:ext cx="9153015" cy="63367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255" y="301625"/>
            <a:ext cx="1807369" cy="397662"/>
          </a:xfrm>
        </p:spPr>
        <p:txBody>
          <a:bodyPr>
            <a:normAutofit fontScale="90000"/>
          </a:bodyPr>
          <a:lstStyle/>
          <a:p>
            <a:pPr algn="ctr"/>
            <a:r>
              <a:rPr lang="es-ES" altLang="es-CO" sz="2400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6948" y="866419"/>
            <a:ext cx="8066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 (a) las tres bolas sean rojas.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4992119" y="3942673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5026819" y="4806645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5099972" y="5670617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174922" y="412858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163673" y="49687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7841" y="5836497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31406" y="398554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R = {la bola extraída es roja}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877159" y="4867525"/>
            <a:ext cx="280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B = {la bola extraída es blanca}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5877160" y="57495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A = {la bola extraída es azul}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756456" y="3518714"/>
            <a:ext cx="32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Sean los eventos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695501" y="6381328"/>
            <a:ext cx="197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N=20 bolas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3902" y="1591123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R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R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507784" y="165255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279176" y="1719658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|R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133772" y="1736143"/>
            <a:ext cx="22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|R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R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807083" y="181715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927167" y="1752918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834961" y="1646734"/>
            <a:ext cx="118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5" name="Conector curvado 44"/>
          <p:cNvCxnSpPr/>
          <p:nvPr/>
        </p:nvCxnSpPr>
        <p:spPr>
          <a:xfrm rot="10800000" flipV="1">
            <a:off x="2567001" y="2881342"/>
            <a:ext cx="2128501" cy="661577"/>
          </a:xfrm>
          <a:prstGeom prst="curvedConnector3">
            <a:avLst>
              <a:gd name="adj1" fmla="val 135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curvado 54"/>
          <p:cNvCxnSpPr/>
          <p:nvPr/>
        </p:nvCxnSpPr>
        <p:spPr>
          <a:xfrm rot="10800000" flipV="1">
            <a:off x="5756456" y="2694687"/>
            <a:ext cx="1436868" cy="466113"/>
          </a:xfrm>
          <a:prstGeom prst="curvedConnector3">
            <a:avLst>
              <a:gd name="adj1" fmla="val -2112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adroTexto 65"/>
          <p:cNvSpPr txBox="1"/>
          <p:nvPr/>
        </p:nvSpPr>
        <p:spPr>
          <a:xfrm>
            <a:off x="3893666" y="2456541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5628073" y="248261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579443" y="231713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7321707" y="237899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/>
              <p:cNvSpPr txBox="1"/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𝟑𝟑𝟔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0" name="Cuadro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Entrada de lápiz 37"/>
              <p14:cNvContentPartPr/>
              <p14:nvPr/>
            </p14:nvContentPartPr>
            <p14:xfrm>
              <a:off x="5250960" y="4161240"/>
              <a:ext cx="276840" cy="205560"/>
            </p14:xfrm>
          </p:contentPart>
        </mc:Choice>
        <mc:Fallback xmlns="">
          <p:pic>
            <p:nvPicPr>
              <p:cNvPr id="38" name="Entrada de lápiz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4760" y="4097880"/>
                <a:ext cx="309240" cy="3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8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26 -0.127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19704 -0.1787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9" grpId="0"/>
      <p:bldP spid="39" grpId="0"/>
      <p:bldP spid="40" grpId="0"/>
      <p:bldP spid="41" grpId="0"/>
      <p:bldP spid="42" grpId="0"/>
      <p:bldP spid="43" grpId="0"/>
      <p:bldP spid="44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255" y="301625"/>
            <a:ext cx="1807369" cy="397662"/>
          </a:xfrm>
        </p:spPr>
        <p:txBody>
          <a:bodyPr>
            <a:normAutofit fontScale="90000"/>
          </a:bodyPr>
          <a:lstStyle/>
          <a:p>
            <a:pPr algn="ctr"/>
            <a:r>
              <a:rPr lang="es-ES" altLang="es-CO" sz="2400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6948" y="866419"/>
            <a:ext cx="8066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 (b) las tres bolas sean blancas.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4992119" y="3942673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5026819" y="4806645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5099972" y="5670617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5174922" y="412858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5163673" y="49687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267841" y="5836497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31406" y="398554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R = {la bola extraída es roja}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5877159" y="4867525"/>
            <a:ext cx="280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B = {la bola extraída es blanca}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5877160" y="57495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A = {la bola extraída es azul}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756456" y="3518714"/>
            <a:ext cx="32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Sean los eventos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695501" y="6381328"/>
            <a:ext cx="197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N=20 bolas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3902" y="1591123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507784" y="165255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279176" y="1719658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|B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133772" y="1736143"/>
            <a:ext cx="22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|B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807083" y="181715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927167" y="1752918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834961" y="1646734"/>
            <a:ext cx="118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5" name="Conector curvado 44"/>
          <p:cNvCxnSpPr/>
          <p:nvPr/>
        </p:nvCxnSpPr>
        <p:spPr>
          <a:xfrm rot="10800000" flipV="1">
            <a:off x="2567001" y="2881342"/>
            <a:ext cx="2128501" cy="661577"/>
          </a:xfrm>
          <a:prstGeom prst="curvedConnector3">
            <a:avLst>
              <a:gd name="adj1" fmla="val 135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curvado 54"/>
          <p:cNvCxnSpPr/>
          <p:nvPr/>
        </p:nvCxnSpPr>
        <p:spPr>
          <a:xfrm rot="10800000" flipV="1">
            <a:off x="5756456" y="2694687"/>
            <a:ext cx="1436868" cy="466113"/>
          </a:xfrm>
          <a:prstGeom prst="curvedConnector3">
            <a:avLst>
              <a:gd name="adj1" fmla="val -2112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adroTexto 65"/>
          <p:cNvSpPr txBox="1"/>
          <p:nvPr/>
        </p:nvSpPr>
        <p:spPr>
          <a:xfrm>
            <a:off x="3893666" y="2456541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5628073" y="248261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579443" y="231713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7321707" y="237899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/>
              <p:cNvSpPr txBox="1"/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0" name="Cuadro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Entrada de lápiz 31"/>
              <p14:cNvContentPartPr/>
              <p14:nvPr/>
            </p14:nvContentPartPr>
            <p14:xfrm>
              <a:off x="1545120" y="1759320"/>
              <a:ext cx="294840" cy="160920"/>
            </p14:xfrm>
          </p:contentPart>
        </mc:Choice>
        <mc:Fallback xmlns="">
          <p:pic>
            <p:nvPicPr>
              <p:cNvPr id="32" name="Entrada de lápiz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8920" y="1695600"/>
                <a:ext cx="326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Entrada de lápiz 34"/>
              <p14:cNvContentPartPr/>
              <p14:nvPr/>
            </p14:nvContentPartPr>
            <p14:xfrm>
              <a:off x="2045160" y="1821600"/>
              <a:ext cx="169920" cy="107640"/>
            </p14:xfrm>
          </p:contentPart>
        </mc:Choice>
        <mc:Fallback xmlns="">
          <p:pic>
            <p:nvPicPr>
              <p:cNvPr id="35" name="Entrada de lápiz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9320" y="1758240"/>
                <a:ext cx="201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Entrada de lápiz 45"/>
              <p14:cNvContentPartPr/>
              <p14:nvPr/>
            </p14:nvContentPartPr>
            <p14:xfrm>
              <a:off x="4848840" y="1848600"/>
              <a:ext cx="27360" cy="360"/>
            </p14:xfrm>
          </p:contentPart>
        </mc:Choice>
        <mc:Fallback xmlns="">
          <p:pic>
            <p:nvPicPr>
              <p:cNvPr id="46" name="Entrada de lápiz 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3000" y="1784880"/>
                <a:ext cx="59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Entrada de lápiz 46"/>
              <p14:cNvContentPartPr/>
              <p14:nvPr/>
            </p14:nvContentPartPr>
            <p14:xfrm>
              <a:off x="5348880" y="2071800"/>
              <a:ext cx="268200" cy="36000"/>
            </p14:xfrm>
          </p:contentPart>
        </mc:Choice>
        <mc:Fallback xmlns="">
          <p:pic>
            <p:nvPicPr>
              <p:cNvPr id="47" name="Entrada de lápiz 4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33040" y="2008080"/>
                <a:ext cx="30024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52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1163 -0.1041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0.14305 -0.3129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9" grpId="0"/>
      <p:bldP spid="39" grpId="0"/>
      <p:bldP spid="40" grpId="0"/>
      <p:bldP spid="41" grpId="0"/>
      <p:bldP spid="42" grpId="0"/>
      <p:bldP spid="43" grpId="0"/>
      <p:bldP spid="44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255" y="301625"/>
            <a:ext cx="1807369" cy="397662"/>
          </a:xfrm>
        </p:spPr>
        <p:txBody>
          <a:bodyPr>
            <a:normAutofit fontScale="90000"/>
          </a:bodyPr>
          <a:lstStyle/>
          <a:p>
            <a:pPr algn="ctr"/>
            <a:r>
              <a:rPr lang="es-ES" altLang="es-CO" sz="2400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6948" y="866419"/>
            <a:ext cx="8066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 (c) dos sean rojas y una blanca.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206671" y="3946051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241371" y="4810023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314524" y="5673995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89474" y="413196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78225" y="497215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2393" y="58398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81991" y="3985545"/>
            <a:ext cx="3872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</a:rPr>
              <a:t>M =	 {dos sean rojas y     	una blanca}</a:t>
            </a:r>
          </a:p>
          <a:p>
            <a:r>
              <a:rPr lang="es-CO" sz="2000" b="1" dirty="0">
                <a:solidFill>
                  <a:srgbClr val="002060"/>
                </a:solidFill>
              </a:rPr>
              <a:t>	={RRB,RBR,BRR}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640137" y="5112510"/>
            <a:ext cx="3988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</a:rPr>
              <a:t>P(M) = 3*P(R</a:t>
            </a:r>
            <a:r>
              <a:rPr lang="es-CO" sz="2000" b="1" baseline="-25000" dirty="0">
                <a:solidFill>
                  <a:srgbClr val="002060"/>
                </a:solidFill>
              </a:rPr>
              <a:t>1</a:t>
            </a:r>
            <a:r>
              <a:rPr lang="es-CO" sz="2000" b="1" dirty="0">
                <a:solidFill>
                  <a:srgbClr val="002060"/>
                </a:solidFill>
              </a:rPr>
              <a:t>R</a:t>
            </a:r>
            <a:r>
              <a:rPr lang="es-CO" sz="2000" b="1" baseline="-25000" dirty="0">
                <a:solidFill>
                  <a:srgbClr val="002060"/>
                </a:solidFill>
              </a:rPr>
              <a:t>2</a:t>
            </a:r>
            <a:r>
              <a:rPr lang="es-CO" sz="2000" b="1" dirty="0">
                <a:solidFill>
                  <a:srgbClr val="002060"/>
                </a:solidFill>
              </a:rPr>
              <a:t>B</a:t>
            </a:r>
            <a:r>
              <a:rPr lang="es-CO" sz="2000" b="1" baseline="-25000" dirty="0">
                <a:solidFill>
                  <a:srgbClr val="002060"/>
                </a:solidFill>
              </a:rPr>
              <a:t>3</a:t>
            </a:r>
            <a:r>
              <a:rPr lang="es-CO" sz="2000" b="1" dirty="0">
                <a:solidFill>
                  <a:srgbClr val="002060"/>
                </a:solidFill>
              </a:rPr>
              <a:t>)</a:t>
            </a:r>
          </a:p>
          <a:p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56456" y="3518714"/>
            <a:ext cx="32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Sean los eventos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3902" y="1591123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R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507784" y="165255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279176" y="1719658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|R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133772" y="1736143"/>
            <a:ext cx="22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|R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R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807083" y="181715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927167" y="1752918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834961" y="1646734"/>
            <a:ext cx="118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5" name="Conector curvado 44"/>
          <p:cNvCxnSpPr/>
          <p:nvPr/>
        </p:nvCxnSpPr>
        <p:spPr>
          <a:xfrm rot="10800000" flipV="1">
            <a:off x="2567001" y="2881342"/>
            <a:ext cx="2128501" cy="661577"/>
          </a:xfrm>
          <a:prstGeom prst="curvedConnector3">
            <a:avLst>
              <a:gd name="adj1" fmla="val 135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curvado 54"/>
          <p:cNvCxnSpPr/>
          <p:nvPr/>
        </p:nvCxnSpPr>
        <p:spPr>
          <a:xfrm rot="10800000" flipV="1">
            <a:off x="5756456" y="2694687"/>
            <a:ext cx="1436868" cy="466113"/>
          </a:xfrm>
          <a:prstGeom prst="curvedConnector3">
            <a:avLst>
              <a:gd name="adj1" fmla="val -2112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adroTexto 65"/>
          <p:cNvSpPr txBox="1"/>
          <p:nvPr/>
        </p:nvSpPr>
        <p:spPr>
          <a:xfrm>
            <a:off x="3893666" y="2456541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5628073" y="248261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579443" y="231713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7321707" y="237899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/>
              <p:cNvSpPr txBox="1"/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𝟏𝟔𝟖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0" name="Cuadro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044854" y="5653599"/>
                <a:ext cx="889987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𝟓𝟎𝟒</m:t>
                          </m:r>
                        </m:num>
                        <m:den>
                          <m:r>
                            <a:rPr lang="es-CO" sz="2000" b="1" i="1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54" y="5653599"/>
                <a:ext cx="889987" cy="676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/>
          <p:cNvSpPr txBox="1"/>
          <p:nvPr/>
        </p:nvSpPr>
        <p:spPr>
          <a:xfrm>
            <a:off x="5508485" y="571942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Entrada de lápiz 31"/>
              <p14:cNvContentPartPr/>
              <p14:nvPr/>
            </p14:nvContentPartPr>
            <p14:xfrm>
              <a:off x="6206400" y="4759560"/>
              <a:ext cx="518040" cy="98640"/>
            </p14:xfrm>
          </p:contentPart>
        </mc:Choice>
        <mc:Fallback xmlns="">
          <p:pic>
            <p:nvPicPr>
              <p:cNvPr id="32" name="Entrada de lápiz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90560" y="4696200"/>
                <a:ext cx="549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Entrada de lápiz 34"/>
              <p14:cNvContentPartPr/>
              <p14:nvPr/>
            </p14:nvContentPartPr>
            <p14:xfrm>
              <a:off x="6938640" y="4777560"/>
              <a:ext cx="125280" cy="36000"/>
            </p14:xfrm>
          </p:contentPart>
        </mc:Choice>
        <mc:Fallback xmlns="">
          <p:pic>
            <p:nvPicPr>
              <p:cNvPr id="35" name="Entrada de lápiz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22440" y="4713840"/>
                <a:ext cx="157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Entrada de lápiz 36"/>
              <p14:cNvContentPartPr/>
              <p14:nvPr/>
            </p14:nvContentPartPr>
            <p14:xfrm>
              <a:off x="7170840" y="4795200"/>
              <a:ext cx="71640" cy="360"/>
            </p14:xfrm>
          </p:contentPart>
        </mc:Choice>
        <mc:Fallback xmlns="">
          <p:pic>
            <p:nvPicPr>
              <p:cNvPr id="37" name="Entrada de lápiz 3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54640" y="4731840"/>
                <a:ext cx="103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Entrada de lápiz 37"/>
              <p14:cNvContentPartPr/>
              <p14:nvPr/>
            </p14:nvContentPartPr>
            <p14:xfrm>
              <a:off x="7385040" y="4804200"/>
              <a:ext cx="98640" cy="360"/>
            </p14:xfrm>
          </p:contentPart>
        </mc:Choice>
        <mc:Fallback xmlns="">
          <p:pic>
            <p:nvPicPr>
              <p:cNvPr id="38" name="Entrada de lápiz 3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69200" y="4740840"/>
                <a:ext cx="130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Entrada de lápiz 45"/>
              <p14:cNvContentPartPr/>
              <p14:nvPr/>
            </p14:nvContentPartPr>
            <p14:xfrm>
              <a:off x="7643880" y="4750560"/>
              <a:ext cx="63000" cy="143280"/>
            </p14:xfrm>
          </p:contentPart>
        </mc:Choice>
        <mc:Fallback xmlns="">
          <p:pic>
            <p:nvPicPr>
              <p:cNvPr id="46" name="Entrada de lápiz 4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28040" y="4687200"/>
                <a:ext cx="94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Entrada de lápiz 46"/>
              <p14:cNvContentPartPr/>
              <p14:nvPr/>
            </p14:nvContentPartPr>
            <p14:xfrm>
              <a:off x="7813440" y="4768560"/>
              <a:ext cx="286200" cy="89640"/>
            </p14:xfrm>
          </p:contentPart>
        </mc:Choice>
        <mc:Fallback xmlns="">
          <p:pic>
            <p:nvPicPr>
              <p:cNvPr id="47" name="Entrada de lápiz 4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97600" y="4704840"/>
                <a:ext cx="3178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Entrada de lápiz 48"/>
              <p14:cNvContentPartPr/>
              <p14:nvPr/>
            </p14:nvContentPartPr>
            <p14:xfrm>
              <a:off x="6259680" y="5322240"/>
              <a:ext cx="1179360" cy="62640"/>
            </p14:xfrm>
          </p:contentPart>
        </mc:Choice>
        <mc:Fallback xmlns="">
          <p:pic>
            <p:nvPicPr>
              <p:cNvPr id="49" name="Entrada de lápiz 4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43840" y="5258520"/>
                <a:ext cx="1211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Entrada de lápiz 49"/>
              <p14:cNvContentPartPr/>
              <p14:nvPr/>
            </p14:nvContentPartPr>
            <p14:xfrm>
              <a:off x="4732920" y="1866240"/>
              <a:ext cx="366480" cy="214560"/>
            </p14:xfrm>
          </p:contentPart>
        </mc:Choice>
        <mc:Fallback xmlns="">
          <p:pic>
            <p:nvPicPr>
              <p:cNvPr id="50" name="Entrada de lápiz 4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17080" y="1802880"/>
                <a:ext cx="398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Entrada de lápiz 50"/>
              <p14:cNvContentPartPr/>
              <p14:nvPr/>
            </p14:nvContentPartPr>
            <p14:xfrm>
              <a:off x="6661800" y="1884240"/>
              <a:ext cx="277200" cy="250200"/>
            </p14:xfrm>
          </p:contentPart>
        </mc:Choice>
        <mc:Fallback xmlns="">
          <p:pic>
            <p:nvPicPr>
              <p:cNvPr id="51" name="Entrada de lápiz 5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45960" y="1820520"/>
                <a:ext cx="3088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Entrada de lápiz 52"/>
              <p14:cNvContentPartPr/>
              <p14:nvPr/>
            </p14:nvContentPartPr>
            <p14:xfrm>
              <a:off x="7733160" y="2848680"/>
              <a:ext cx="581040" cy="36000"/>
            </p14:xfrm>
          </p:contentPart>
        </mc:Choice>
        <mc:Fallback xmlns="">
          <p:pic>
            <p:nvPicPr>
              <p:cNvPr id="53" name="Entrada de lápiz 5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17320" y="2784960"/>
                <a:ext cx="612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Entrada de lápiz 56"/>
              <p14:cNvContentPartPr/>
              <p14:nvPr/>
            </p14:nvContentPartPr>
            <p14:xfrm>
              <a:off x="5733000" y="5170320"/>
              <a:ext cx="384480" cy="232560"/>
            </p14:xfrm>
          </p:contentPart>
        </mc:Choice>
        <mc:Fallback xmlns="">
          <p:pic>
            <p:nvPicPr>
              <p:cNvPr id="57" name="Entrada de lápiz 5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17160" y="5106960"/>
                <a:ext cx="41616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8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26 -0.1277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29931 -0.2402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/>
      <p:bldP spid="36" grpId="0"/>
      <p:bldP spid="9" grpId="0"/>
      <p:bldP spid="39" grpId="0"/>
      <p:bldP spid="40" grpId="0"/>
      <p:bldP spid="41" grpId="0"/>
      <p:bldP spid="42" grpId="0"/>
      <p:bldP spid="43" grpId="0"/>
      <p:bldP spid="44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255" y="301625"/>
            <a:ext cx="1807369" cy="397662"/>
          </a:xfrm>
        </p:spPr>
        <p:txBody>
          <a:bodyPr>
            <a:normAutofit fontScale="90000"/>
          </a:bodyPr>
          <a:lstStyle/>
          <a:p>
            <a:pPr algn="ctr"/>
            <a:r>
              <a:rPr lang="es-ES" altLang="es-CO" sz="2400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6948" y="866419"/>
            <a:ext cx="80660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2" algn="just">
              <a:buFont typeface="Wingdings" panose="05000000000000000000" pitchFamily="2" charset="2"/>
              <a:buChar char="q"/>
            </a:pP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 (d) al menos 1 sea blanca.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206671" y="3946051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241371" y="4810023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314524" y="5673995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89474" y="413196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78225" y="497215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2393" y="58398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80445" y="3985545"/>
            <a:ext cx="428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N ={al menos 1 sea blanca}</a:t>
            </a:r>
          </a:p>
          <a:p>
            <a:r>
              <a:rPr lang="es-CO" b="1" dirty="0">
                <a:solidFill>
                  <a:srgbClr val="002060"/>
                </a:solidFill>
              </a:rPr>
              <a:t>={1 sea blanca, 2 sean blanca, 3 sean blancas}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640137" y="5112510"/>
            <a:ext cx="418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P(1 sea blanca)=3*P(B’</a:t>
            </a:r>
            <a:r>
              <a:rPr lang="es-CO" b="1" baseline="-25000" dirty="0">
                <a:solidFill>
                  <a:srgbClr val="002060"/>
                </a:solidFill>
              </a:rPr>
              <a:t>1</a:t>
            </a:r>
            <a:r>
              <a:rPr lang="es-CO" b="1" dirty="0">
                <a:solidFill>
                  <a:srgbClr val="002060"/>
                </a:solidFill>
              </a:rPr>
              <a:t>B’</a:t>
            </a:r>
            <a:r>
              <a:rPr lang="es-CO" b="1" baseline="-25000" dirty="0">
                <a:solidFill>
                  <a:srgbClr val="002060"/>
                </a:solidFill>
              </a:rPr>
              <a:t>2</a:t>
            </a:r>
            <a:r>
              <a:rPr lang="es-CO" b="1" dirty="0">
                <a:solidFill>
                  <a:srgbClr val="002060"/>
                </a:solidFill>
              </a:rPr>
              <a:t>B</a:t>
            </a:r>
            <a:r>
              <a:rPr lang="es-CO" b="1" baseline="-25000" dirty="0">
                <a:solidFill>
                  <a:srgbClr val="002060"/>
                </a:solidFill>
              </a:rPr>
              <a:t>3</a:t>
            </a:r>
            <a:r>
              <a:rPr lang="es-CO" b="1" dirty="0">
                <a:solidFill>
                  <a:srgbClr val="002060"/>
                </a:solidFill>
              </a:rPr>
              <a:t>)</a:t>
            </a:r>
          </a:p>
          <a:p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56456" y="3518714"/>
            <a:ext cx="32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Sean los eventos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47791" y="1672074"/>
            <a:ext cx="211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B’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346458" y="170944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075635" y="1733211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P(B’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|B’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133772" y="1736143"/>
            <a:ext cx="22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|B’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B’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807083" y="181715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778884" y="1795476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651440" y="1715963"/>
            <a:ext cx="12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adroTexto 65"/>
          <p:cNvSpPr txBox="1"/>
          <p:nvPr/>
        </p:nvSpPr>
        <p:spPr>
          <a:xfrm>
            <a:off x="3893666" y="2456541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5628073" y="248261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579443" y="231713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7321707" y="237899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/>
              <p:cNvSpPr txBox="1"/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𝟖𝟏𝟔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0" name="Cuadro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044854" y="5653599"/>
                <a:ext cx="889987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𝟐𝟒𝟒𝟖</m:t>
                          </m:r>
                        </m:num>
                        <m:den>
                          <m:r>
                            <a:rPr lang="es-CO" sz="2000" b="1" i="1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54" y="5653599"/>
                <a:ext cx="889987" cy="676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/>
          <p:cNvSpPr txBox="1"/>
          <p:nvPr/>
        </p:nvSpPr>
        <p:spPr>
          <a:xfrm>
            <a:off x="5508485" y="571942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/>
              <p14:cNvContentPartPr/>
              <p14:nvPr/>
            </p14:nvContentPartPr>
            <p14:xfrm>
              <a:off x="3491640" y="1330560"/>
              <a:ext cx="2027520" cy="36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5800" y="1267200"/>
                <a:ext cx="2059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Entrada de lápiz 34"/>
              <p14:cNvContentPartPr/>
              <p14:nvPr/>
            </p14:nvContentPartPr>
            <p14:xfrm>
              <a:off x="5545440" y="4447080"/>
              <a:ext cx="3045240" cy="36000"/>
            </p14:xfrm>
          </p:contentPart>
        </mc:Choice>
        <mc:Fallback xmlns="">
          <p:pic>
            <p:nvPicPr>
              <p:cNvPr id="35" name="Entrada de lápiz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9600" y="4383360"/>
                <a:ext cx="3077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Entrada de lápiz 37"/>
              <p14:cNvContentPartPr/>
              <p14:nvPr/>
            </p14:nvContentPartPr>
            <p14:xfrm>
              <a:off x="7572600" y="5223960"/>
              <a:ext cx="348480" cy="143280"/>
            </p14:xfrm>
          </p:contentPart>
        </mc:Choice>
        <mc:Fallback xmlns="">
          <p:pic>
            <p:nvPicPr>
              <p:cNvPr id="38" name="Entrada de lápiz 3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56760" y="5160240"/>
                <a:ext cx="380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Entrada de lápiz 44"/>
              <p14:cNvContentPartPr/>
              <p14:nvPr/>
            </p14:nvContentPartPr>
            <p14:xfrm>
              <a:off x="7956360" y="5223960"/>
              <a:ext cx="250560" cy="187920"/>
            </p14:xfrm>
          </p:contentPart>
        </mc:Choice>
        <mc:Fallback xmlns="">
          <p:pic>
            <p:nvPicPr>
              <p:cNvPr id="45" name="Entrada de lápiz 4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40520" y="5160240"/>
                <a:ext cx="2822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Entrada de lápiz 45"/>
              <p14:cNvContentPartPr/>
              <p14:nvPr/>
            </p14:nvContentPartPr>
            <p14:xfrm>
              <a:off x="8349480" y="5250600"/>
              <a:ext cx="268200" cy="187920"/>
            </p14:xfrm>
          </p:contentPart>
        </mc:Choice>
        <mc:Fallback xmlns="">
          <p:pic>
            <p:nvPicPr>
              <p:cNvPr id="46" name="Entrada de lápiz 4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33640" y="5187240"/>
                <a:ext cx="299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Entrada de lápiz 46"/>
              <p14:cNvContentPartPr/>
              <p14:nvPr/>
            </p14:nvContentPartPr>
            <p14:xfrm>
              <a:off x="7367040" y="5107680"/>
              <a:ext cx="1250640" cy="402120"/>
            </p14:xfrm>
          </p:contentPart>
        </mc:Choice>
        <mc:Fallback xmlns="">
          <p:pic>
            <p:nvPicPr>
              <p:cNvPr id="47" name="Entrada de lápiz 4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51200" y="5044320"/>
                <a:ext cx="12823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Entrada de lápiz 47"/>
              <p14:cNvContentPartPr/>
              <p14:nvPr/>
            </p14:nvContentPartPr>
            <p14:xfrm>
              <a:off x="6974280" y="5205960"/>
              <a:ext cx="232560" cy="205920"/>
            </p14:xfrm>
          </p:contentPart>
        </mc:Choice>
        <mc:Fallback xmlns="">
          <p:pic>
            <p:nvPicPr>
              <p:cNvPr id="48" name="Entrada de lápiz 4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8440" y="5142600"/>
                <a:ext cx="2642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Entrada de lápiz 48"/>
              <p14:cNvContentPartPr/>
              <p14:nvPr/>
            </p14:nvContentPartPr>
            <p14:xfrm>
              <a:off x="839520" y="1937880"/>
              <a:ext cx="848520" cy="98280"/>
            </p14:xfrm>
          </p:contentPart>
        </mc:Choice>
        <mc:Fallback xmlns="">
          <p:pic>
            <p:nvPicPr>
              <p:cNvPr id="49" name="Entrada de lápiz 4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3680" y="1874160"/>
                <a:ext cx="880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Entrada de lápiz 49"/>
              <p14:cNvContentPartPr/>
              <p14:nvPr/>
            </p14:nvContentPartPr>
            <p14:xfrm>
              <a:off x="4581000" y="1839600"/>
              <a:ext cx="384480" cy="348480"/>
            </p14:xfrm>
          </p:contentPart>
        </mc:Choice>
        <mc:Fallback xmlns="">
          <p:pic>
            <p:nvPicPr>
              <p:cNvPr id="50" name="Entrada de lápiz 4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65160" y="1775880"/>
                <a:ext cx="41616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Entrada de lápiz 50"/>
              <p14:cNvContentPartPr/>
              <p14:nvPr/>
            </p14:nvContentPartPr>
            <p14:xfrm>
              <a:off x="5259600" y="1794960"/>
              <a:ext cx="384480" cy="500400"/>
            </p14:xfrm>
          </p:contentPart>
        </mc:Choice>
        <mc:Fallback xmlns="">
          <p:pic>
            <p:nvPicPr>
              <p:cNvPr id="51" name="Entrada de lápiz 5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43760" y="1731240"/>
                <a:ext cx="41616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Entrada de lápiz 51"/>
              <p14:cNvContentPartPr/>
              <p14:nvPr/>
            </p14:nvContentPartPr>
            <p14:xfrm>
              <a:off x="6697440" y="1884240"/>
              <a:ext cx="187920" cy="205560"/>
            </p14:xfrm>
          </p:contentPart>
        </mc:Choice>
        <mc:Fallback xmlns="">
          <p:pic>
            <p:nvPicPr>
              <p:cNvPr id="52" name="Entrada de lápiz 5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81600" y="1820520"/>
                <a:ext cx="2196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Entrada de lápiz 52"/>
              <p14:cNvContentPartPr/>
              <p14:nvPr/>
            </p14:nvContentPartPr>
            <p14:xfrm>
              <a:off x="7268760" y="1893240"/>
              <a:ext cx="821880" cy="321840"/>
            </p14:xfrm>
          </p:contentPart>
        </mc:Choice>
        <mc:Fallback xmlns="">
          <p:pic>
            <p:nvPicPr>
              <p:cNvPr id="53" name="Entrada de lápiz 5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52920" y="1829520"/>
                <a:ext cx="8535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4" name="Entrada de lápiz 53"/>
              <p14:cNvContentPartPr/>
              <p14:nvPr/>
            </p14:nvContentPartPr>
            <p14:xfrm>
              <a:off x="7768800" y="2321640"/>
              <a:ext cx="687960" cy="98640"/>
            </p14:xfrm>
          </p:contentPart>
        </mc:Choice>
        <mc:Fallback xmlns="">
          <p:pic>
            <p:nvPicPr>
              <p:cNvPr id="54" name="Entrada de lápiz 5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52960" y="2258280"/>
                <a:ext cx="71964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4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9" grpId="0"/>
      <p:bldP spid="39" grpId="0"/>
      <p:bldP spid="40" grpId="0"/>
      <p:bldP spid="41" grpId="0"/>
      <p:bldP spid="42" grpId="0"/>
      <p:bldP spid="43" grpId="0"/>
      <p:bldP spid="44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255" y="301625"/>
            <a:ext cx="1807369" cy="397662"/>
          </a:xfrm>
        </p:spPr>
        <p:txBody>
          <a:bodyPr>
            <a:normAutofit fontScale="90000"/>
          </a:bodyPr>
          <a:lstStyle/>
          <a:p>
            <a:pPr algn="ctr"/>
            <a:r>
              <a:rPr lang="es-ES" altLang="es-CO" sz="2400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6948" y="866419"/>
            <a:ext cx="80660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2" algn="just">
              <a:buFont typeface="Wingdings" panose="05000000000000000000" pitchFamily="2" charset="2"/>
              <a:buChar char="q"/>
            </a:pP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 (d) al menos 1 sea blanca.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206671" y="3946051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241371" y="4810023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314524" y="5673995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89474" y="413196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78225" y="497215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2393" y="58398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80445" y="3985545"/>
            <a:ext cx="428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N ={al menos 1 sea blanca}</a:t>
            </a:r>
          </a:p>
          <a:p>
            <a:r>
              <a:rPr lang="es-CO" b="1" dirty="0">
                <a:solidFill>
                  <a:srgbClr val="002060"/>
                </a:solidFill>
              </a:rPr>
              <a:t>={1 sea blanca, 2 sean blanca, 3 sean blancas}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640137" y="5112510"/>
            <a:ext cx="4180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P(2 sean blancas)</a:t>
            </a:r>
          </a:p>
          <a:p>
            <a:r>
              <a:rPr lang="es-CO" b="1" dirty="0">
                <a:solidFill>
                  <a:srgbClr val="002060"/>
                </a:solidFill>
              </a:rPr>
              <a:t>=P{B’</a:t>
            </a:r>
            <a:r>
              <a:rPr lang="es-CO" b="1" baseline="-25000" dirty="0">
                <a:solidFill>
                  <a:srgbClr val="002060"/>
                </a:solidFill>
              </a:rPr>
              <a:t>1</a:t>
            </a:r>
            <a:r>
              <a:rPr lang="es-CO" b="1" dirty="0">
                <a:solidFill>
                  <a:srgbClr val="002060"/>
                </a:solidFill>
              </a:rPr>
              <a:t>B</a:t>
            </a:r>
            <a:r>
              <a:rPr lang="es-CO" b="1" baseline="-25000" dirty="0">
                <a:solidFill>
                  <a:srgbClr val="002060"/>
                </a:solidFill>
              </a:rPr>
              <a:t>2</a:t>
            </a:r>
            <a:r>
              <a:rPr lang="es-CO" b="1" dirty="0">
                <a:solidFill>
                  <a:srgbClr val="002060"/>
                </a:solidFill>
              </a:rPr>
              <a:t>B</a:t>
            </a:r>
            <a:r>
              <a:rPr lang="es-CO" b="1" baseline="-25000" dirty="0">
                <a:solidFill>
                  <a:srgbClr val="002060"/>
                </a:solidFill>
              </a:rPr>
              <a:t>3,</a:t>
            </a:r>
            <a:r>
              <a:rPr lang="es-CO" b="1" dirty="0">
                <a:solidFill>
                  <a:srgbClr val="002060"/>
                </a:solidFill>
              </a:rPr>
              <a:t> B</a:t>
            </a:r>
            <a:r>
              <a:rPr lang="es-CO" b="1" baseline="-25000" dirty="0">
                <a:solidFill>
                  <a:srgbClr val="002060"/>
                </a:solidFill>
              </a:rPr>
              <a:t>1</a:t>
            </a:r>
            <a:r>
              <a:rPr lang="es-CO" b="1" dirty="0">
                <a:solidFill>
                  <a:srgbClr val="002060"/>
                </a:solidFill>
              </a:rPr>
              <a:t>B’</a:t>
            </a:r>
            <a:r>
              <a:rPr lang="es-CO" b="1" baseline="-25000" dirty="0">
                <a:solidFill>
                  <a:srgbClr val="002060"/>
                </a:solidFill>
              </a:rPr>
              <a:t>2</a:t>
            </a:r>
            <a:r>
              <a:rPr lang="es-CO" b="1" dirty="0">
                <a:solidFill>
                  <a:srgbClr val="002060"/>
                </a:solidFill>
              </a:rPr>
              <a:t>B</a:t>
            </a:r>
            <a:r>
              <a:rPr lang="es-CO" b="1" baseline="-25000" dirty="0">
                <a:solidFill>
                  <a:srgbClr val="002060"/>
                </a:solidFill>
              </a:rPr>
              <a:t>3,</a:t>
            </a:r>
            <a:r>
              <a:rPr lang="es-CO" b="1" dirty="0">
                <a:solidFill>
                  <a:srgbClr val="002060"/>
                </a:solidFill>
              </a:rPr>
              <a:t> B</a:t>
            </a:r>
            <a:r>
              <a:rPr lang="es-CO" b="1" baseline="-25000" dirty="0">
                <a:solidFill>
                  <a:srgbClr val="002060"/>
                </a:solidFill>
              </a:rPr>
              <a:t>1</a:t>
            </a:r>
            <a:r>
              <a:rPr lang="es-CO" b="1" dirty="0">
                <a:solidFill>
                  <a:srgbClr val="002060"/>
                </a:solidFill>
              </a:rPr>
              <a:t>B</a:t>
            </a:r>
            <a:r>
              <a:rPr lang="es-CO" b="1" baseline="-25000" dirty="0">
                <a:solidFill>
                  <a:srgbClr val="002060"/>
                </a:solidFill>
              </a:rPr>
              <a:t>2</a:t>
            </a:r>
            <a:r>
              <a:rPr lang="es-CO" b="1" dirty="0">
                <a:solidFill>
                  <a:srgbClr val="002060"/>
                </a:solidFill>
              </a:rPr>
              <a:t>B’</a:t>
            </a:r>
            <a:r>
              <a:rPr lang="es-CO" b="1" baseline="-25000" dirty="0">
                <a:solidFill>
                  <a:srgbClr val="002060"/>
                </a:solidFill>
              </a:rPr>
              <a:t>3}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b="1" dirty="0">
                <a:solidFill>
                  <a:srgbClr val="002060"/>
                </a:solidFill>
              </a:rPr>
              <a:t>=3*P(B’</a:t>
            </a:r>
            <a:r>
              <a:rPr lang="es-CO" b="1" baseline="-25000" dirty="0">
                <a:solidFill>
                  <a:srgbClr val="002060"/>
                </a:solidFill>
              </a:rPr>
              <a:t>1</a:t>
            </a:r>
            <a:r>
              <a:rPr lang="es-CO" b="1" dirty="0">
                <a:solidFill>
                  <a:srgbClr val="002060"/>
                </a:solidFill>
              </a:rPr>
              <a:t>B</a:t>
            </a:r>
            <a:r>
              <a:rPr lang="es-CO" b="1" baseline="-25000" dirty="0">
                <a:solidFill>
                  <a:srgbClr val="002060"/>
                </a:solidFill>
              </a:rPr>
              <a:t>2</a:t>
            </a:r>
            <a:r>
              <a:rPr lang="es-CO" b="1" dirty="0">
                <a:solidFill>
                  <a:srgbClr val="002060"/>
                </a:solidFill>
              </a:rPr>
              <a:t>B</a:t>
            </a:r>
            <a:r>
              <a:rPr lang="es-CO" b="1" baseline="-25000" dirty="0">
                <a:solidFill>
                  <a:srgbClr val="002060"/>
                </a:solidFill>
              </a:rPr>
              <a:t>3</a:t>
            </a:r>
            <a:r>
              <a:rPr lang="es-CO" b="1" dirty="0">
                <a:solidFill>
                  <a:srgbClr val="002060"/>
                </a:solidFill>
              </a:rPr>
              <a:t>)</a:t>
            </a:r>
          </a:p>
          <a:p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56456" y="3518714"/>
            <a:ext cx="32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Sean los eventos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47791" y="1672074"/>
            <a:ext cx="211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346458" y="170944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075635" y="1733211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|B’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133772" y="1736143"/>
            <a:ext cx="22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|B’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807083" y="181715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778884" y="1795476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651440" y="1715963"/>
            <a:ext cx="12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P(B’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adroTexto 65"/>
          <p:cNvSpPr txBox="1"/>
          <p:nvPr/>
        </p:nvSpPr>
        <p:spPr>
          <a:xfrm>
            <a:off x="3893666" y="2456541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5628073" y="248261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579443" y="231713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7321707" y="237899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/>
              <p:cNvSpPr txBox="1"/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𝟏𝟎𝟐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0" name="Cuadro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117232" y="5941168"/>
                <a:ext cx="889987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𝟑𝟎𝟔</m:t>
                          </m:r>
                        </m:num>
                        <m:den>
                          <m:r>
                            <a:rPr lang="es-CO" sz="2000" b="1" i="1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32" y="5941168"/>
                <a:ext cx="889987" cy="676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/>
          <p:cNvSpPr txBox="1"/>
          <p:nvPr/>
        </p:nvSpPr>
        <p:spPr>
          <a:xfrm>
            <a:off x="4660740" y="6008336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/>
              <p14:cNvContentPartPr/>
              <p14:nvPr/>
            </p14:nvContentPartPr>
            <p14:xfrm>
              <a:off x="6947280" y="4402440"/>
              <a:ext cx="1652400" cy="8964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1440" y="4338720"/>
                <a:ext cx="1684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Entrada de lápiz 31"/>
              <p14:cNvContentPartPr/>
              <p14:nvPr/>
            </p14:nvContentPartPr>
            <p14:xfrm>
              <a:off x="7090200" y="4330800"/>
              <a:ext cx="1295280" cy="438120"/>
            </p14:xfrm>
          </p:contentPart>
        </mc:Choice>
        <mc:Fallback xmlns="">
          <p:pic>
            <p:nvPicPr>
              <p:cNvPr id="32" name="Entrada de lápiz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60" y="4267440"/>
                <a:ext cx="132696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Entrada de lápiz 34"/>
              <p14:cNvContentPartPr/>
              <p14:nvPr/>
            </p14:nvContentPartPr>
            <p14:xfrm>
              <a:off x="5268600" y="5527440"/>
              <a:ext cx="303840" cy="89640"/>
            </p14:xfrm>
          </p:contentPart>
        </mc:Choice>
        <mc:Fallback xmlns="">
          <p:pic>
            <p:nvPicPr>
              <p:cNvPr id="35" name="Entrada de lápiz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52760" y="5464080"/>
                <a:ext cx="3358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Entrada de lápiz 36"/>
              <p14:cNvContentPartPr/>
              <p14:nvPr/>
            </p14:nvContentPartPr>
            <p14:xfrm>
              <a:off x="5697360" y="5536440"/>
              <a:ext cx="420120" cy="98640"/>
            </p14:xfrm>
          </p:contentPart>
        </mc:Choice>
        <mc:Fallback xmlns="">
          <p:pic>
            <p:nvPicPr>
              <p:cNvPr id="37" name="Entrada de lápiz 3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81520" y="5473080"/>
                <a:ext cx="4518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Entrada de lápiz 37"/>
              <p14:cNvContentPartPr/>
              <p14:nvPr/>
            </p14:nvContentPartPr>
            <p14:xfrm>
              <a:off x="6384960" y="5554440"/>
              <a:ext cx="125280" cy="62640"/>
            </p14:xfrm>
          </p:contentPart>
        </mc:Choice>
        <mc:Fallback xmlns="">
          <p:pic>
            <p:nvPicPr>
              <p:cNvPr id="38" name="Entrada de lápiz 3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9120" y="5490720"/>
                <a:ext cx="156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Entrada de lápiz 44"/>
              <p14:cNvContentPartPr/>
              <p14:nvPr/>
            </p14:nvContentPartPr>
            <p14:xfrm>
              <a:off x="6670440" y="5509440"/>
              <a:ext cx="259560" cy="170280"/>
            </p14:xfrm>
          </p:contentPart>
        </mc:Choice>
        <mc:Fallback xmlns="">
          <p:pic>
            <p:nvPicPr>
              <p:cNvPr id="45" name="Entrada de lápiz 4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54600" y="5446080"/>
                <a:ext cx="2912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Entrada de lápiz 45"/>
              <p14:cNvContentPartPr/>
              <p14:nvPr/>
            </p14:nvContentPartPr>
            <p14:xfrm>
              <a:off x="7072560" y="5545440"/>
              <a:ext cx="107280" cy="89640"/>
            </p14:xfrm>
          </p:contentPart>
        </mc:Choice>
        <mc:Fallback xmlns="">
          <p:pic>
            <p:nvPicPr>
              <p:cNvPr id="46" name="Entrada de lápiz 4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56720" y="5481720"/>
                <a:ext cx="138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Entrada de lápiz 46"/>
              <p14:cNvContentPartPr/>
              <p14:nvPr/>
            </p14:nvContentPartPr>
            <p14:xfrm>
              <a:off x="7438680" y="5590080"/>
              <a:ext cx="491400" cy="27000"/>
            </p14:xfrm>
          </p:contentPart>
        </mc:Choice>
        <mc:Fallback xmlns="">
          <p:pic>
            <p:nvPicPr>
              <p:cNvPr id="47" name="Entrada de lápiz 4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22840" y="5526360"/>
                <a:ext cx="5230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Entrada de lápiz 47"/>
              <p14:cNvContentPartPr/>
              <p14:nvPr/>
            </p14:nvContentPartPr>
            <p14:xfrm>
              <a:off x="4929480" y="5822280"/>
              <a:ext cx="259200" cy="62640"/>
            </p14:xfrm>
          </p:contentPart>
        </mc:Choice>
        <mc:Fallback xmlns="">
          <p:pic>
            <p:nvPicPr>
              <p:cNvPr id="48" name="Entrada de lápiz 4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3280" y="5758560"/>
                <a:ext cx="291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Entrada de lápiz 48"/>
              <p14:cNvContentPartPr/>
              <p14:nvPr/>
            </p14:nvContentPartPr>
            <p14:xfrm>
              <a:off x="7876080" y="2312640"/>
              <a:ext cx="518400" cy="89640"/>
            </p14:xfrm>
          </p:contentPart>
        </mc:Choice>
        <mc:Fallback xmlns="">
          <p:pic>
            <p:nvPicPr>
              <p:cNvPr id="49" name="Entrada de lápiz 4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60240" y="2249280"/>
                <a:ext cx="550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Entrada de lápiz 49"/>
              <p14:cNvContentPartPr/>
              <p14:nvPr/>
            </p14:nvContentPartPr>
            <p14:xfrm>
              <a:off x="3179160" y="1232280"/>
              <a:ext cx="2455920" cy="143280"/>
            </p14:xfrm>
          </p:contentPart>
        </mc:Choice>
        <mc:Fallback xmlns="">
          <p:pic>
            <p:nvPicPr>
              <p:cNvPr id="50" name="Entrada de lápiz 4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63320" y="1168920"/>
                <a:ext cx="2487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Entrada de lápiz 50"/>
              <p14:cNvContentPartPr/>
              <p14:nvPr/>
            </p14:nvContentPartPr>
            <p14:xfrm>
              <a:off x="5170320" y="4402440"/>
              <a:ext cx="1438200" cy="54000"/>
            </p14:xfrm>
          </p:contentPart>
        </mc:Choice>
        <mc:Fallback xmlns="">
          <p:pic>
            <p:nvPicPr>
              <p:cNvPr id="51" name="Entrada de lápiz 5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54480" y="4338720"/>
                <a:ext cx="1469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2" name="Entrada de lápiz 51"/>
              <p14:cNvContentPartPr/>
              <p14:nvPr/>
            </p14:nvContentPartPr>
            <p14:xfrm>
              <a:off x="6938640" y="4464720"/>
              <a:ext cx="1536120" cy="18360"/>
            </p14:xfrm>
          </p:contentPart>
        </mc:Choice>
        <mc:Fallback xmlns="">
          <p:pic>
            <p:nvPicPr>
              <p:cNvPr id="52" name="Entrada de lápiz 5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22440" y="4401360"/>
                <a:ext cx="1568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Entrada de lápiz 52"/>
              <p14:cNvContentPartPr/>
              <p14:nvPr/>
            </p14:nvContentPartPr>
            <p14:xfrm>
              <a:off x="4822200" y="4687920"/>
              <a:ext cx="1750680" cy="45000"/>
            </p14:xfrm>
          </p:contentPart>
        </mc:Choice>
        <mc:Fallback xmlns="">
          <p:pic>
            <p:nvPicPr>
              <p:cNvPr id="53" name="Entrada de lápiz 5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6360" y="4624560"/>
                <a:ext cx="178236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7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9" grpId="0"/>
      <p:bldP spid="39" grpId="0"/>
      <p:bldP spid="40" grpId="0"/>
      <p:bldP spid="41" grpId="0"/>
      <p:bldP spid="42" grpId="0"/>
      <p:bldP spid="43" grpId="0"/>
      <p:bldP spid="44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255" y="301625"/>
            <a:ext cx="1807369" cy="397662"/>
          </a:xfrm>
        </p:spPr>
        <p:txBody>
          <a:bodyPr>
            <a:normAutofit fontScale="90000"/>
          </a:bodyPr>
          <a:lstStyle/>
          <a:p>
            <a:pPr algn="ctr"/>
            <a:r>
              <a:rPr lang="es-ES" altLang="es-CO" sz="2400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2504" y="693613"/>
            <a:ext cx="8066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2" algn="just">
              <a:buFont typeface="Wingdings" panose="05000000000000000000" pitchFamily="2" charset="2"/>
              <a:buChar char="q"/>
            </a:pP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 (d) al menos 1 sea blanca.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206671" y="3946051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241371" y="4810023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314524" y="5673995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89474" y="413196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78225" y="497215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2393" y="58398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82393" y="1418167"/>
            <a:ext cx="761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N ={al menos 1 sea blanca}</a:t>
            </a:r>
          </a:p>
          <a:p>
            <a:r>
              <a:rPr lang="es-CO" b="1" dirty="0">
                <a:solidFill>
                  <a:srgbClr val="002060"/>
                </a:solidFill>
              </a:rPr>
              <a:t> ={1 sea blanca, 2 sean blanca, 3 sean blancas}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/>
              <p:cNvSpPr/>
              <p:nvPr/>
            </p:nvSpPr>
            <p:spPr>
              <a:xfrm>
                <a:off x="340146" y="2360581"/>
                <a:ext cx="8160768" cy="933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sea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blanca</m:t>
                          </m:r>
                          <m:r>
                            <m:rPr>
                              <m:nor/>
                            </m:rPr>
                            <a:rPr lang="es-CO" sz="2000" b="1" i="0" dirty="0" smtClean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s-CO" sz="2000" b="1" i="0" dirty="0" smtClean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s-CO" sz="2000" b="1" i="0" dirty="0" smtClean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{2 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sean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blanca</m:t>
                          </m:r>
                          <m:r>
                            <m:rPr>
                              <m:nor/>
                            </m:rPr>
                            <a:rPr lang="es-CO" sz="2000" b="1" i="0" dirty="0" smtClean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}+</m:t>
                          </m:r>
                          <m:r>
                            <m:rPr>
                              <m:nor/>
                            </m:rPr>
                            <a:rPr lang="es-CO" sz="2000" b="1" i="0" dirty="0" smtClean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s-CO" sz="2000" b="1" i="0" dirty="0" smtClean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{3 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sean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CO" sz="2000" b="1" dirty="0">
                              <a:solidFill>
                                <a:srgbClr val="00206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blancas</m:t>
                          </m:r>
                        </m:e>
                      </m:d>
                    </m:oMath>
                  </m:oMathPara>
                </a14:m>
                <a:endParaRPr lang="es-CO" sz="2000" b="1" i="1" dirty="0">
                  <a:latin typeface="Cambria Math" panose="02040503050406030204" pitchFamily="18" charset="0"/>
                </a:endParaRPr>
              </a:p>
              <a:p>
                <a:r>
                  <a:rPr lang="es-CO" sz="2000" b="1" dirty="0"/>
                  <a:t>	</a:t>
                </a:r>
                <a14:m>
                  <m:oMath xmlns:m="http://schemas.openxmlformats.org/officeDocument/2006/math">
                    <m:r>
                      <a:rPr lang="es-CO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000" b="1" i="1" smtClean="0">
                            <a:latin typeface="Cambria Math" panose="02040503050406030204" pitchFamily="18" charset="0"/>
                          </a:rPr>
                          <m:t>𝟐𝟒𝟒𝟖</m:t>
                        </m:r>
                      </m:num>
                      <m:den>
                        <m:r>
                          <a:rPr lang="es-CO" sz="2000" b="1" i="1">
                            <a:latin typeface="Cambria Math" panose="02040503050406030204" pitchFamily="18" charset="0"/>
                          </a:rPr>
                          <m:t>𝟔𝟖𝟒𝟎</m:t>
                        </m:r>
                      </m:den>
                    </m:f>
                  </m:oMath>
                </a14:m>
                <a:r>
                  <a:rPr lang="es-CO" sz="2400" b="1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𝟑𝟎𝟔</m:t>
                        </m:r>
                      </m:num>
                      <m:den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𝟔𝟖𝟒𝟎</m:t>
                        </m:r>
                      </m:den>
                    </m:f>
                    <m:r>
                      <m:rPr>
                        <m:nor/>
                      </m:rPr>
                      <a:rPr lang="es-CO" sz="2400" b="1" dirty="0"/>
                      <m:t>+</m:t>
                    </m:r>
                    <m:f>
                      <m:fPr>
                        <m:ctrlPr>
                          <a:rPr lang="es-CO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𝟔𝟖𝟒𝟎</m:t>
                        </m:r>
                      </m:den>
                    </m:f>
                  </m:oMath>
                </a14:m>
                <a:r>
                  <a:rPr lang="es-CO" sz="24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𝟐𝟕𝟔𝟎</m:t>
                        </m:r>
                      </m:num>
                      <m:den>
                        <m:r>
                          <a:rPr lang="es-CO" sz="2400" b="1" i="1" dirty="0" smtClean="0">
                            <a:latin typeface="Cambria Math" panose="02040503050406030204" pitchFamily="18" charset="0"/>
                          </a:rPr>
                          <m:t>𝟔𝟖𝟒𝟎</m:t>
                        </m:r>
                      </m:den>
                    </m:f>
                  </m:oMath>
                </a14:m>
                <a:endParaRPr lang="es-CO" sz="2400" b="1" dirty="0"/>
              </a:p>
            </p:txBody>
          </p:sp>
        </mc:Choice>
        <mc:Fallback xmlns="">
          <p:sp>
            <p:nvSpPr>
              <p:cNvPr id="51" name="Rectá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46" y="2360581"/>
                <a:ext cx="8160768" cy="93371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255" y="301625"/>
            <a:ext cx="1807369" cy="397662"/>
          </a:xfrm>
        </p:spPr>
        <p:txBody>
          <a:bodyPr>
            <a:normAutofit fontScale="90000"/>
          </a:bodyPr>
          <a:lstStyle/>
          <a:p>
            <a:pPr algn="ctr"/>
            <a:r>
              <a:rPr lang="es-ES" altLang="es-CO" sz="2400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6948" y="866419"/>
            <a:ext cx="8066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 (e) 1 de cada color.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/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/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/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/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/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/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/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/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206671" y="3946051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241371" y="4810023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314524" y="5673995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89474" y="413196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78225" y="4972153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2393" y="58398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81991" y="3985545"/>
            <a:ext cx="3872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</a:rPr>
              <a:t>M = {una de cada color}</a:t>
            </a:r>
          </a:p>
          <a:p>
            <a:r>
              <a:rPr lang="es-CO" sz="2000" b="1" dirty="0">
                <a:solidFill>
                  <a:srgbClr val="002060"/>
                </a:solidFill>
              </a:rPr>
              <a:t>	={RAB,RBA,ABR, ARB, BAR,BRA}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640137" y="5112510"/>
            <a:ext cx="3988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02060"/>
                </a:solidFill>
              </a:rPr>
              <a:t>P(M) = 6*P(R</a:t>
            </a:r>
            <a:r>
              <a:rPr lang="es-CO" sz="2000" b="1" baseline="-25000" dirty="0">
                <a:solidFill>
                  <a:srgbClr val="002060"/>
                </a:solidFill>
              </a:rPr>
              <a:t>1</a:t>
            </a:r>
            <a:r>
              <a:rPr lang="es-CO" sz="2000" b="1" dirty="0">
                <a:solidFill>
                  <a:srgbClr val="002060"/>
                </a:solidFill>
              </a:rPr>
              <a:t>A</a:t>
            </a:r>
            <a:r>
              <a:rPr lang="es-CO" sz="2000" b="1" baseline="-25000" dirty="0">
                <a:solidFill>
                  <a:srgbClr val="002060"/>
                </a:solidFill>
              </a:rPr>
              <a:t>2</a:t>
            </a:r>
            <a:r>
              <a:rPr lang="es-CO" sz="2000" b="1" dirty="0">
                <a:solidFill>
                  <a:srgbClr val="002060"/>
                </a:solidFill>
              </a:rPr>
              <a:t>B</a:t>
            </a:r>
            <a:r>
              <a:rPr lang="es-CO" sz="2000" b="1" baseline="-25000" dirty="0">
                <a:solidFill>
                  <a:srgbClr val="002060"/>
                </a:solidFill>
              </a:rPr>
              <a:t>3</a:t>
            </a:r>
            <a:r>
              <a:rPr lang="es-CO" sz="2000" b="1" dirty="0">
                <a:solidFill>
                  <a:srgbClr val="002060"/>
                </a:solidFill>
              </a:rPr>
              <a:t>)</a:t>
            </a:r>
          </a:p>
          <a:p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56456" y="3518714"/>
            <a:ext cx="32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Sean los eventos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63902" y="1591123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A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2507784" y="165255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4279176" y="1719658"/>
            <a:ext cx="191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P(A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|R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133772" y="1736143"/>
            <a:ext cx="223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P(B</a:t>
            </a:r>
            <a:r>
              <a:rPr lang="es-CO" sz="2400" b="1" baseline="-25000" dirty="0">
                <a:solidFill>
                  <a:srgbClr val="002060"/>
                </a:solidFill>
              </a:rPr>
              <a:t>3</a:t>
            </a:r>
            <a:r>
              <a:rPr lang="es-CO" sz="2400" b="1" dirty="0">
                <a:solidFill>
                  <a:srgbClr val="002060"/>
                </a:solidFill>
              </a:rPr>
              <a:t>|R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A</a:t>
            </a:r>
            <a:r>
              <a:rPr lang="es-CO" sz="2400" b="1" baseline="-25000" dirty="0">
                <a:solidFill>
                  <a:srgbClr val="002060"/>
                </a:solidFill>
              </a:rPr>
              <a:t>2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807083" y="181715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927167" y="1752918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2834961" y="1646734"/>
            <a:ext cx="118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P(R</a:t>
            </a:r>
            <a:r>
              <a:rPr lang="es-CO" sz="2400" b="1" baseline="-25000" dirty="0">
                <a:solidFill>
                  <a:srgbClr val="002060"/>
                </a:solidFill>
              </a:rPr>
              <a:t>1</a:t>
            </a:r>
            <a:r>
              <a:rPr lang="es-CO" sz="2400" b="1" dirty="0">
                <a:solidFill>
                  <a:srgbClr val="002060"/>
                </a:solidFill>
              </a:rPr>
              <a:t>)</a:t>
            </a:r>
          </a:p>
        </p:txBody>
      </p:sp>
      <p:cxnSp>
        <p:nvCxnSpPr>
          <p:cNvPr id="45" name="Conector curvado 44"/>
          <p:cNvCxnSpPr/>
          <p:nvPr/>
        </p:nvCxnSpPr>
        <p:spPr>
          <a:xfrm rot="10800000" flipV="1">
            <a:off x="2567001" y="2881342"/>
            <a:ext cx="2128501" cy="661577"/>
          </a:xfrm>
          <a:prstGeom prst="curvedConnector3">
            <a:avLst>
              <a:gd name="adj1" fmla="val 135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curvado 54"/>
          <p:cNvCxnSpPr/>
          <p:nvPr/>
        </p:nvCxnSpPr>
        <p:spPr>
          <a:xfrm rot="10800000" flipV="1">
            <a:off x="5756456" y="2694687"/>
            <a:ext cx="1436868" cy="466113"/>
          </a:xfrm>
          <a:prstGeom prst="curvedConnector3">
            <a:avLst>
              <a:gd name="adj1" fmla="val -2112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07" y="2148818"/>
                <a:ext cx="55303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44" y="2205111"/>
                <a:ext cx="55303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66" y="2194935"/>
                <a:ext cx="553037" cy="809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CuadroTexto 65"/>
          <p:cNvSpPr txBox="1"/>
          <p:nvPr/>
        </p:nvSpPr>
        <p:spPr>
          <a:xfrm>
            <a:off x="3893666" y="2456541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5628073" y="248261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2579443" y="2317130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7321707" y="2378999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/>
              <p:cNvSpPr txBox="1"/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𝟐𝟏𝟔</m:t>
                          </m:r>
                        </m:num>
                        <m:den>
                          <m:r>
                            <a:rPr lang="es-CO" sz="2800" b="1" i="1" smtClean="0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800" b="1" dirty="0"/>
              </a:p>
            </p:txBody>
          </p:sp>
        </mc:Choice>
        <mc:Fallback xmlns="">
          <p:sp>
            <p:nvSpPr>
              <p:cNvPr id="70" name="Cuadro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73" y="2194934"/>
                <a:ext cx="982641" cy="809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044854" y="5653599"/>
                <a:ext cx="889987" cy="67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𝟏𝟐𝟗𝟔</m:t>
                          </m:r>
                        </m:num>
                        <m:den>
                          <m:r>
                            <a:rPr lang="es-CO" sz="2000" b="1" i="1">
                              <a:latin typeface="Cambria Math" panose="02040503050406030204" pitchFamily="18" charset="0"/>
                            </a:rPr>
                            <m:t>𝟔𝟖𝟒𝟎</m:t>
                          </m:r>
                        </m:den>
                      </m:f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54" y="5653599"/>
                <a:ext cx="889987" cy="676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/>
          <p:cNvSpPr txBox="1"/>
          <p:nvPr/>
        </p:nvSpPr>
        <p:spPr>
          <a:xfrm>
            <a:off x="5508485" y="5719427"/>
            <a:ext cx="4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2060"/>
                </a:solidFill>
              </a:rPr>
              <a:t>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/>
              <p14:cNvContentPartPr/>
              <p14:nvPr/>
            </p14:nvContentPartPr>
            <p14:xfrm>
              <a:off x="3447000" y="1312560"/>
              <a:ext cx="1438200" cy="36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1160" y="1249200"/>
                <a:ext cx="1469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Entrada de lápiz 31"/>
              <p14:cNvContentPartPr/>
              <p14:nvPr/>
            </p14:nvContentPartPr>
            <p14:xfrm>
              <a:off x="3482640" y="1375200"/>
              <a:ext cx="1420200" cy="360"/>
            </p14:xfrm>
          </p:contentPart>
        </mc:Choice>
        <mc:Fallback xmlns="">
          <p:pic>
            <p:nvPicPr>
              <p:cNvPr id="32" name="Entrada de lápiz 3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6800" y="1311840"/>
                <a:ext cx="1451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Entrada de lápiz 34"/>
              <p14:cNvContentPartPr/>
              <p14:nvPr/>
            </p14:nvContentPartPr>
            <p14:xfrm>
              <a:off x="6251040" y="4500720"/>
              <a:ext cx="473400" cy="45000"/>
            </p14:xfrm>
          </p:contentPart>
        </mc:Choice>
        <mc:Fallback xmlns="">
          <p:pic>
            <p:nvPicPr>
              <p:cNvPr id="35" name="Entrada de lápiz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35200" y="4437000"/>
                <a:ext cx="505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Entrada de lápiz 36"/>
              <p14:cNvContentPartPr/>
              <p14:nvPr/>
            </p14:nvContentPartPr>
            <p14:xfrm>
              <a:off x="6956280" y="4491720"/>
              <a:ext cx="464760" cy="9360"/>
            </p14:xfrm>
          </p:contentPart>
        </mc:Choice>
        <mc:Fallback xmlns="">
          <p:pic>
            <p:nvPicPr>
              <p:cNvPr id="37" name="Entrada de lápiz 3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40440" y="4428000"/>
                <a:ext cx="496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8" name="Entrada de lápiz 37"/>
              <p14:cNvContentPartPr/>
              <p14:nvPr/>
            </p14:nvContentPartPr>
            <p14:xfrm>
              <a:off x="7670880" y="4482720"/>
              <a:ext cx="437760" cy="9360"/>
            </p14:xfrm>
          </p:contentPart>
        </mc:Choice>
        <mc:Fallback xmlns="">
          <p:pic>
            <p:nvPicPr>
              <p:cNvPr id="38" name="Entrada de lápiz 3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54680" y="4419360"/>
                <a:ext cx="469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Entrada de lápiz 45"/>
              <p14:cNvContentPartPr/>
              <p14:nvPr/>
            </p14:nvContentPartPr>
            <p14:xfrm>
              <a:off x="5000760" y="4750560"/>
              <a:ext cx="402120" cy="72000"/>
            </p14:xfrm>
          </p:contentPart>
        </mc:Choice>
        <mc:Fallback xmlns="">
          <p:pic>
            <p:nvPicPr>
              <p:cNvPr id="46" name="Entrada de lápiz 4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84920" y="4687200"/>
                <a:ext cx="4338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Entrada de lápiz 46"/>
              <p14:cNvContentPartPr/>
              <p14:nvPr/>
            </p14:nvContentPartPr>
            <p14:xfrm>
              <a:off x="5759640" y="4813200"/>
              <a:ext cx="473760" cy="18000"/>
            </p14:xfrm>
          </p:contentPart>
        </mc:Choice>
        <mc:Fallback xmlns="">
          <p:pic>
            <p:nvPicPr>
              <p:cNvPr id="47" name="Entrada de lápiz 4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43800" y="4749480"/>
                <a:ext cx="505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Entrada de lápiz 47"/>
              <p14:cNvContentPartPr/>
              <p14:nvPr/>
            </p14:nvContentPartPr>
            <p14:xfrm>
              <a:off x="6429600" y="4830840"/>
              <a:ext cx="464760" cy="18360"/>
            </p14:xfrm>
          </p:contentPart>
        </mc:Choice>
        <mc:Fallback xmlns="">
          <p:pic>
            <p:nvPicPr>
              <p:cNvPr id="48" name="Entrada de lápiz 4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13760" y="4767480"/>
                <a:ext cx="496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Entrada de lápiz 48"/>
              <p14:cNvContentPartPr/>
              <p14:nvPr/>
            </p14:nvContentPartPr>
            <p14:xfrm>
              <a:off x="6438600" y="4768560"/>
              <a:ext cx="580680" cy="9360"/>
            </p14:xfrm>
          </p:contentPart>
        </mc:Choice>
        <mc:Fallback xmlns="">
          <p:pic>
            <p:nvPicPr>
              <p:cNvPr id="49" name="Entrada de lápiz 4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22400" y="4704840"/>
                <a:ext cx="6127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Entrada de lápiz 49"/>
              <p14:cNvContentPartPr/>
              <p14:nvPr/>
            </p14:nvContentPartPr>
            <p14:xfrm>
              <a:off x="5920560" y="5250600"/>
              <a:ext cx="152280" cy="89640"/>
            </p14:xfrm>
          </p:contentPart>
        </mc:Choice>
        <mc:Fallback xmlns="">
          <p:pic>
            <p:nvPicPr>
              <p:cNvPr id="50" name="Entrada de lápiz 4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04720" y="5187240"/>
                <a:ext cx="183960" cy="2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8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1026 -0.1277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2375 -0.1317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6" grpId="0"/>
      <p:bldP spid="36" grpId="0"/>
      <p:bldP spid="9" grpId="0"/>
      <p:bldP spid="39" grpId="0"/>
      <p:bldP spid="40" grpId="0"/>
      <p:bldP spid="41" grpId="0"/>
      <p:bldP spid="42" grpId="0"/>
      <p:bldP spid="43" grpId="0"/>
      <p:bldP spid="44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2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Ejemplo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455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Probabilidad de que sea de la compañía A.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 Probabilidad de que sea de la compañía B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Probabilidad de que sea de C y defectuosa.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 Probabilidad de que sea de A y buena.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Probabilidad de que sea buena.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Probabilidad de que sea defectuosa.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 Si es defectuosa, ¿cuál es la probabilidad de que sea de la compañía C?.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Si es buena. ¿cuál es la probabilidad de que sea de la compañía B?.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Si es de la compañía A ¿cuál es la probabilidad de que sea defectuosa?</a:t>
            </a:r>
          </a:p>
          <a:p>
            <a:pPr lvl="1" algn="just">
              <a:buClr>
                <a:srgbClr val="0066FF"/>
              </a:buClr>
              <a:buFont typeface="Wingdings" panose="05000000000000000000" pitchFamily="2" charset="2"/>
              <a:buChar char="q"/>
            </a:pPr>
            <a:r>
              <a:rPr lang="es-ES" altLang="es-CO" sz="1800" b="1" dirty="0"/>
              <a:t>Si es de la compañía B ¿cuál es la probabilidad de que sea buena?</a:t>
            </a:r>
          </a:p>
          <a:p>
            <a:pPr>
              <a:lnSpc>
                <a:spcPct val="120000"/>
              </a:lnSpc>
            </a:pPr>
            <a:endParaRPr lang="es-ES_tradnl" altLang="es-CO" sz="1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2357640" y="1437840"/>
              <a:ext cx="1527120" cy="2700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1800" y="1374120"/>
                <a:ext cx="1558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/>
              <p14:cNvContentPartPr/>
              <p14:nvPr/>
            </p14:nvContentPartPr>
            <p14:xfrm>
              <a:off x="2393280" y="1455480"/>
              <a:ext cx="1241640" cy="2736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7440" y="1392120"/>
                <a:ext cx="1273320" cy="1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38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87624" y="510919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a. Probabilidad de que sea de la compañía A.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059832" y="5755521"/>
                <a:ext cx="2785541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𝟑𝟎𝟎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= 0.5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755521"/>
                <a:ext cx="2785541" cy="625812"/>
              </a:xfrm>
              <a:prstGeom prst="rect">
                <a:avLst/>
              </a:prstGeom>
              <a:blipFill>
                <a:blip r:embed="rId2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948264" y="3568760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9" y="4536466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cxnSp>
        <p:nvCxnSpPr>
          <p:cNvPr id="10" name="Conector angular 9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/>
              <p14:cNvContentPartPr/>
              <p14:nvPr/>
            </p14:nvContentPartPr>
            <p14:xfrm>
              <a:off x="7036560" y="3777120"/>
              <a:ext cx="491760" cy="936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0720" y="3713760"/>
                <a:ext cx="52344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87624" y="510919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b. Probabilidad de que sea de la compañía B.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339752" y="5755521"/>
                <a:ext cx="3505621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= 0.167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755521"/>
                <a:ext cx="3505621" cy="625812"/>
              </a:xfrm>
              <a:prstGeom prst="rect">
                <a:avLst/>
              </a:prstGeom>
              <a:blipFill>
                <a:blip r:embed="rId2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973519" y="3887501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9" y="4536466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cxnSp>
        <p:nvCxnSpPr>
          <p:cNvPr id="10" name="Conector angular 9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282" y="4613031"/>
            <a:ext cx="3988777" cy="69459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sp>
        <p:nvSpPr>
          <p:cNvPr id="9219" name="Rectangle 16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337589-D441-4C10-9669-76DF57880A03}" type="datetime1">
              <a:rPr lang="es-CO" altLang="es-CO" sz="1200"/>
              <a:pPr/>
              <a:t>15/05/2025</a:t>
            </a:fld>
            <a:endParaRPr lang="es-ES" altLang="es-CO" sz="1200"/>
          </a:p>
        </p:txBody>
      </p:sp>
      <p:sp>
        <p:nvSpPr>
          <p:cNvPr id="4099" name="Rectangle 1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CO" altLang="es-CO" sz="1200"/>
              <a:t>Estadistica y Probabilidad</a:t>
            </a:r>
            <a:endParaRPr lang="es-ES" altLang="es-CO" sz="1200" dirty="0"/>
          </a:p>
        </p:txBody>
      </p:sp>
      <p:sp>
        <p:nvSpPr>
          <p:cNvPr id="9221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383B4F-5E11-480F-9EDD-BDF6653C82B4}" type="slidenum">
              <a:rPr lang="es-ES" altLang="es-CO" sz="1200">
                <a:latin typeface="Arial Black" panose="020B0A04020102020204" pitchFamily="34" charset="0"/>
              </a:rPr>
              <a:pPr/>
              <a:t>2</a:t>
            </a:fld>
            <a:endParaRPr lang="es-ES" altLang="es-CO" sz="1200">
              <a:latin typeface="Arial Black" panose="020B0A04020102020204" pitchFamily="34" charset="0"/>
            </a:endParaRPr>
          </a:p>
        </p:txBody>
      </p:sp>
      <p:pic>
        <p:nvPicPr>
          <p:cNvPr id="9222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66" y="4712677"/>
            <a:ext cx="3640015" cy="130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17989" y="5482005"/>
            <a:ext cx="4319954" cy="546945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1. Probabilidad elemental – Parte I</a:t>
            </a:r>
          </a:p>
        </p:txBody>
      </p:sp>
      <p:pic>
        <p:nvPicPr>
          <p:cNvPr id="9224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74" y="1235320"/>
            <a:ext cx="1820008" cy="187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8" y="438151"/>
            <a:ext cx="4054719" cy="385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468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87624" y="510919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c. Probabilidad de que sea de C y defectuosa.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87624" y="5755521"/>
                <a:ext cx="4657749" cy="63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= 0.04167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55521"/>
                <a:ext cx="4657749" cy="631263"/>
              </a:xfrm>
              <a:prstGeom prst="rect">
                <a:avLst/>
              </a:prstGeom>
              <a:blipFill>
                <a:blip r:embed="rId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840534" y="4236707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9" y="4536466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cxnSp>
        <p:nvCxnSpPr>
          <p:cNvPr id="10" name="Conector angular 9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5108040" y="5268600"/>
              <a:ext cx="1955880" cy="6264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200" y="5204880"/>
                <a:ext cx="19875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/>
              <p14:cNvContentPartPr/>
              <p14:nvPr/>
            </p14:nvContentPartPr>
            <p14:xfrm>
              <a:off x="3973680" y="4304160"/>
              <a:ext cx="429120" cy="13428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7840" y="4240440"/>
                <a:ext cx="46080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87624" y="510919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d. Probabilidad de que sea de A y buena.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87624" y="5755521"/>
                <a:ext cx="4657749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𝟐𝟗𝟎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= 0.48333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55521"/>
                <a:ext cx="4657749" cy="625812"/>
              </a:xfrm>
              <a:prstGeom prst="rect">
                <a:avLst/>
              </a:prstGeom>
              <a:blipFill>
                <a:blip r:embed="rId2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92080" y="3622427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9" y="4536466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cxnSp>
        <p:nvCxnSpPr>
          <p:cNvPr id="10" name="Conector angular 9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5563440" y="3375360"/>
              <a:ext cx="277200" cy="14328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600" y="3312000"/>
                <a:ext cx="30888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87624" y="510919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e. Probabilidad de que sea buena.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87624" y="5755521"/>
                <a:ext cx="4657749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𝟓𝟒𝟓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= 0.90833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55521"/>
                <a:ext cx="4657749" cy="625812"/>
              </a:xfrm>
              <a:prstGeom prst="rect">
                <a:avLst/>
              </a:prstGeom>
              <a:blipFill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26227" y="4483378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9" y="4536466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cxnSp>
        <p:nvCxnSpPr>
          <p:cNvPr id="10" name="Conector angular 9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4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187624" y="510919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f. Probabilidad de que sea defectuosa.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87624" y="5755521"/>
                <a:ext cx="4657749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𝟓𝟓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= 0.09167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55521"/>
                <a:ext cx="4657749" cy="625812"/>
              </a:xfrm>
              <a:prstGeom prst="rect">
                <a:avLst/>
              </a:prstGeom>
              <a:blipFill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780408" y="4497099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9" y="4536466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cxnSp>
        <p:nvCxnSpPr>
          <p:cNvPr id="9" name="Conector angular 8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4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1560" y="5254128"/>
            <a:ext cx="766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g. Si es defectuosa, ¿cuál es la probabilidad de que sea de la compañía C?.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87204" y="5864552"/>
                <a:ext cx="4657749" cy="62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𝟓𝟓</m:t>
                        </m:r>
                      </m:den>
                    </m:f>
                  </m:oMath>
                </a14:m>
                <a:r>
                  <a:rPr lang="es-CO" sz="2400" b="1" dirty="0"/>
                  <a:t> = 0.4545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4" y="5864552"/>
                <a:ext cx="4657749" cy="625812"/>
              </a:xfrm>
              <a:prstGeom prst="rect">
                <a:avLst/>
              </a:prstGeom>
              <a:blipFill>
                <a:blip r:embed="rId2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780408" y="4497099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780408" y="4163080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cxnSp>
        <p:nvCxnSpPr>
          <p:cNvPr id="9" name="Conector angular 8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823887" y="577991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C00000"/>
                </a:solidFill>
              </a:rPr>
              <a:t>Probabilidad condicional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/>
              <p14:cNvContentPartPr/>
              <p14:nvPr/>
            </p14:nvContentPartPr>
            <p14:xfrm>
              <a:off x="946800" y="5411520"/>
              <a:ext cx="2205720" cy="7164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960" y="5347800"/>
                <a:ext cx="2237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trada de lápiz 9"/>
              <p14:cNvContentPartPr/>
              <p14:nvPr/>
            </p14:nvContentPartPr>
            <p14:xfrm>
              <a:off x="1000080" y="5322240"/>
              <a:ext cx="2125800" cy="214560"/>
            </p14:xfrm>
          </p:contentPart>
        </mc:Choice>
        <mc:Fallback xmlns="">
          <p:pic>
            <p:nvPicPr>
              <p:cNvPr id="10" name="Entrada de lápiz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4240" y="5258520"/>
                <a:ext cx="2157480" cy="3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0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1560" y="5254128"/>
            <a:ext cx="766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g. Si es defectuosa, ¿cuál es la probabilidad de que sea de la compañía C?.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den>
                    </m:f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𝟓𝟓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</a:t>
                </a:r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𝟓𝟓</m:t>
                        </m:r>
                      </m:den>
                    </m:f>
                  </m:oMath>
                </a14:m>
                <a:r>
                  <a:rPr lang="es-CO" sz="2400" b="1" dirty="0"/>
                  <a:t>= 0.4545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780408" y="4497099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8" y="4497099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775635" y="4193989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789643" y="55311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C00000"/>
                </a:solidFill>
              </a:rPr>
              <a:t>Probabilidad condicional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1560" y="5254128"/>
            <a:ext cx="766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h. Si es buena. ¿cuál es la probabilidad de que sea de la compañía B?.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den>
                    </m:f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𝟓𝟒𝟓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</a:t>
                </a:r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𝟓𝟒𝟓</m:t>
                        </m:r>
                      </m:den>
                    </m:f>
                  </m:oMath>
                </a14:m>
                <a:r>
                  <a:rPr lang="es-CO" sz="2400" b="1" dirty="0"/>
                  <a:t>= 0,1468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148064" y="3891617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8" y="4497099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176426" y="4502041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516862" y="5577293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C00000"/>
                </a:solidFill>
              </a:rPr>
              <a:t>Probabilidad condicional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5891381" y="4672367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1071720" y="5456160"/>
              <a:ext cx="1420200" cy="1800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880" y="5392440"/>
                <a:ext cx="1451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/>
              <p14:cNvContentPartPr/>
              <p14:nvPr/>
            </p14:nvContentPartPr>
            <p14:xfrm>
              <a:off x="4688280" y="5902560"/>
              <a:ext cx="536040" cy="67896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72440" y="5839200"/>
                <a:ext cx="56772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/>
              <p14:cNvContentPartPr/>
              <p14:nvPr/>
            </p14:nvContentPartPr>
            <p14:xfrm>
              <a:off x="607320" y="6009840"/>
              <a:ext cx="1125360" cy="55368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480" y="5946120"/>
                <a:ext cx="1157400" cy="6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8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1560" y="5254128"/>
            <a:ext cx="766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i. Si es de la compañía A, ¿cuál es la probabilidad de que sea defectuosa.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d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𝟑𝟎𝟎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</a:t>
                </a:r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𝟑𝟎𝟎</m:t>
                        </m:r>
                      </m:den>
                    </m:f>
                  </m:oMath>
                </a14:m>
                <a:r>
                  <a:rPr lang="es-CO" sz="2400" b="1" dirty="0"/>
                  <a:t>= 0,0333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709868" y="3592121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8" y="4497099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804496" y="3622427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528078" y="555646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C00000"/>
                </a:solidFill>
              </a:rPr>
              <a:t>Probabilidad condicional</a:t>
            </a:r>
          </a:p>
        </p:txBody>
      </p:sp>
      <p:cxnSp>
        <p:nvCxnSpPr>
          <p:cNvPr id="12" name="Conector angular 11"/>
          <p:cNvCxnSpPr/>
          <p:nvPr/>
        </p:nvCxnSpPr>
        <p:spPr>
          <a:xfrm rot="10800000" flipV="1">
            <a:off x="5995754" y="4742181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/>
              <p14:cNvContentPartPr/>
              <p14:nvPr/>
            </p14:nvContentPartPr>
            <p14:xfrm>
              <a:off x="3456000" y="3161160"/>
              <a:ext cx="1214640" cy="936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0160" y="3097440"/>
                <a:ext cx="1246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/>
              <p14:cNvContentPartPr/>
              <p14:nvPr/>
            </p14:nvContentPartPr>
            <p14:xfrm>
              <a:off x="2250360" y="3687840"/>
              <a:ext cx="527400" cy="83988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4520" y="3624480"/>
                <a:ext cx="55908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/>
              <p14:cNvContentPartPr/>
              <p14:nvPr/>
            </p14:nvContentPartPr>
            <p14:xfrm>
              <a:off x="5518800" y="3170160"/>
              <a:ext cx="411120" cy="36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2960" y="3106440"/>
                <a:ext cx="442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Entrada de lápiz 12"/>
              <p14:cNvContentPartPr/>
              <p14:nvPr/>
            </p14:nvContentPartPr>
            <p14:xfrm>
              <a:off x="2357640" y="3804120"/>
              <a:ext cx="223560" cy="34848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1800" y="3740400"/>
                <a:ext cx="2552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Entrada de lápiz 13"/>
              <p14:cNvContentPartPr/>
              <p14:nvPr/>
            </p14:nvContentPartPr>
            <p14:xfrm>
              <a:off x="1339560" y="5982840"/>
              <a:ext cx="223560" cy="61668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3720" y="5919480"/>
                <a:ext cx="2552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Entrada de lápiz 14"/>
              <p14:cNvContentPartPr/>
              <p14:nvPr/>
            </p14:nvContentPartPr>
            <p14:xfrm>
              <a:off x="1053720" y="6045480"/>
              <a:ext cx="178920" cy="34848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7880" y="5981760"/>
                <a:ext cx="2106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Entrada de lápiz 15"/>
              <p14:cNvContentPartPr/>
              <p14:nvPr/>
            </p14:nvContentPartPr>
            <p14:xfrm>
              <a:off x="6581160" y="3705840"/>
              <a:ext cx="1027440" cy="63000"/>
            </p14:xfrm>
          </p:contentPart>
        </mc:Choice>
        <mc:Fallback xmlns="">
          <p:pic>
            <p:nvPicPr>
              <p:cNvPr id="16" name="Entrada de lápiz 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65320" y="3642480"/>
                <a:ext cx="1059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Entrada de lápiz 16"/>
              <p14:cNvContentPartPr/>
              <p14:nvPr/>
            </p14:nvContentPartPr>
            <p14:xfrm>
              <a:off x="3911400" y="3687840"/>
              <a:ext cx="357480" cy="152280"/>
            </p14:xfrm>
          </p:contentPart>
        </mc:Choice>
        <mc:Fallback xmlns="">
          <p:pic>
            <p:nvPicPr>
              <p:cNvPr id="17" name="Entrada de lápiz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95560" y="3624480"/>
                <a:ext cx="3891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Entrada de lápiz 17"/>
              <p14:cNvContentPartPr/>
              <p14:nvPr/>
            </p14:nvContentPartPr>
            <p14:xfrm>
              <a:off x="2098440" y="5857920"/>
              <a:ext cx="1991880" cy="794880"/>
            </p14:xfrm>
          </p:contentPart>
        </mc:Choice>
        <mc:Fallback xmlns="">
          <p:pic>
            <p:nvPicPr>
              <p:cNvPr id="18" name="Entrada de lápiz 1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82600" y="5794200"/>
                <a:ext cx="2023560" cy="9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1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Solución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431681" y="1268760"/>
            <a:ext cx="8283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La compañía farmacéutica A suministró 300 unidades de un medicamento de las cuales 10 eran defectuosas; la compañía B entregó 100 unidades de las que había 20 defectuosas y la compañía C entregó 200 unidades de las que 25 eran defectuosas. Se almacenaron todas las unidades de forma que se mezclaron aleatoriamente. Se toma una unidad al azar y se pide calcular: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691680" y="2996952"/>
          <a:ext cx="640871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78">
                  <a:extLst>
                    <a:ext uri="{9D8B030D-6E8A-4147-A177-3AD203B41FA5}">
                      <a16:colId xmlns:a16="http://schemas.microsoft.com/office/drawing/2014/main" val="1655227507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231847656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204849135"/>
                    </a:ext>
                  </a:extLst>
                </a:gridCol>
                <a:gridCol w="1602178">
                  <a:extLst>
                    <a:ext uri="{9D8B030D-6E8A-4147-A177-3AD203B41FA5}">
                      <a16:colId xmlns:a16="http://schemas.microsoft.com/office/drawing/2014/main" val="7423053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Defectuosa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6463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Compañía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D'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446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772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2600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2900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611756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1560" y="5254128"/>
            <a:ext cx="766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ES" altLang="es-CO" sz="1800" b="1" dirty="0"/>
              <a:t>j. Si es de la compañía B ¿cuál es la probabilidad de que sea buena?.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s-CO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𝟔𝟎𝟎</m:t>
                        </m:r>
                      </m:den>
                    </m:f>
                  </m:oMath>
                </a14:m>
                <a:r>
                  <a:rPr lang="es-CO" sz="2400" b="1" dirty="0"/>
                  <a:t> </a:t>
                </a:r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</m:num>
                      <m:den>
                        <m:r>
                          <a:rPr lang="es-CO" sz="24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s-CO" sz="2400" b="1" dirty="0"/>
                  <a:t>= 0,80</a:t>
                </a: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64552"/>
                <a:ext cx="6624736" cy="687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220072" y="3933092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920988" y="4497099"/>
            <a:ext cx="863600" cy="287337"/>
          </a:xfrm>
          <a:prstGeom prst="rect">
            <a:avLst/>
          </a:prstGeom>
          <a:solidFill>
            <a:srgbClr val="FF0000">
              <a:alpha val="28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6857558" y="3902573"/>
            <a:ext cx="863600" cy="288925"/>
          </a:xfrm>
          <a:prstGeom prst="rect">
            <a:avLst/>
          </a:prstGeom>
          <a:solidFill>
            <a:schemeClr val="accent1">
              <a:alpha val="28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4644008" y="553749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C00000"/>
                </a:solidFill>
              </a:rPr>
              <a:t>Probabilidad condicional</a:t>
            </a:r>
          </a:p>
        </p:txBody>
      </p:sp>
      <p:cxnSp>
        <p:nvCxnSpPr>
          <p:cNvPr id="14" name="Conector angular 13"/>
          <p:cNvCxnSpPr/>
          <p:nvPr/>
        </p:nvCxnSpPr>
        <p:spPr>
          <a:xfrm rot="10800000" flipV="1">
            <a:off x="6041176" y="4799799"/>
            <a:ext cx="2059216" cy="1628559"/>
          </a:xfrm>
          <a:prstGeom prst="bentConnector3">
            <a:avLst>
              <a:gd name="adj1" fmla="val -24444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" y="260648"/>
            <a:ext cx="9153015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8107"/>
            <a:ext cx="8748464" cy="1356360"/>
          </a:xfrm>
        </p:spPr>
        <p:txBody>
          <a:bodyPr>
            <a:normAutofit/>
          </a:bodyPr>
          <a:lstStyle/>
          <a:p>
            <a:pPr algn="ctr"/>
            <a:r>
              <a:rPr lang="es-ES_tradnl" altLang="es-CO" b="1" dirty="0">
                <a:solidFill>
                  <a:srgbClr val="00B050"/>
                </a:solidFill>
              </a:rPr>
              <a:t>Definición axiomática de Probabilidad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11188" y="1628775"/>
            <a:ext cx="81375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algn="just" eaLnBrk="0" hangingPunct="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Sea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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un espacio muestral asociado a un experimento aleatorio y Sea A un evento, denotamos por P(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A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) a la probabilidad de ocurrencia del evento A que cumpla los axiomas siguientes: </a:t>
            </a:r>
          </a:p>
          <a:p>
            <a:pPr marL="342900" indent="-342900" algn="just" eaLnBrk="0" hangingPunct="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s-ES" altLang="es-CO" sz="2400" b="1" dirty="0">
                <a:solidFill>
                  <a:srgbClr val="0066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i)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P(A)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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0 </a:t>
            </a:r>
            <a:endParaRPr kumimoji="1" lang="en-GB" altLang="es-CO" sz="2400" b="1" dirty="0">
              <a:latin typeface="Times New Roman" panose="02020603050405020304" pitchFamily="18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indent="-342900" algn="just" eaLnBrk="0" hangingPunct="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GB" altLang="es-CO" sz="2400" b="1" dirty="0">
                <a:solidFill>
                  <a:srgbClr val="0066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ii)</a:t>
            </a:r>
            <a:r>
              <a:rPr kumimoji="1" lang="en-GB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P(A</a:t>
            </a:r>
            <a:r>
              <a:rPr kumimoji="1" lang="en-GB" altLang="es-CO" sz="24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1</a:t>
            </a:r>
            <a:r>
              <a:rPr kumimoji="1" lang="en-GB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kumimoji="1" lang="en-GB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 </a:t>
            </a:r>
            <a:r>
              <a:rPr kumimoji="1" lang="en-GB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A</a:t>
            </a:r>
            <a:r>
              <a:rPr kumimoji="1" lang="en-GB" altLang="es-CO" sz="24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2 </a:t>
            </a:r>
            <a:r>
              <a:rPr kumimoji="1" lang="en-GB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</a:t>
            </a:r>
            <a:r>
              <a:rPr kumimoji="1" lang="en-GB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A</a:t>
            </a:r>
            <a:r>
              <a:rPr kumimoji="1" lang="en-GB" altLang="es-CO" sz="24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3</a:t>
            </a:r>
            <a:r>
              <a:rPr kumimoji="1" lang="en-GB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 ...)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= p(A</a:t>
            </a:r>
            <a:r>
              <a:rPr kumimoji="1" lang="es-ES" altLang="es-CO" sz="24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1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) + p(A</a:t>
            </a:r>
            <a:r>
              <a:rPr kumimoji="1" lang="es-ES" altLang="es-CO" sz="24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2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) + p(A</a:t>
            </a:r>
            <a:r>
              <a:rPr kumimoji="1" lang="es-ES" altLang="es-CO" sz="24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3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) + ...  </a:t>
            </a:r>
          </a:p>
          <a:p>
            <a:pPr marL="342900" indent="-342900" eaLnBrk="0" hangingPunct="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si </a:t>
            </a:r>
            <a:r>
              <a:rPr kumimoji="1" lang="es-ES" altLang="es-CO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A</a:t>
            </a:r>
            <a:r>
              <a:rPr kumimoji="1" lang="es-ES" altLang="es-CO" sz="2400" b="1" baseline="-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i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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A</a:t>
            </a:r>
            <a:r>
              <a:rPr kumimoji="1" lang="es-ES" altLang="es-CO" sz="2400" b="1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j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=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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i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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j 	</a:t>
            </a:r>
            <a:r>
              <a:rPr kumimoji="1" lang="es-ES" altLang="es-CO" sz="2400" b="1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(sucesos mutuamente 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excluyentes) </a:t>
            </a:r>
          </a:p>
          <a:p>
            <a:pPr marL="342900" indent="-342900" algn="just" eaLnBrk="0" hangingPunct="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s-ES" altLang="es-CO" sz="2400" b="1" dirty="0">
                <a:solidFill>
                  <a:srgbClr val="0066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iii)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P(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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) = 1 </a:t>
            </a:r>
          </a:p>
          <a:p>
            <a:pPr marL="342900" indent="-342900" algn="just" eaLnBrk="0" hangingPunct="0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El par (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</a:t>
            </a:r>
            <a:r>
              <a:rPr kumimoji="1" lang="es-ES" altLang="es-CO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, P) se le denomina </a:t>
            </a:r>
            <a:r>
              <a:rPr kumimoji="1" lang="es-ES" altLang="es-CO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espacio de probabilidad</a:t>
            </a:r>
            <a:r>
              <a:rPr kumimoji="1" lang="es-ES" altLang="es-CO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/>
              <p14:cNvContentPartPr/>
              <p14:nvPr/>
            </p14:nvContentPartPr>
            <p14:xfrm>
              <a:off x="2982600" y="2223360"/>
              <a:ext cx="589680" cy="15228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6760" y="2160000"/>
                <a:ext cx="621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/>
              <p14:cNvContentPartPr/>
              <p14:nvPr/>
            </p14:nvContentPartPr>
            <p14:xfrm>
              <a:off x="3000600" y="2170080"/>
              <a:ext cx="473400" cy="25020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4760" y="2106360"/>
                <a:ext cx="5050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/>
              <p14:cNvContentPartPr/>
              <p14:nvPr/>
            </p14:nvContentPartPr>
            <p14:xfrm>
              <a:off x="1500480" y="1776960"/>
              <a:ext cx="562680" cy="19692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4280" y="1713600"/>
                <a:ext cx="5947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Entrada de lápiz 4"/>
              <p14:cNvContentPartPr/>
              <p14:nvPr/>
            </p14:nvContentPartPr>
            <p14:xfrm>
              <a:off x="1276920" y="3384360"/>
              <a:ext cx="1054080" cy="18792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1080" y="3321000"/>
                <a:ext cx="10857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Entrada de lápiz 5"/>
              <p14:cNvContentPartPr/>
              <p14:nvPr/>
            </p14:nvContentPartPr>
            <p14:xfrm>
              <a:off x="1473480" y="5393520"/>
              <a:ext cx="1161360" cy="25920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7640" y="5330160"/>
                <a:ext cx="11930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Entrada de lápiz 6"/>
              <p14:cNvContentPartPr/>
              <p14:nvPr/>
            </p14:nvContentPartPr>
            <p14:xfrm>
              <a:off x="1679040" y="3955680"/>
              <a:ext cx="1661040" cy="26856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3200" y="3892320"/>
                <a:ext cx="16927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Entrada de lápiz 7"/>
              <p14:cNvContentPartPr/>
              <p14:nvPr/>
            </p14:nvContentPartPr>
            <p14:xfrm>
              <a:off x="4143600" y="3991680"/>
              <a:ext cx="643320" cy="1800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7760" y="3927960"/>
                <a:ext cx="675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Entrada de lápiz 8"/>
              <p14:cNvContentPartPr/>
              <p14:nvPr/>
            </p14:nvContentPartPr>
            <p14:xfrm>
              <a:off x="4304160" y="4134600"/>
              <a:ext cx="482760" cy="36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8320" y="4070880"/>
                <a:ext cx="514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Entrada de lápiz 9"/>
              <p14:cNvContentPartPr/>
              <p14:nvPr/>
            </p14:nvContentPartPr>
            <p14:xfrm>
              <a:off x="5205960" y="4080960"/>
              <a:ext cx="518400" cy="54000"/>
            </p14:xfrm>
          </p:contentPart>
        </mc:Choice>
        <mc:Fallback xmlns="">
          <p:pic>
            <p:nvPicPr>
              <p:cNvPr id="10" name="Entrada de lápiz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0120" y="4017240"/>
                <a:ext cx="550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Entrada de lápiz 10"/>
              <p14:cNvContentPartPr/>
              <p14:nvPr/>
            </p14:nvContentPartPr>
            <p14:xfrm>
              <a:off x="5438160" y="4000320"/>
              <a:ext cx="304200" cy="5400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2320" y="3936960"/>
                <a:ext cx="335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Entrada de lápiz 11"/>
              <p14:cNvContentPartPr/>
              <p14:nvPr/>
            </p14:nvContentPartPr>
            <p14:xfrm>
              <a:off x="6152760" y="4018320"/>
              <a:ext cx="562680" cy="936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6920" y="3954960"/>
                <a:ext cx="594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Entrada de lápiz 12"/>
              <p14:cNvContentPartPr/>
              <p14:nvPr/>
            </p14:nvContentPartPr>
            <p14:xfrm>
              <a:off x="6420600" y="4134600"/>
              <a:ext cx="437760" cy="2700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04760" y="4070880"/>
                <a:ext cx="469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Entrada de lápiz 13"/>
              <p14:cNvContentPartPr/>
              <p14:nvPr/>
            </p14:nvContentPartPr>
            <p14:xfrm>
              <a:off x="1321560" y="4447080"/>
              <a:ext cx="1366920" cy="38412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05720" y="4383360"/>
                <a:ext cx="1398600" cy="51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412" y="331216"/>
            <a:ext cx="7406640" cy="1356360"/>
          </a:xfrm>
        </p:spPr>
        <p:txBody>
          <a:bodyPr>
            <a:normAutofit/>
          </a:bodyPr>
          <a:lstStyle/>
          <a:p>
            <a:pPr algn="ctr"/>
            <a:r>
              <a:rPr lang="es-ES_tradnl" altLang="es-CO" b="1" dirty="0">
                <a:solidFill>
                  <a:srgbClr val="00B050"/>
                </a:solidFill>
              </a:rPr>
              <a:t>Propiedades de Probabilidad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9" y="1724936"/>
            <a:ext cx="5543550" cy="523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8" y="2615353"/>
            <a:ext cx="4476750" cy="56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58" y="3695445"/>
            <a:ext cx="8334375" cy="5619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652737"/>
            <a:ext cx="7153275" cy="600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5805264"/>
            <a:ext cx="8534400" cy="628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/>
              <p14:cNvContentPartPr/>
              <p14:nvPr/>
            </p14:nvContentPartPr>
            <p14:xfrm>
              <a:off x="3527280" y="1857240"/>
              <a:ext cx="429120" cy="23256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1440" y="1793880"/>
                <a:ext cx="4608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Entrada de lápiz 2"/>
              <p14:cNvContentPartPr/>
              <p14:nvPr/>
            </p14:nvContentPartPr>
            <p14:xfrm>
              <a:off x="3598920" y="2705760"/>
              <a:ext cx="187920" cy="25920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3080" y="2642040"/>
                <a:ext cx="2196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/>
              <p14:cNvContentPartPr/>
              <p14:nvPr/>
            </p14:nvContentPartPr>
            <p14:xfrm>
              <a:off x="3670200" y="4759560"/>
              <a:ext cx="777240" cy="303840"/>
            </p14:xfrm>
          </p:contentPart>
        </mc:Choice>
        <mc:Fallback xmlns="">
          <p:pic>
            <p:nvPicPr>
              <p:cNvPr id="8" name="Entrada de lápiz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54360" y="4696200"/>
                <a:ext cx="8089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trada de lápiz 8"/>
              <p14:cNvContentPartPr/>
              <p14:nvPr/>
            </p14:nvContentPartPr>
            <p14:xfrm>
              <a:off x="4991760" y="4866840"/>
              <a:ext cx="536040" cy="19656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75920" y="4803120"/>
                <a:ext cx="5680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Entrada de lápiz 10"/>
              <p14:cNvContentPartPr/>
              <p14:nvPr/>
            </p14:nvContentPartPr>
            <p14:xfrm>
              <a:off x="6027840" y="4956120"/>
              <a:ext cx="902160" cy="9000"/>
            </p14:xfrm>
          </p:contentPart>
        </mc:Choice>
        <mc:Fallback xmlns="">
          <p:pic>
            <p:nvPicPr>
              <p:cNvPr id="11" name="Entrada de lápiz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11640" y="4892400"/>
                <a:ext cx="9342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Entrada de lápiz 11"/>
              <p14:cNvContentPartPr/>
              <p14:nvPr/>
            </p14:nvContentPartPr>
            <p14:xfrm>
              <a:off x="3616560" y="5830920"/>
              <a:ext cx="696960" cy="42012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00720" y="5767560"/>
                <a:ext cx="72864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Entrada de lápiz 12"/>
              <p14:cNvContentPartPr/>
              <p14:nvPr/>
            </p14:nvContentPartPr>
            <p14:xfrm>
              <a:off x="5134680" y="6054480"/>
              <a:ext cx="669960" cy="900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18840" y="5990760"/>
                <a:ext cx="701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Entrada de lápiz 13"/>
              <p14:cNvContentPartPr/>
              <p14:nvPr/>
            </p14:nvContentPartPr>
            <p14:xfrm>
              <a:off x="6304320" y="6054480"/>
              <a:ext cx="527400" cy="1800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88480" y="5990760"/>
                <a:ext cx="559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Entrada de lápiz 14"/>
              <p14:cNvContentPartPr/>
              <p14:nvPr/>
            </p14:nvContentPartPr>
            <p14:xfrm>
              <a:off x="7420680" y="6027480"/>
              <a:ext cx="1116720" cy="27360"/>
            </p14:xfrm>
          </p:contentPart>
        </mc:Choice>
        <mc:Fallback xmlns="">
          <p:pic>
            <p:nvPicPr>
              <p:cNvPr id="15" name="Entrada de lápiz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04840" y="5964120"/>
                <a:ext cx="1148400" cy="15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7"/>
            <a:ext cx="740664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B050"/>
                </a:solidFill>
              </a:rPr>
              <a:t>Probabilidad Condicional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762897" y="988747"/>
            <a:ext cx="8064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Consideremos la ocurrencia de dos eventos A y B del espacio muestral </a:t>
            </a:r>
            <a:r>
              <a:rPr kumimoji="1" lang="es-ES" altLang="es-CO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  de un experimento aleatorio </a:t>
            </a:r>
            <a:r>
              <a:rPr kumimoji="1" lang="es-ES" altLang="es-CO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 rot="1824743">
            <a:off x="6875637" y="4758899"/>
            <a:ext cx="701675" cy="11715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6083474" y="4627137"/>
            <a:ext cx="1223963" cy="1152525"/>
          </a:xfrm>
          <a:prstGeom prst="ellipse">
            <a:avLst/>
          </a:prstGeom>
          <a:solidFill>
            <a:srgbClr val="FFFF00">
              <a:alpha val="35001"/>
            </a:srgbClr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728831"/>
              </p:ext>
            </p:extLst>
          </p:nvPr>
        </p:nvGraphicFramePr>
        <p:xfrm>
          <a:off x="1187624" y="4873199"/>
          <a:ext cx="3021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295280" imgH="419040" progId="Equation.3">
                  <p:embed/>
                </p:oleObj>
              </mc:Choice>
              <mc:Fallback>
                <p:oleObj name="Ecuación" r:id="rId2" imgW="1295280" imgH="419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73199"/>
                        <a:ext cx="3021013" cy="9779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Freeform 34"/>
          <p:cNvSpPr>
            <a:spLocks/>
          </p:cNvSpPr>
          <p:nvPr/>
        </p:nvSpPr>
        <p:spPr bwMode="auto">
          <a:xfrm>
            <a:off x="6789912" y="4843037"/>
            <a:ext cx="538162" cy="892175"/>
          </a:xfrm>
          <a:custGeom>
            <a:avLst/>
            <a:gdLst>
              <a:gd name="T0" fmla="*/ 243 w 339"/>
              <a:gd name="T1" fmla="*/ 0 h 562"/>
              <a:gd name="T2" fmla="*/ 107 w 339"/>
              <a:gd name="T3" fmla="*/ 181 h 562"/>
              <a:gd name="T4" fmla="*/ 36 w 339"/>
              <a:gd name="T5" fmla="*/ 312 h 562"/>
              <a:gd name="T6" fmla="*/ 16 w 339"/>
              <a:gd name="T7" fmla="*/ 454 h 562"/>
              <a:gd name="T8" fmla="*/ 16 w 339"/>
              <a:gd name="T9" fmla="*/ 544 h 562"/>
              <a:gd name="T10" fmla="*/ 114 w 339"/>
              <a:gd name="T11" fmla="*/ 538 h 562"/>
              <a:gd name="T12" fmla="*/ 52 w 339"/>
              <a:gd name="T13" fmla="*/ 553 h 562"/>
              <a:gd name="T14" fmla="*/ 192 w 339"/>
              <a:gd name="T15" fmla="*/ 483 h 562"/>
              <a:gd name="T16" fmla="*/ 277 w 339"/>
              <a:gd name="T17" fmla="*/ 382 h 562"/>
              <a:gd name="T18" fmla="*/ 333 w 339"/>
              <a:gd name="T19" fmla="*/ 272 h 562"/>
              <a:gd name="T20" fmla="*/ 316 w 339"/>
              <a:gd name="T21" fmla="*/ 133 h 562"/>
              <a:gd name="T22" fmla="*/ 243 w 339"/>
              <a:gd name="T23" fmla="*/ 4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562">
                <a:moveTo>
                  <a:pt x="243" y="0"/>
                </a:moveTo>
                <a:cubicBezTo>
                  <a:pt x="190" y="64"/>
                  <a:pt x="141" y="129"/>
                  <a:pt x="107" y="181"/>
                </a:cubicBezTo>
                <a:cubicBezTo>
                  <a:pt x="73" y="233"/>
                  <a:pt x="51" y="267"/>
                  <a:pt x="36" y="312"/>
                </a:cubicBezTo>
                <a:cubicBezTo>
                  <a:pt x="21" y="357"/>
                  <a:pt x="19" y="415"/>
                  <a:pt x="16" y="454"/>
                </a:cubicBezTo>
                <a:cubicBezTo>
                  <a:pt x="13" y="493"/>
                  <a:pt x="0" y="530"/>
                  <a:pt x="16" y="544"/>
                </a:cubicBezTo>
                <a:cubicBezTo>
                  <a:pt x="32" y="558"/>
                  <a:pt x="108" y="537"/>
                  <a:pt x="114" y="538"/>
                </a:cubicBezTo>
                <a:cubicBezTo>
                  <a:pt x="120" y="539"/>
                  <a:pt x="39" y="562"/>
                  <a:pt x="52" y="553"/>
                </a:cubicBezTo>
                <a:cubicBezTo>
                  <a:pt x="65" y="544"/>
                  <a:pt x="155" y="511"/>
                  <a:pt x="192" y="483"/>
                </a:cubicBezTo>
                <a:cubicBezTo>
                  <a:pt x="229" y="455"/>
                  <a:pt x="254" y="417"/>
                  <a:pt x="277" y="382"/>
                </a:cubicBezTo>
                <a:cubicBezTo>
                  <a:pt x="300" y="347"/>
                  <a:pt x="327" y="313"/>
                  <a:pt x="333" y="272"/>
                </a:cubicBezTo>
                <a:cubicBezTo>
                  <a:pt x="339" y="231"/>
                  <a:pt x="331" y="171"/>
                  <a:pt x="316" y="133"/>
                </a:cubicBezTo>
                <a:cubicBezTo>
                  <a:pt x="301" y="95"/>
                  <a:pt x="258" y="63"/>
                  <a:pt x="243" y="45"/>
                </a:cubicBezTo>
              </a:path>
            </a:pathLst>
          </a:custGeom>
          <a:solidFill>
            <a:srgbClr val="99CC00">
              <a:alpha val="64999"/>
            </a:srgbClr>
          </a:solidFill>
          <a:ln w="50800" cap="flat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5975524" y="4266773"/>
            <a:ext cx="208915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215237" y="4349325"/>
            <a:ext cx="3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CO" sz="1800" b="1" dirty="0"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</a:t>
            </a:r>
            <a:endParaRPr kumimoji="0" lang="es-ES" altLang="es-CO" sz="1100" dirty="0">
              <a:latin typeface="Arial" panose="020B0604020202020204" pitchFamily="34" charset="0"/>
            </a:endParaRPr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>
            <a:off x="6300962" y="4914474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auto">
          <a:xfrm>
            <a:off x="6300962" y="541771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1" name="Oval 39"/>
          <p:cNvSpPr>
            <a:spLocks noChangeArrowheads="1"/>
          </p:cNvSpPr>
          <p:nvPr/>
        </p:nvSpPr>
        <p:spPr bwMode="auto">
          <a:xfrm>
            <a:off x="6877224" y="5922537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6948662" y="4841449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7380462" y="5922537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6438204" y="5140322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6948662" y="541771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6674943" y="4949399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7451899" y="5274837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215362" y="5354212"/>
            <a:ext cx="3444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 flipV="1">
            <a:off x="4140374" y="5058937"/>
            <a:ext cx="295275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H="1" flipV="1">
            <a:off x="4068937" y="5706637"/>
            <a:ext cx="31686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 rot="17515652">
            <a:off x="4443587" y="4898599"/>
            <a:ext cx="13271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600">
                <a:latin typeface="Arial" panose="020B0604020202020204" pitchFamily="34" charset="0"/>
              </a:rPr>
              <a:t>“tamaño” de uno respecto al otro</a:t>
            </a:r>
          </a:p>
        </p:txBody>
      </p:sp>
      <p:sp>
        <p:nvSpPr>
          <p:cNvPr id="13363" name="Oval 51"/>
          <p:cNvSpPr>
            <a:spLocks noChangeArrowheads="1"/>
          </p:cNvSpPr>
          <p:nvPr/>
        </p:nvSpPr>
        <p:spPr bwMode="auto">
          <a:xfrm>
            <a:off x="7091537" y="577966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64" name="Oval 52"/>
          <p:cNvSpPr>
            <a:spLocks noChangeArrowheads="1"/>
          </p:cNvSpPr>
          <p:nvPr/>
        </p:nvSpPr>
        <p:spPr bwMode="auto">
          <a:xfrm>
            <a:off x="7164562" y="5130374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65" name="Oval 53"/>
          <p:cNvSpPr>
            <a:spLocks noChangeArrowheads="1"/>
          </p:cNvSpPr>
          <p:nvPr/>
        </p:nvSpPr>
        <p:spPr bwMode="auto">
          <a:xfrm>
            <a:off x="7453487" y="498591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710506" y="1794746"/>
            <a:ext cx="8064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just" eaLnBrk="0" hangingPunct="0">
              <a:defRPr kumimoji="1" sz="2400" b="1">
                <a:latin typeface="Times New Roman" panose="02020603050405020304" pitchFamily="18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altLang="es-CO" sz="2000" dirty="0"/>
              <a:t>Si la </a:t>
            </a:r>
            <a:r>
              <a:rPr lang="es-ES" altLang="es-CO" sz="2000" dirty="0">
                <a:ea typeface="Times New Roman" panose="02020603050405020304" pitchFamily="18" charset="0"/>
                <a:cs typeface="Verdana" panose="020B0604030504040204" pitchFamily="34" charset="0"/>
              </a:rPr>
              <a:t>ocurrencia</a:t>
            </a:r>
            <a:r>
              <a:rPr lang="es-ES" altLang="es-CO" sz="2000" dirty="0"/>
              <a:t> del evento B afecta posteriormente la ocurrencia del evento A, decimos que A y B están condicionados y notamos por </a:t>
            </a:r>
            <a:r>
              <a:rPr lang="es-ES" altLang="es-CO" sz="2000" dirty="0">
                <a:solidFill>
                  <a:srgbClr val="00B050"/>
                </a:solidFill>
              </a:rPr>
              <a:t>A|B</a:t>
            </a:r>
            <a:r>
              <a:rPr lang="es-ES" altLang="es-CO" sz="2000" dirty="0"/>
              <a:t> al evento “</a:t>
            </a:r>
            <a:r>
              <a:rPr lang="es-ES" altLang="es-CO" sz="2000" dirty="0">
                <a:solidFill>
                  <a:srgbClr val="00B050"/>
                </a:solidFill>
              </a:rPr>
              <a:t>A ocurre si B ya ocurrió</a:t>
            </a:r>
            <a:r>
              <a:rPr lang="es-ES" altLang="es-CO" sz="2000" dirty="0"/>
              <a:t>”: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726076" y="2787606"/>
            <a:ext cx="8064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Si la ocurrencia del evento A afecta posteriormente la ocurrencia del evento B, decimos que A y B están condicionados y notamos por </a:t>
            </a:r>
            <a:r>
              <a:rPr kumimoji="1" lang="es-ES" altLang="es-CO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B|A</a:t>
            </a:r>
            <a:r>
              <a:rPr kumimoji="1" lang="es-ES" altLang="es-CO" sz="2000" b="1" dirty="0">
                <a:latin typeface="Times New Roman" panose="02020603050405020304" pitchFamily="18" charset="0"/>
              </a:rPr>
              <a:t> al evento “</a:t>
            </a:r>
            <a:r>
              <a:rPr kumimoji="1" lang="es-ES" altLang="es-CO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B ocurre si A ya ocurrió</a:t>
            </a:r>
            <a:r>
              <a:rPr kumimoji="1" lang="es-ES" altLang="es-CO" sz="2000" b="1" dirty="0">
                <a:latin typeface="Times New Roman" panose="02020603050405020304" pitchFamily="18" charset="0"/>
              </a:rPr>
              <a:t>”: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26076" y="4076710"/>
            <a:ext cx="487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C00000"/>
                </a:solidFill>
              </a:rPr>
              <a:t>Probabilidad condicional de “A dado B”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/>
      <p:bldP spid="13342" grpId="0" animBg="1"/>
      <p:bldP spid="13358" grpId="0"/>
      <p:bldP spid="31" grpId="0"/>
      <p:bldP spid="3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7"/>
            <a:ext cx="740664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B050"/>
                </a:solidFill>
              </a:rPr>
              <a:t>Probabilidad Condicional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762897" y="988747"/>
            <a:ext cx="8064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Consideremos la ocurrencia de dos eventos A y B del espacio muestral </a:t>
            </a:r>
            <a:r>
              <a:rPr kumimoji="1" lang="es-ES" altLang="es-CO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  de un experimento aleatorio </a:t>
            </a:r>
            <a:r>
              <a:rPr kumimoji="1" lang="es-ES" altLang="es-CO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13341" name="Oval 29"/>
          <p:cNvSpPr>
            <a:spLocks noChangeArrowheads="1"/>
          </p:cNvSpPr>
          <p:nvPr/>
        </p:nvSpPr>
        <p:spPr bwMode="auto">
          <a:xfrm rot="1824743">
            <a:off x="6875637" y="4758899"/>
            <a:ext cx="701675" cy="11715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42" name="Oval 30"/>
          <p:cNvSpPr>
            <a:spLocks noChangeArrowheads="1"/>
          </p:cNvSpPr>
          <p:nvPr/>
        </p:nvSpPr>
        <p:spPr bwMode="auto">
          <a:xfrm>
            <a:off x="6083474" y="4627137"/>
            <a:ext cx="1223963" cy="1152525"/>
          </a:xfrm>
          <a:prstGeom prst="ellipse">
            <a:avLst/>
          </a:prstGeom>
          <a:solidFill>
            <a:srgbClr val="FFFF00">
              <a:alpha val="35001"/>
            </a:srgbClr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827962"/>
              </p:ext>
            </p:extLst>
          </p:nvPr>
        </p:nvGraphicFramePr>
        <p:xfrm>
          <a:off x="1187624" y="4873199"/>
          <a:ext cx="3021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295280" imgH="419040" progId="Equation.3">
                  <p:embed/>
                </p:oleObj>
              </mc:Choice>
              <mc:Fallback>
                <p:oleObj name="Ecuación" r:id="rId2" imgW="1295280" imgH="419040" progId="Equation.3">
                  <p:embed/>
                  <p:pic>
                    <p:nvPicPr>
                      <p:cNvPr id="13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73199"/>
                        <a:ext cx="3021013" cy="9779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Freeform 34"/>
          <p:cNvSpPr>
            <a:spLocks/>
          </p:cNvSpPr>
          <p:nvPr/>
        </p:nvSpPr>
        <p:spPr bwMode="auto">
          <a:xfrm>
            <a:off x="6789912" y="4843037"/>
            <a:ext cx="538162" cy="892175"/>
          </a:xfrm>
          <a:custGeom>
            <a:avLst/>
            <a:gdLst>
              <a:gd name="T0" fmla="*/ 243 w 339"/>
              <a:gd name="T1" fmla="*/ 0 h 562"/>
              <a:gd name="T2" fmla="*/ 107 w 339"/>
              <a:gd name="T3" fmla="*/ 181 h 562"/>
              <a:gd name="T4" fmla="*/ 36 w 339"/>
              <a:gd name="T5" fmla="*/ 312 h 562"/>
              <a:gd name="T6" fmla="*/ 16 w 339"/>
              <a:gd name="T7" fmla="*/ 454 h 562"/>
              <a:gd name="T8" fmla="*/ 16 w 339"/>
              <a:gd name="T9" fmla="*/ 544 h 562"/>
              <a:gd name="T10" fmla="*/ 114 w 339"/>
              <a:gd name="T11" fmla="*/ 538 h 562"/>
              <a:gd name="T12" fmla="*/ 52 w 339"/>
              <a:gd name="T13" fmla="*/ 553 h 562"/>
              <a:gd name="T14" fmla="*/ 192 w 339"/>
              <a:gd name="T15" fmla="*/ 483 h 562"/>
              <a:gd name="T16" fmla="*/ 277 w 339"/>
              <a:gd name="T17" fmla="*/ 382 h 562"/>
              <a:gd name="T18" fmla="*/ 333 w 339"/>
              <a:gd name="T19" fmla="*/ 272 h 562"/>
              <a:gd name="T20" fmla="*/ 316 w 339"/>
              <a:gd name="T21" fmla="*/ 133 h 562"/>
              <a:gd name="T22" fmla="*/ 243 w 339"/>
              <a:gd name="T23" fmla="*/ 4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562">
                <a:moveTo>
                  <a:pt x="243" y="0"/>
                </a:moveTo>
                <a:cubicBezTo>
                  <a:pt x="190" y="64"/>
                  <a:pt x="141" y="129"/>
                  <a:pt x="107" y="181"/>
                </a:cubicBezTo>
                <a:cubicBezTo>
                  <a:pt x="73" y="233"/>
                  <a:pt x="51" y="267"/>
                  <a:pt x="36" y="312"/>
                </a:cubicBezTo>
                <a:cubicBezTo>
                  <a:pt x="21" y="357"/>
                  <a:pt x="19" y="415"/>
                  <a:pt x="16" y="454"/>
                </a:cubicBezTo>
                <a:cubicBezTo>
                  <a:pt x="13" y="493"/>
                  <a:pt x="0" y="530"/>
                  <a:pt x="16" y="544"/>
                </a:cubicBezTo>
                <a:cubicBezTo>
                  <a:pt x="32" y="558"/>
                  <a:pt x="108" y="537"/>
                  <a:pt x="114" y="538"/>
                </a:cubicBezTo>
                <a:cubicBezTo>
                  <a:pt x="120" y="539"/>
                  <a:pt x="39" y="562"/>
                  <a:pt x="52" y="553"/>
                </a:cubicBezTo>
                <a:cubicBezTo>
                  <a:pt x="65" y="544"/>
                  <a:pt x="155" y="511"/>
                  <a:pt x="192" y="483"/>
                </a:cubicBezTo>
                <a:cubicBezTo>
                  <a:pt x="229" y="455"/>
                  <a:pt x="254" y="417"/>
                  <a:pt x="277" y="382"/>
                </a:cubicBezTo>
                <a:cubicBezTo>
                  <a:pt x="300" y="347"/>
                  <a:pt x="327" y="313"/>
                  <a:pt x="333" y="272"/>
                </a:cubicBezTo>
                <a:cubicBezTo>
                  <a:pt x="339" y="231"/>
                  <a:pt x="331" y="171"/>
                  <a:pt x="316" y="133"/>
                </a:cubicBezTo>
                <a:cubicBezTo>
                  <a:pt x="301" y="95"/>
                  <a:pt x="258" y="63"/>
                  <a:pt x="243" y="45"/>
                </a:cubicBezTo>
              </a:path>
            </a:pathLst>
          </a:custGeom>
          <a:solidFill>
            <a:srgbClr val="99CC00">
              <a:alpha val="64999"/>
            </a:srgbClr>
          </a:solidFill>
          <a:ln w="50800" cap="flat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5975524" y="4266773"/>
            <a:ext cx="208915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215237" y="4349325"/>
            <a:ext cx="36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" altLang="es-CO" sz="1800" b="1" dirty="0">
                <a:ea typeface="Times New Roman" panose="02020603050405020304" pitchFamily="18" charset="0"/>
                <a:cs typeface="Verdana" panose="020B0604030504040204" pitchFamily="34" charset="0"/>
                <a:sym typeface="Symbol" panose="05050102010706020507" pitchFamily="18" charset="2"/>
              </a:rPr>
              <a:t></a:t>
            </a:r>
            <a:endParaRPr kumimoji="0" lang="es-ES" altLang="es-CO" sz="1100" dirty="0">
              <a:latin typeface="Arial" panose="020B0604020202020204" pitchFamily="34" charset="0"/>
            </a:endParaRPr>
          </a:p>
        </p:txBody>
      </p:sp>
      <p:sp>
        <p:nvSpPr>
          <p:cNvPr id="13349" name="Oval 37"/>
          <p:cNvSpPr>
            <a:spLocks noChangeArrowheads="1"/>
          </p:cNvSpPr>
          <p:nvPr/>
        </p:nvSpPr>
        <p:spPr bwMode="auto">
          <a:xfrm>
            <a:off x="6300962" y="4914474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auto">
          <a:xfrm>
            <a:off x="6300962" y="541771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1" name="Oval 39"/>
          <p:cNvSpPr>
            <a:spLocks noChangeArrowheads="1"/>
          </p:cNvSpPr>
          <p:nvPr/>
        </p:nvSpPr>
        <p:spPr bwMode="auto">
          <a:xfrm>
            <a:off x="6877224" y="5922537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6948662" y="4841449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7380462" y="5922537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6445424" y="5849512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6948662" y="541771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7813849" y="5778074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7451899" y="5274837"/>
            <a:ext cx="71438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215362" y="5354212"/>
            <a:ext cx="3444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 flipV="1">
            <a:off x="4140374" y="5058937"/>
            <a:ext cx="295275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H="1" flipV="1">
            <a:off x="4068937" y="5706637"/>
            <a:ext cx="31686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 rot="17515652">
            <a:off x="4443587" y="4898599"/>
            <a:ext cx="13271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600">
                <a:latin typeface="Arial" panose="020B0604020202020204" pitchFamily="34" charset="0"/>
              </a:rPr>
              <a:t>“tamaño” de uno respecto al otro</a:t>
            </a:r>
          </a:p>
        </p:txBody>
      </p:sp>
      <p:sp>
        <p:nvSpPr>
          <p:cNvPr id="13363" name="Oval 51"/>
          <p:cNvSpPr>
            <a:spLocks noChangeArrowheads="1"/>
          </p:cNvSpPr>
          <p:nvPr/>
        </p:nvSpPr>
        <p:spPr bwMode="auto">
          <a:xfrm>
            <a:off x="7091537" y="577966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64" name="Oval 52"/>
          <p:cNvSpPr>
            <a:spLocks noChangeArrowheads="1"/>
          </p:cNvSpPr>
          <p:nvPr/>
        </p:nvSpPr>
        <p:spPr bwMode="auto">
          <a:xfrm>
            <a:off x="7164562" y="5130374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3365" name="Oval 53"/>
          <p:cNvSpPr>
            <a:spLocks noChangeArrowheads="1"/>
          </p:cNvSpPr>
          <p:nvPr/>
        </p:nvSpPr>
        <p:spPr bwMode="auto">
          <a:xfrm>
            <a:off x="7453487" y="4985912"/>
            <a:ext cx="71437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710506" y="1794746"/>
            <a:ext cx="8064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just" eaLnBrk="0" hangingPunct="0">
              <a:defRPr kumimoji="1" sz="2400" b="1">
                <a:latin typeface="Times New Roman" panose="02020603050405020304" pitchFamily="18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altLang="es-CO" sz="2000" dirty="0"/>
              <a:t>Si la </a:t>
            </a:r>
            <a:r>
              <a:rPr lang="es-ES" altLang="es-CO" sz="2000" dirty="0">
                <a:ea typeface="Times New Roman" panose="02020603050405020304" pitchFamily="18" charset="0"/>
                <a:cs typeface="Verdana" panose="020B0604030504040204" pitchFamily="34" charset="0"/>
              </a:rPr>
              <a:t>ocurrencia</a:t>
            </a:r>
            <a:r>
              <a:rPr lang="es-ES" altLang="es-CO" sz="2000" dirty="0"/>
              <a:t> del evento B afecta posteriormente la ocurrencia del evento A, decimos que A y B están condicionados y notamos por </a:t>
            </a:r>
            <a:r>
              <a:rPr lang="es-ES" altLang="es-CO" sz="2000" dirty="0">
                <a:solidFill>
                  <a:srgbClr val="00B050"/>
                </a:solidFill>
              </a:rPr>
              <a:t>A|B</a:t>
            </a:r>
            <a:r>
              <a:rPr lang="es-ES" altLang="es-CO" sz="2000" dirty="0"/>
              <a:t> al evento “</a:t>
            </a:r>
            <a:r>
              <a:rPr lang="es-ES" altLang="es-CO" sz="2000" dirty="0">
                <a:solidFill>
                  <a:srgbClr val="00B050"/>
                </a:solidFill>
              </a:rPr>
              <a:t>A ocurre si B ya ocurrió</a:t>
            </a:r>
            <a:r>
              <a:rPr lang="es-ES" altLang="es-CO" sz="2000" dirty="0"/>
              <a:t>”: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726076" y="2787606"/>
            <a:ext cx="8064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Si la ocurrencia del evento A afecta posteriormente la ocurrencia del evento B, decimos que A y B están condicionados y notamos por </a:t>
            </a:r>
            <a:r>
              <a:rPr kumimoji="1" lang="es-ES" altLang="es-CO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B|A</a:t>
            </a:r>
            <a:r>
              <a:rPr kumimoji="1" lang="es-ES" altLang="es-CO" sz="2000" b="1" dirty="0">
                <a:latin typeface="Times New Roman" panose="02020603050405020304" pitchFamily="18" charset="0"/>
              </a:rPr>
              <a:t> al evento “</a:t>
            </a:r>
            <a:r>
              <a:rPr kumimoji="1" lang="es-ES" altLang="es-CO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B ocurre si A ya ocurrió</a:t>
            </a:r>
            <a:r>
              <a:rPr kumimoji="1" lang="es-ES" altLang="es-CO" sz="2000" b="1" dirty="0">
                <a:latin typeface="Times New Roman" panose="02020603050405020304" pitchFamily="18" charset="0"/>
              </a:rPr>
              <a:t>”: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726076" y="4076710"/>
            <a:ext cx="487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C00000"/>
                </a:solidFill>
              </a:rPr>
              <a:t>Probabilidad condicional de “B dado A”</a:t>
            </a:r>
          </a:p>
        </p:txBody>
      </p:sp>
    </p:spTree>
    <p:extLst>
      <p:ext uri="{BB962C8B-B14F-4D97-AF65-F5344CB8AC3E}">
        <p14:creationId xmlns:p14="http://schemas.microsoft.com/office/powerpoint/2010/main" val="23888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7"/>
            <a:ext cx="740664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B050"/>
                </a:solidFill>
              </a:rPr>
              <a:t>Regla de la multiplicación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853780" y="883862"/>
            <a:ext cx="8064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De las dos expresiones</a:t>
            </a:r>
            <a:r>
              <a:rPr kumimoji="1" lang="es-ES" altLang="es-CO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07596"/>
              </p:ext>
            </p:extLst>
          </p:nvPr>
        </p:nvGraphicFramePr>
        <p:xfrm>
          <a:off x="1060220" y="1794544"/>
          <a:ext cx="3021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295280" imgH="419040" progId="Equation.3">
                  <p:embed/>
                </p:oleObj>
              </mc:Choice>
              <mc:Fallback>
                <p:oleObj name="Ecuación" r:id="rId2" imgW="1295280" imgH="419040" progId="Equation.3">
                  <p:embed/>
                  <p:pic>
                    <p:nvPicPr>
                      <p:cNvPr id="13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220" y="1794544"/>
                        <a:ext cx="3021013" cy="9779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853780" y="3276638"/>
            <a:ext cx="73186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Se obtiene que la probabilidad de ambos eventos ocurran simultáneamente es la probabilidad de ocurrencia de uno de ellos, por la probabilidad condicional</a:t>
            </a:r>
          </a:p>
        </p:txBody>
      </p:sp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90555"/>
              </p:ext>
            </p:extLst>
          </p:nvPr>
        </p:nvGraphicFramePr>
        <p:xfrm>
          <a:off x="4886030" y="1846894"/>
          <a:ext cx="3021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295280" imgH="419040" progId="Equation.3">
                  <p:embed/>
                </p:oleObj>
              </mc:Choice>
              <mc:Fallback>
                <p:oleObj name="Ecuación" r:id="rId4" imgW="1295280" imgH="419040" progId="Equation.3">
                  <p:embed/>
                  <p:pic>
                    <p:nvPicPr>
                      <p:cNvPr id="13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030" y="1846894"/>
                        <a:ext cx="3021013" cy="9779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238248" y="2171115"/>
            <a:ext cx="33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y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23460"/>
              </p:ext>
            </p:extLst>
          </p:nvPr>
        </p:nvGraphicFramePr>
        <p:xfrm>
          <a:off x="1428561" y="4997714"/>
          <a:ext cx="5953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2552400" imgH="203040" progId="Equation.3">
                  <p:embed/>
                </p:oleObj>
              </mc:Choice>
              <mc:Fallback>
                <p:oleObj name="Ecuación" r:id="rId6" imgW="2552400" imgH="203040" progId="Equation.3">
                  <p:embed/>
                  <p:pic>
                    <p:nvPicPr>
                      <p:cNvPr id="13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561" y="4997714"/>
                        <a:ext cx="5953125" cy="474662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Entrada de lápiz 12"/>
              <p14:cNvContentPartPr/>
              <p14:nvPr/>
            </p14:nvContentPartPr>
            <p14:xfrm>
              <a:off x="5563440" y="5152320"/>
              <a:ext cx="9000" cy="5400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47600" y="5088960"/>
                <a:ext cx="4104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6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5127"/>
            <a:ext cx="7406640" cy="587375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B050"/>
                </a:solidFill>
              </a:rPr>
              <a:t>Regla de la multiplicación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853780" y="883862"/>
            <a:ext cx="80645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Supongamos que la ocurrencia de A no afecta la ocurrencia de B y viceversa</a:t>
            </a:r>
            <a:r>
              <a:rPr kumimoji="1" lang="es-ES" altLang="es-CO" b="1" dirty="0">
                <a:latin typeface="Times New Roman" panose="02020603050405020304" pitchFamily="18" charset="0"/>
              </a:rPr>
              <a:t>, entonces: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1334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810945"/>
              </p:ext>
            </p:extLst>
          </p:nvPr>
        </p:nvGraphicFramePr>
        <p:xfrm>
          <a:off x="1400175" y="2044700"/>
          <a:ext cx="2339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002960" imgH="203040" progId="Equation.3">
                  <p:embed/>
                </p:oleObj>
              </mc:Choice>
              <mc:Fallback>
                <p:oleObj name="Ecuación" r:id="rId2" imgW="1002960" imgH="203040" progId="Equation.3">
                  <p:embed/>
                  <p:pic>
                    <p:nvPicPr>
                      <p:cNvPr id="133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044700"/>
                        <a:ext cx="2339975" cy="47466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853780" y="3276638"/>
            <a:ext cx="73186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Entonces la probabilidad de ambos eventos ocurran simultáneamente es</a:t>
            </a:r>
          </a:p>
        </p:txBody>
      </p:sp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36084"/>
              </p:ext>
            </p:extLst>
          </p:nvPr>
        </p:nvGraphicFramePr>
        <p:xfrm>
          <a:off x="5226050" y="2097088"/>
          <a:ext cx="23399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002960" imgH="203040" progId="Equation.3">
                  <p:embed/>
                </p:oleObj>
              </mc:Choice>
              <mc:Fallback>
                <p:oleObj name="Ecuación" r:id="rId4" imgW="1002960" imgH="203040" progId="Equation.3">
                  <p:embed/>
                  <p:pic>
                    <p:nvPicPr>
                      <p:cNvPr id="3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097088"/>
                        <a:ext cx="2339975" cy="474662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238248" y="2171115"/>
            <a:ext cx="33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y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582469"/>
              </p:ext>
            </p:extLst>
          </p:nvPr>
        </p:nvGraphicFramePr>
        <p:xfrm>
          <a:off x="1857980" y="4180839"/>
          <a:ext cx="50942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2184120" imgH="203040" progId="Equation.3">
                  <p:embed/>
                </p:oleObj>
              </mc:Choice>
              <mc:Fallback>
                <p:oleObj name="Ecuación" r:id="rId6" imgW="2184120" imgH="203040" progId="Equation.3">
                  <p:embed/>
                  <p:pic>
                    <p:nvPicPr>
                      <p:cNvPr id="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980" y="4180839"/>
                        <a:ext cx="5094288" cy="474662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958410" y="5078480"/>
            <a:ext cx="7318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>
                <a:latin typeface="Times New Roman" panose="02020603050405020304" pitchFamily="18" charset="0"/>
              </a:rPr>
              <a:t>Cuando esto ocurre ambos eventos se llaman independientes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trada de lápiz 1"/>
              <p14:cNvContentPartPr/>
              <p14:nvPr/>
            </p14:nvContentPartPr>
            <p14:xfrm>
              <a:off x="2357640" y="2161080"/>
              <a:ext cx="360" cy="936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1800" y="2097360"/>
                <a:ext cx="3204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48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64DFF-5AF2-B077-E3BF-A1D82808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CA96880-7E44-9675-57EF-B461C8250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>
                <a:solidFill>
                  <a:srgbClr val="00B050"/>
                </a:solidFill>
              </a:rPr>
              <a:t>Ejemplo - 2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01F7CE64-DB03-D129-B24E-8CB6774F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48" y="866419"/>
            <a:ext cx="8066087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s-ES_tradnl" altLang="es-CO" sz="1800" b="1" u="sng" dirty="0">
                <a:solidFill>
                  <a:srgbClr val="FF0000"/>
                </a:solidFill>
              </a:rPr>
              <a:t>Ejemplo 2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altLang="es-CO" sz="1800" b="1" dirty="0"/>
              <a:t>Una caja contiene 8 bolas rojas, 3 blancas y 9 azules. </a:t>
            </a:r>
            <a:r>
              <a:rPr lang="es-ES" altLang="es-CO" sz="1800" b="1" dirty="0">
                <a:solidFill>
                  <a:srgbClr val="00B050"/>
                </a:solidFill>
              </a:rPr>
              <a:t>Si se extraen 3 bolas aleatoriamente sin reemplazamiento</a:t>
            </a:r>
            <a:r>
              <a:rPr lang="es-ES" altLang="es-CO" sz="1800" b="1" dirty="0"/>
              <a:t>, determinar la probabilidad de que:</a:t>
            </a:r>
          </a:p>
          <a:p>
            <a:pPr lvl="2" algn="just">
              <a:buClr>
                <a:srgbClr val="0066FF"/>
              </a:buClr>
              <a:buFontTx/>
              <a:buAutoNum type="alphaLcParenR"/>
            </a:pPr>
            <a:r>
              <a:rPr lang="es-ES" altLang="es-CO" sz="1800" b="1" dirty="0"/>
              <a:t>las tres bolas sean rojas.</a:t>
            </a:r>
          </a:p>
          <a:p>
            <a:pPr lvl="2" algn="just">
              <a:buClr>
                <a:srgbClr val="0066FF"/>
              </a:buClr>
              <a:buFontTx/>
              <a:buAutoNum type="alphaLcParenR"/>
            </a:pPr>
            <a:r>
              <a:rPr lang="es-ES" altLang="es-CO" sz="1800" b="1" dirty="0"/>
              <a:t>las tres bolas sean blancas.</a:t>
            </a:r>
          </a:p>
          <a:p>
            <a:pPr lvl="2" algn="just">
              <a:buClr>
                <a:srgbClr val="0066FF"/>
              </a:buClr>
              <a:buFontTx/>
              <a:buAutoNum type="alphaLcParenR"/>
            </a:pPr>
            <a:r>
              <a:rPr lang="es-ES" altLang="es-CO" sz="1800" b="1" dirty="0"/>
              <a:t>dos sean rojas y una blanca.</a:t>
            </a:r>
          </a:p>
          <a:p>
            <a:pPr lvl="2" algn="just">
              <a:buClr>
                <a:srgbClr val="0066FF"/>
              </a:buClr>
              <a:buFontTx/>
              <a:buAutoNum type="alphaLcParenR"/>
            </a:pPr>
            <a:r>
              <a:rPr lang="es-ES" altLang="es-CO" sz="1800" b="1" dirty="0"/>
              <a:t>al menos 1 sea blanca.</a:t>
            </a:r>
          </a:p>
          <a:p>
            <a:pPr lvl="2" algn="just">
              <a:buClr>
                <a:srgbClr val="0066FF"/>
              </a:buClr>
              <a:buFontTx/>
              <a:buAutoNum type="alphaLcParenR"/>
            </a:pPr>
            <a:r>
              <a:rPr lang="es-ES" altLang="es-CO" sz="1800" b="1" dirty="0"/>
              <a:t>se extraiga una de cada color.</a:t>
            </a:r>
          </a:p>
          <a:p>
            <a:pPr lvl="2" algn="just">
              <a:buClr>
                <a:srgbClr val="0066FF"/>
              </a:buClr>
              <a:buFontTx/>
              <a:buAutoNum type="alphaLcParenR"/>
            </a:pPr>
            <a:r>
              <a:rPr lang="es-ES" altLang="es-CO" sz="1800" b="1" dirty="0"/>
              <a:t>las bolas sean extraídas en el orden rojo, blanco, azul.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A41A8BA5-166A-CAF5-515B-5C65961D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57400"/>
            <a:ext cx="260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832880-8A9A-EF4E-17D5-3B1DA17352DF}"/>
              </a:ext>
            </a:extLst>
          </p:cNvPr>
          <p:cNvSpPr/>
          <p:nvPr/>
        </p:nvSpPr>
        <p:spPr>
          <a:xfrm>
            <a:off x="1043608" y="3933056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01899C6-DA71-58B7-926B-6DF87CFBBEB9}"/>
              </a:ext>
            </a:extLst>
          </p:cNvPr>
          <p:cNvSpPr/>
          <p:nvPr/>
        </p:nvSpPr>
        <p:spPr>
          <a:xfrm>
            <a:off x="1190832" y="4340916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1BC6998-DE94-68D8-E8EE-62512715F457}"/>
              </a:ext>
            </a:extLst>
          </p:cNvPr>
          <p:cNvSpPr/>
          <p:nvPr/>
        </p:nvSpPr>
        <p:spPr>
          <a:xfrm>
            <a:off x="2261248" y="485071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8C3B6EF-8D35-6E9C-0938-7BAD112EE4EA}"/>
              </a:ext>
            </a:extLst>
          </p:cNvPr>
          <p:cNvSpPr/>
          <p:nvPr/>
        </p:nvSpPr>
        <p:spPr>
          <a:xfrm>
            <a:off x="1149698" y="5347403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073E67D-CA74-2F63-8AC7-002EF3AB75FD}"/>
              </a:ext>
            </a:extLst>
          </p:cNvPr>
          <p:cNvSpPr/>
          <p:nvPr/>
        </p:nvSpPr>
        <p:spPr>
          <a:xfrm>
            <a:off x="3380620" y="4715085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198F0BA-EE95-7B76-A394-C54461591FFA}"/>
              </a:ext>
            </a:extLst>
          </p:cNvPr>
          <p:cNvSpPr/>
          <p:nvPr/>
        </p:nvSpPr>
        <p:spPr>
          <a:xfrm>
            <a:off x="2693319" y="5404879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040BCD2-D123-7094-6B42-1BD20481CB79}"/>
              </a:ext>
            </a:extLst>
          </p:cNvPr>
          <p:cNvSpPr/>
          <p:nvPr/>
        </p:nvSpPr>
        <p:spPr>
          <a:xfrm>
            <a:off x="1891445" y="5395900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F39AA45-FB70-35AC-C719-9C553E89CEEC}"/>
              </a:ext>
            </a:extLst>
          </p:cNvPr>
          <p:cNvSpPr/>
          <p:nvPr/>
        </p:nvSpPr>
        <p:spPr>
          <a:xfrm>
            <a:off x="3533492" y="4026952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E335ECD-94E2-22E3-ADE8-F41F5EA14255}"/>
              </a:ext>
            </a:extLst>
          </p:cNvPr>
          <p:cNvSpPr/>
          <p:nvPr/>
        </p:nvSpPr>
        <p:spPr>
          <a:xfrm>
            <a:off x="3336655" y="5941168"/>
            <a:ext cx="393675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3B7B8B-FFED-9FE6-27E5-57B2EDD1C5E2}"/>
              </a:ext>
            </a:extLst>
          </p:cNvPr>
          <p:cNvSpPr/>
          <p:nvPr/>
        </p:nvSpPr>
        <p:spPr>
          <a:xfrm>
            <a:off x="2566994" y="5977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AE96135-60CC-77A0-17E6-6DA3C2E4D5DA}"/>
              </a:ext>
            </a:extLst>
          </p:cNvPr>
          <p:cNvSpPr/>
          <p:nvPr/>
        </p:nvSpPr>
        <p:spPr>
          <a:xfrm>
            <a:off x="2507784" y="4053973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98A2F9B-26C0-F52F-5287-F00DA444DFF8}"/>
              </a:ext>
            </a:extLst>
          </p:cNvPr>
          <p:cNvSpPr/>
          <p:nvPr/>
        </p:nvSpPr>
        <p:spPr>
          <a:xfrm>
            <a:off x="4026855" y="5215880"/>
            <a:ext cx="393675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79D909-71C7-5154-137C-1163A1BC6EBF}"/>
              </a:ext>
            </a:extLst>
          </p:cNvPr>
          <p:cNvSpPr/>
          <p:nvPr/>
        </p:nvSpPr>
        <p:spPr>
          <a:xfrm>
            <a:off x="1871650" y="601167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838353-BF8C-C922-FF09-790C0944F1BE}"/>
              </a:ext>
            </a:extLst>
          </p:cNvPr>
          <p:cNvSpPr/>
          <p:nvPr/>
        </p:nvSpPr>
        <p:spPr>
          <a:xfrm>
            <a:off x="3399817" y="53894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D865E14-B7CE-3D62-4DD6-7402FEFB4A38}"/>
              </a:ext>
            </a:extLst>
          </p:cNvPr>
          <p:cNvSpPr/>
          <p:nvPr/>
        </p:nvSpPr>
        <p:spPr>
          <a:xfrm>
            <a:off x="1652279" y="481396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8D49364-C80D-4810-EDFB-3A4F90632BA4}"/>
              </a:ext>
            </a:extLst>
          </p:cNvPr>
          <p:cNvSpPr/>
          <p:nvPr/>
        </p:nvSpPr>
        <p:spPr>
          <a:xfrm>
            <a:off x="4056294" y="450912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1A4830A-DB74-3F02-D1E2-5BF0C2E0C29D}"/>
              </a:ext>
            </a:extLst>
          </p:cNvPr>
          <p:cNvSpPr/>
          <p:nvPr/>
        </p:nvSpPr>
        <p:spPr>
          <a:xfrm>
            <a:off x="3090850" y="3977625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AE753A4-3478-9753-2BD3-766818EF532F}"/>
              </a:ext>
            </a:extLst>
          </p:cNvPr>
          <p:cNvSpPr/>
          <p:nvPr/>
        </p:nvSpPr>
        <p:spPr>
          <a:xfrm>
            <a:off x="4049688" y="595026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740956D-353E-4294-DD6E-C4D7CFA4C3EF}"/>
              </a:ext>
            </a:extLst>
          </p:cNvPr>
          <p:cNvSpPr/>
          <p:nvPr/>
        </p:nvSpPr>
        <p:spPr>
          <a:xfrm>
            <a:off x="1738121" y="396668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BE772DA-6B82-1687-DAA0-D8A88702C349}"/>
              </a:ext>
            </a:extLst>
          </p:cNvPr>
          <p:cNvSpPr/>
          <p:nvPr/>
        </p:nvSpPr>
        <p:spPr>
          <a:xfrm>
            <a:off x="1149698" y="5977880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726D347-1B3E-3D2E-47F0-1322E54D470A}"/>
              </a:ext>
            </a:extLst>
          </p:cNvPr>
          <p:cNvSpPr/>
          <p:nvPr/>
        </p:nvSpPr>
        <p:spPr>
          <a:xfrm>
            <a:off x="4049688" y="3977752"/>
            <a:ext cx="393675" cy="3600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BC3761A-05B3-DB02-8144-9A54FE203954}"/>
              </a:ext>
            </a:extLst>
          </p:cNvPr>
          <p:cNvSpPr/>
          <p:nvPr/>
        </p:nvSpPr>
        <p:spPr>
          <a:xfrm>
            <a:off x="4992119" y="3942673"/>
            <a:ext cx="656484" cy="7010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B99B7A6-5A19-22A5-2B8A-DF27A31E06BF}"/>
              </a:ext>
            </a:extLst>
          </p:cNvPr>
          <p:cNvSpPr/>
          <p:nvPr/>
        </p:nvSpPr>
        <p:spPr>
          <a:xfrm>
            <a:off x="5026819" y="4806645"/>
            <a:ext cx="656484" cy="7010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68126BF-0DCB-9876-F529-B926DFCEC12B}"/>
              </a:ext>
            </a:extLst>
          </p:cNvPr>
          <p:cNvSpPr/>
          <p:nvPr/>
        </p:nvSpPr>
        <p:spPr>
          <a:xfrm>
            <a:off x="5099972" y="5670617"/>
            <a:ext cx="656484" cy="7010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FEBA9D-E365-819B-E348-84530F36BC15}"/>
              </a:ext>
            </a:extLst>
          </p:cNvPr>
          <p:cNvSpPr txBox="1"/>
          <p:nvPr/>
        </p:nvSpPr>
        <p:spPr>
          <a:xfrm>
            <a:off x="5174922" y="412858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B9224ED-0CCA-D619-829D-15175AE3B5E0}"/>
              </a:ext>
            </a:extLst>
          </p:cNvPr>
          <p:cNvSpPr txBox="1"/>
          <p:nvPr/>
        </p:nvSpPr>
        <p:spPr>
          <a:xfrm>
            <a:off x="5163673" y="4968775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8FFA6FF-1D80-232A-ED6E-3B428530F1E6}"/>
              </a:ext>
            </a:extLst>
          </p:cNvPr>
          <p:cNvSpPr txBox="1"/>
          <p:nvPr/>
        </p:nvSpPr>
        <p:spPr>
          <a:xfrm>
            <a:off x="5267841" y="5836497"/>
            <a:ext cx="2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5467CD-B4D3-D92B-DACE-37E3F4665DA7}"/>
              </a:ext>
            </a:extLst>
          </p:cNvPr>
          <p:cNvSpPr txBox="1"/>
          <p:nvPr/>
        </p:nvSpPr>
        <p:spPr>
          <a:xfrm>
            <a:off x="5831406" y="398554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R = {la bola extraída es roja}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EB545AE-911C-8270-0FB0-A209D08D9D2F}"/>
              </a:ext>
            </a:extLst>
          </p:cNvPr>
          <p:cNvSpPr txBox="1"/>
          <p:nvPr/>
        </p:nvSpPr>
        <p:spPr>
          <a:xfrm>
            <a:off x="5877159" y="4867525"/>
            <a:ext cx="280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B = {la bola extraída es blanca}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510413E-3601-6853-5DFF-D3411195B24E}"/>
              </a:ext>
            </a:extLst>
          </p:cNvPr>
          <p:cNvSpPr txBox="1"/>
          <p:nvPr/>
        </p:nvSpPr>
        <p:spPr>
          <a:xfrm>
            <a:off x="5877160" y="574950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A = {la bola extraída es azul}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B30B5A-939B-A79F-F45C-3536B0736CDE}"/>
              </a:ext>
            </a:extLst>
          </p:cNvPr>
          <p:cNvSpPr txBox="1"/>
          <p:nvPr/>
        </p:nvSpPr>
        <p:spPr>
          <a:xfrm>
            <a:off x="5756456" y="3518714"/>
            <a:ext cx="32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Sean los eventos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04C6B1-436C-C6D6-C49B-5C3CDB734234}"/>
              </a:ext>
            </a:extLst>
          </p:cNvPr>
          <p:cNvSpPr txBox="1"/>
          <p:nvPr/>
        </p:nvSpPr>
        <p:spPr>
          <a:xfrm>
            <a:off x="4695501" y="6381328"/>
            <a:ext cx="197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</a:rPr>
              <a:t>N=20 bolas</a:t>
            </a:r>
          </a:p>
        </p:txBody>
      </p:sp>
    </p:spTree>
    <p:extLst>
      <p:ext uri="{BB962C8B-B14F-4D97-AF65-F5344CB8AC3E}">
        <p14:creationId xmlns:p14="http://schemas.microsoft.com/office/powerpoint/2010/main" val="34826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5" grpId="0"/>
      <p:bldP spid="33" grpId="0"/>
      <p:bldP spid="34" grpId="0"/>
      <p:bldP spid="6" grpId="0"/>
      <p:bldP spid="36" grpId="0"/>
      <p:bldP spid="37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6338</TotalTime>
  <Words>2652</Words>
  <Application>Microsoft Office PowerPoint</Application>
  <PresentationFormat>Presentación en pantalla (4:3)</PresentationFormat>
  <Paragraphs>550</Paragraphs>
  <Slides>29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Corbel</vt:lpstr>
      <vt:lpstr>Playbill</vt:lpstr>
      <vt:lpstr>Times New Roman</vt:lpstr>
      <vt:lpstr>Verdana</vt:lpstr>
      <vt:lpstr>Wingdings</vt:lpstr>
      <vt:lpstr>Base</vt:lpstr>
      <vt:lpstr>Ecuación</vt:lpstr>
      <vt:lpstr>Presentación de PowerPoint</vt:lpstr>
      <vt:lpstr>Estadistica y probabilidad</vt:lpstr>
      <vt:lpstr>Definición axiomática de Probabilidad</vt:lpstr>
      <vt:lpstr>Propiedades de Probabilidad</vt:lpstr>
      <vt:lpstr>Probabilidad Condicional</vt:lpstr>
      <vt:lpstr>Probabilidad Condicional</vt:lpstr>
      <vt:lpstr>Regla de la multiplicación</vt:lpstr>
      <vt:lpstr>Regla de la multiplicación</vt:lpstr>
      <vt:lpstr>Ejemplo - 2</vt:lpstr>
      <vt:lpstr>Ejemplo - 2</vt:lpstr>
      <vt:lpstr>Ejemplo - 2</vt:lpstr>
      <vt:lpstr>Ejemplo - 2</vt:lpstr>
      <vt:lpstr>Ejemplo - 2</vt:lpstr>
      <vt:lpstr>Ejemplo - 2</vt:lpstr>
      <vt:lpstr>Ejemplo - 2</vt:lpstr>
      <vt:lpstr>Ejemplo - 2</vt:lpstr>
      <vt:lpstr>Ejemplo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Julio Seferino Hurtado Marquez</cp:lastModifiedBy>
  <cp:revision>115</cp:revision>
  <cp:lastPrinted>1995-12-08T18:33:06Z</cp:lastPrinted>
  <dcterms:created xsi:type="dcterms:W3CDTF">2003-03-13T12:04:09Z</dcterms:created>
  <dcterms:modified xsi:type="dcterms:W3CDTF">2025-05-15T19:03:08Z</dcterms:modified>
</cp:coreProperties>
</file>