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wanan-01/p/10132850.html" TargetMode="External"/><Relationship Id="rId2" Type="http://schemas.openxmlformats.org/officeDocument/2006/relationships/hyperlink" Target="https://ithelp.ithome.com.tw/articles/1021588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cythilya.github.io/2017/05/11/vue-component-intr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ejin.im/entry/59e442f2f265da431a423d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101990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教育訓練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zh-TW" altLang="en-US" dirty="0"/>
              <a:t>版本</a:t>
            </a:r>
            <a:r>
              <a:rPr lang="en-US" altLang="zh-TW" dirty="0"/>
              <a:t>2.6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31" y="240453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4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生命週期函式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45223"/>
            <a:ext cx="9519611" cy="5406559"/>
          </a:xfrm>
        </p:spPr>
        <p:txBody>
          <a:bodyPr>
            <a:normAutofit lnSpcReduction="10000"/>
          </a:bodyPr>
          <a:lstStyle/>
          <a:p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圖片</a:t>
            </a:r>
            <a:r>
              <a:rPr lang="zh-TW" altLang="en-US" dirty="0">
                <a:solidFill>
                  <a:schemeClr val="tx1"/>
                </a:solidFill>
              </a:rPr>
              <a:t>詳解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ithelp.ithome.com.tw/articles/10215884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Keep-alive</a:t>
            </a:r>
            <a:r>
              <a:rPr lang="zh-TW" altLang="en-US" dirty="0" smtClean="0"/>
              <a:t>用法</a:t>
            </a:r>
            <a:r>
              <a:rPr lang="en-US" altLang="zh-TW" dirty="0" smtClean="0"/>
              <a:t>:</a:t>
            </a:r>
            <a:r>
              <a:rPr lang="en-US" altLang="zh-TW" dirty="0">
                <a:hlinkClick r:id="rId3"/>
              </a:rPr>
              <a:t>https://www.cnblogs.com/wanan-01/p/10132850.html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62456A1-526A-452A-B6D9-7C62E09CA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84474"/>
              </p:ext>
            </p:extLst>
          </p:nvPr>
        </p:nvGraphicFramePr>
        <p:xfrm>
          <a:off x="677334" y="1345223"/>
          <a:ext cx="81280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1">
                  <a:extLst>
                    <a:ext uri="{9D8B030D-6E8A-4147-A177-3AD203B41FA5}">
                      <a16:colId xmlns:a16="http://schemas.microsoft.com/office/drawing/2014/main" val="2618216866"/>
                    </a:ext>
                  </a:extLst>
                </a:gridCol>
                <a:gridCol w="5772729">
                  <a:extLst>
                    <a:ext uri="{9D8B030D-6E8A-4147-A177-3AD203B41FA5}">
                      <a16:colId xmlns:a16="http://schemas.microsoft.com/office/drawing/2014/main" val="6278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生命週期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beforeCreate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實例被初始化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94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created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實例建置完成，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已被掛載，但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屬性尚未建立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0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beforeMount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元素掛載之前，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屬性尚未建立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Mounted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元素已掛載，可使用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$ref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取得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75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beforeUpdate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當資料改變被呼叫，還不會渲染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Updated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資料更新完成後呼叫，重新渲染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09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beforeDestory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實例銷毀前呼叫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63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Detoryed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實例完全被摧毀，摧毀後呼叫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965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使用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Keep-alive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標籤包覆組件時，會多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個生命週期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8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Activated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取代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mounted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，在每次進入組件時呼叫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Deactivated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離開組件時呼叫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6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17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Vue</a:t>
            </a:r>
            <a:r>
              <a:rPr lang="en-US" altLang="zh-TW" dirty="0" smtClean="0"/>
              <a:t>-</a:t>
            </a:r>
            <a:r>
              <a:rPr lang="zh-TW" altLang="en-US" dirty="0" smtClean="0"/>
              <a:t>組件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11334423" cy="4609487"/>
          </a:xfrm>
        </p:spPr>
        <p:txBody>
          <a:bodyPr/>
          <a:lstStyle/>
          <a:p>
            <a:r>
              <a:rPr lang="en-US" altLang="zh-TW" dirty="0" err="1" smtClean="0"/>
              <a:t>Vue</a:t>
            </a:r>
            <a:r>
              <a:rPr lang="zh-TW" altLang="en-US" dirty="0" smtClean="0"/>
              <a:t>提供</a:t>
            </a:r>
            <a:r>
              <a:rPr lang="en-US" altLang="zh-TW" dirty="0" err="1" smtClean="0"/>
              <a:t>vue.component</a:t>
            </a:r>
            <a:r>
              <a:rPr lang="zh-TW" altLang="en-US" dirty="0" smtClean="0"/>
              <a:t>語法來註冊一個組件</a:t>
            </a:r>
            <a:endParaRPr lang="en-US" altLang="zh-TW" dirty="0" smtClean="0"/>
          </a:p>
          <a:p>
            <a:r>
              <a:rPr lang="zh-TW" altLang="en-US" dirty="0" smtClean="0"/>
              <a:t>每個組件</a:t>
            </a:r>
            <a:r>
              <a:rPr lang="zh-TW" altLang="en-US" dirty="0"/>
              <a:t>是</a:t>
            </a:r>
            <a:r>
              <a:rPr lang="zh-TW" altLang="en-US" dirty="0" smtClean="0"/>
              <a:t>獨立的，都有自己的生命週期函式等等</a:t>
            </a:r>
            <a:endParaRPr lang="en-US" altLang="zh-TW" dirty="0" smtClean="0"/>
          </a:p>
          <a:p>
            <a:r>
              <a:rPr lang="zh-TW" altLang="en-US" dirty="0" smtClean="0"/>
              <a:t>可重複使用組件，增加可重用性</a:t>
            </a:r>
            <a:endParaRPr lang="en-US" altLang="zh-TW" dirty="0" smtClean="0"/>
          </a:p>
          <a:p>
            <a:r>
              <a:rPr lang="zh-TW" altLang="en-US" dirty="0" smtClean="0"/>
              <a:t>組件中的</a:t>
            </a:r>
            <a:r>
              <a:rPr lang="en-US" altLang="zh-TW" dirty="0" smtClean="0">
                <a:solidFill>
                  <a:srgbClr val="FF0000"/>
                </a:solidFill>
              </a:rPr>
              <a:t>data</a:t>
            </a:r>
            <a:r>
              <a:rPr lang="zh-TW" altLang="en-US" dirty="0" smtClean="0">
                <a:solidFill>
                  <a:srgbClr val="FF0000"/>
                </a:solidFill>
              </a:rPr>
              <a:t>必須是函式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chemeClr val="tx1"/>
                </a:solidFill>
              </a:rPr>
              <a:t>Vue.component</a:t>
            </a:r>
            <a:r>
              <a:rPr lang="zh-TW" altLang="en-US" dirty="0" smtClean="0">
                <a:solidFill>
                  <a:schemeClr val="tx1"/>
                </a:solidFill>
              </a:rPr>
              <a:t>函式傳入</a:t>
            </a:r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r>
              <a:rPr lang="zh-TW" altLang="en-US" dirty="0" smtClean="0">
                <a:solidFill>
                  <a:schemeClr val="tx1"/>
                </a:solidFill>
              </a:rPr>
              <a:t>個參數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altLang="zh-TW" dirty="0" err="1" smtClean="0">
                <a:solidFill>
                  <a:schemeClr val="tx1"/>
                </a:solidFill>
              </a:rPr>
              <a:t>Vue.component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組件名稱</a:t>
            </a:r>
            <a:r>
              <a:rPr lang="en-US" altLang="zh-TW" dirty="0" smtClean="0">
                <a:solidFill>
                  <a:schemeClr val="tx1"/>
                </a:solidFill>
              </a:rPr>
              <a:t>,</a:t>
            </a:r>
            <a:r>
              <a:rPr lang="zh-TW" altLang="en-US" dirty="0" smtClean="0">
                <a:solidFill>
                  <a:schemeClr val="tx1"/>
                </a:solidFill>
              </a:rPr>
              <a:t>物件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補充資料</a:t>
            </a:r>
            <a:r>
              <a:rPr lang="en-US" altLang="zh-TW" dirty="0" smtClean="0"/>
              <a:t>:</a:t>
            </a:r>
            <a:r>
              <a:rPr lang="en-US" altLang="zh-TW" dirty="0">
                <a:hlinkClick r:id="rId2"/>
              </a:rPr>
              <a:t>https://cythilya.github.io/2017/05/11/</a:t>
            </a:r>
            <a:r>
              <a:rPr lang="en-US" altLang="zh-TW" dirty="0" err="1">
                <a:hlinkClick r:id="rId2"/>
              </a:rPr>
              <a:t>vue</a:t>
            </a:r>
            <a:r>
              <a:rPr lang="en-US" altLang="zh-TW" dirty="0">
                <a:hlinkClick r:id="rId2"/>
              </a:rPr>
              <a:t>-component-intro/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257" y="2160589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5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-Hello World</a:t>
            </a:r>
            <a:r>
              <a:rPr lang="zh-TW" altLang="en-US" dirty="0"/>
              <a:t>與</a:t>
            </a:r>
            <a:r>
              <a:rPr lang="en-US" altLang="zh-TW" dirty="0"/>
              <a:t>MVVM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04620" cy="3880773"/>
          </a:xfrm>
        </p:spPr>
        <p:txBody>
          <a:bodyPr/>
          <a:lstStyle/>
          <a:p>
            <a:r>
              <a:rPr lang="en-US" altLang="zh-TW" dirty="0" err="1"/>
              <a:t>Mvvm</a:t>
            </a:r>
            <a:r>
              <a:rPr lang="zh-TW" altLang="en-US" dirty="0"/>
              <a:t>架構</a:t>
            </a:r>
            <a:r>
              <a:rPr lang="en-US" altLang="zh-TW" dirty="0"/>
              <a:t>-Model</a:t>
            </a:r>
            <a:r>
              <a:rPr lang="zh-TW" altLang="en-US" sz="1600" dirty="0"/>
              <a:t>，</a:t>
            </a:r>
            <a:r>
              <a:rPr lang="en-US" altLang="zh-TW" sz="1600" dirty="0"/>
              <a:t>View</a:t>
            </a:r>
            <a:r>
              <a:rPr lang="zh-TW" altLang="en-US" sz="1600" dirty="0"/>
              <a:t>，</a:t>
            </a:r>
            <a:r>
              <a:rPr lang="en-US" altLang="zh-TW" sz="1600" dirty="0" err="1"/>
              <a:t>ViewModel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17971"/>
            <a:ext cx="4281528" cy="3323391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5155549" y="2160589"/>
            <a:ext cx="506990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流程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View :</a:t>
            </a:r>
            <a:r>
              <a:rPr lang="zh-TW" altLang="en-US" dirty="0"/>
              <a:t>視圖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ViewModel</a:t>
            </a:r>
            <a:r>
              <a:rPr lang="en-US" altLang="zh-TW" dirty="0"/>
              <a:t> :</a:t>
            </a:r>
            <a:r>
              <a:rPr lang="zh-TW" altLang="en-US" dirty="0"/>
              <a:t>資料繫結器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Model :</a:t>
            </a:r>
            <a:r>
              <a:rPr lang="zh-TW" altLang="en-US" dirty="0"/>
              <a:t>資料狀態，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ViewModel</a:t>
            </a:r>
            <a:r>
              <a:rPr lang="zh-TW" altLang="en-US" dirty="0"/>
              <a:t>它是與畫面做綁定，它是綁定的狀態，它是一個連接器的感覺，在寫 </a:t>
            </a:r>
            <a:r>
              <a:rPr lang="en-US" altLang="zh-TW" dirty="0" err="1"/>
              <a:t>vue</a:t>
            </a:r>
            <a:r>
              <a:rPr lang="en-US" altLang="zh-TW" dirty="0"/>
              <a:t> </a:t>
            </a:r>
            <a:r>
              <a:rPr lang="zh-TW" altLang="en-US" dirty="0"/>
              <a:t>的時候並不會去寫 </a:t>
            </a:r>
            <a:r>
              <a:rPr lang="en-US" altLang="zh-TW" dirty="0" err="1"/>
              <a:t>ViewModel</a:t>
            </a:r>
            <a:r>
              <a:rPr lang="zh-TW" altLang="en-US" dirty="0"/>
              <a:t>，而是對 </a:t>
            </a:r>
            <a:r>
              <a:rPr lang="en-US" altLang="zh-TW" dirty="0"/>
              <a:t>Model </a:t>
            </a:r>
            <a:r>
              <a:rPr lang="zh-TW" altLang="en-US" dirty="0"/>
              <a:t>做撰寫就可以了，那在寫 </a:t>
            </a:r>
            <a:r>
              <a:rPr lang="en-US" altLang="zh-TW" dirty="0"/>
              <a:t>Model </a:t>
            </a:r>
            <a:r>
              <a:rPr lang="zh-TW" altLang="en-US" dirty="0"/>
              <a:t>的時候它在資料變動的同時它就會去控制視圖的變化。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63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-if else</a:t>
            </a:r>
            <a:r>
              <a:rPr lang="zh-TW" altLang="en-US" dirty="0"/>
              <a:t>控制流程與</a:t>
            </a:r>
            <a:r>
              <a:rPr lang="en-US" altLang="zh-TW" dirty="0"/>
              <a:t>v-show</a:t>
            </a:r>
            <a:r>
              <a:rPr lang="zh-TW" altLang="en-US" dirty="0"/>
              <a:t>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0618" y="1512277"/>
            <a:ext cx="10682327" cy="4958861"/>
          </a:xfrm>
        </p:spPr>
        <p:txBody>
          <a:bodyPr>
            <a:normAutofit/>
          </a:bodyPr>
          <a:lstStyle/>
          <a:p>
            <a:r>
              <a:rPr lang="en-US" altLang="zh-TW" dirty="0"/>
              <a:t>v-if</a:t>
            </a:r>
            <a:r>
              <a:rPr lang="zh-TW" altLang="en-US" dirty="0"/>
              <a:t>，</a:t>
            </a:r>
            <a:r>
              <a:rPr lang="en-US" altLang="zh-TW" dirty="0"/>
              <a:t>v-else</a:t>
            </a:r>
            <a:r>
              <a:rPr lang="zh-TW" altLang="en-US" dirty="0"/>
              <a:t>，</a:t>
            </a:r>
            <a:r>
              <a:rPr lang="en-US" altLang="zh-TW" dirty="0"/>
              <a:t>v-else-if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v-if=“</a:t>
            </a:r>
            <a:r>
              <a:rPr lang="zh-TW" altLang="en-US" dirty="0"/>
              <a:t>條件</a:t>
            </a:r>
            <a:r>
              <a:rPr lang="en-US" altLang="zh-TW" dirty="0"/>
              <a:t>” </a:t>
            </a:r>
            <a:r>
              <a:rPr lang="zh-TW" altLang="en-US" dirty="0"/>
              <a:t>        條件成立，渲染此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en-US" altLang="zh-TW" dirty="0"/>
              <a:t>v-else-if =“</a:t>
            </a:r>
            <a:r>
              <a:rPr lang="zh-TW" altLang="en-US" dirty="0"/>
              <a:t>條件</a:t>
            </a:r>
            <a:r>
              <a:rPr lang="en-US" altLang="zh-TW" dirty="0"/>
              <a:t>” </a:t>
            </a:r>
            <a:r>
              <a:rPr lang="zh-TW" altLang="en-US" dirty="0"/>
              <a:t>條件成立，渲染此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en-US" altLang="zh-TW" dirty="0"/>
              <a:t>v-else   </a:t>
            </a:r>
            <a:r>
              <a:rPr lang="zh-TW" altLang="en-US" dirty="0"/>
              <a:t>              上述條件皆不成立，渲染此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en-US" altLang="zh-TW" dirty="0">
                <a:solidFill>
                  <a:srgbClr val="FF0000"/>
                </a:solidFill>
              </a:rPr>
              <a:t>v-else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v-else-if</a:t>
            </a:r>
            <a:r>
              <a:rPr lang="zh-TW" altLang="en-US" dirty="0">
                <a:solidFill>
                  <a:srgbClr val="FF0000"/>
                </a:solidFill>
              </a:rPr>
              <a:t>上層必須要有</a:t>
            </a:r>
            <a:r>
              <a:rPr lang="en-US" altLang="zh-TW" dirty="0">
                <a:solidFill>
                  <a:srgbClr val="FF0000"/>
                </a:solidFill>
              </a:rPr>
              <a:t>v-if</a:t>
            </a:r>
            <a:r>
              <a:rPr lang="zh-TW" altLang="en-US" dirty="0">
                <a:solidFill>
                  <a:srgbClr val="FF0000"/>
                </a:solidFill>
              </a:rPr>
              <a:t>，否則會報錯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v-show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v-show=“</a:t>
            </a:r>
            <a:r>
              <a:rPr lang="zh-TW" altLang="en-US" dirty="0"/>
              <a:t>條件</a:t>
            </a:r>
            <a:r>
              <a:rPr lang="en-US" altLang="zh-TW" dirty="0"/>
              <a:t>”&gt;</a:t>
            </a:r>
            <a:r>
              <a:rPr lang="zh-TW" altLang="en-US" dirty="0"/>
              <a:t>條件成立，渲染此</a:t>
            </a:r>
            <a:r>
              <a:rPr lang="en-US" altLang="zh-TW" dirty="0"/>
              <a:t>div&lt;/div&gt;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=&gt;v-if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v-show</a:t>
            </a:r>
            <a:r>
              <a:rPr lang="zh-TW" altLang="en-US" dirty="0">
                <a:solidFill>
                  <a:srgbClr val="FF0000"/>
                </a:solidFill>
              </a:rPr>
              <a:t>的差別在於，</a:t>
            </a:r>
            <a:r>
              <a:rPr lang="en-US" altLang="zh-TW" dirty="0">
                <a:solidFill>
                  <a:srgbClr val="FF0000"/>
                </a:solidFill>
              </a:rPr>
              <a:t>v-if</a:t>
            </a:r>
            <a:r>
              <a:rPr lang="zh-TW" altLang="en-US" dirty="0">
                <a:solidFill>
                  <a:srgbClr val="FF0000"/>
                </a:solidFill>
              </a:rPr>
              <a:t>條件成立才會</a:t>
            </a:r>
            <a:r>
              <a:rPr lang="en-US" altLang="zh-TW" dirty="0" err="1">
                <a:solidFill>
                  <a:srgbClr val="FF0000"/>
                </a:solidFill>
              </a:rPr>
              <a:t>creatElement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en-US" altLang="zh-TW" dirty="0">
                <a:solidFill>
                  <a:srgbClr val="FF0000"/>
                </a:solidFill>
              </a:rPr>
              <a:t>v-show</a:t>
            </a:r>
            <a:r>
              <a:rPr lang="zh-TW" altLang="en-US" dirty="0">
                <a:solidFill>
                  <a:srgbClr val="FF0000"/>
                </a:solidFill>
              </a:rPr>
              <a:t>則是用</a:t>
            </a:r>
            <a:r>
              <a:rPr lang="en-US" altLang="zh-TW" dirty="0" err="1">
                <a:solidFill>
                  <a:srgbClr val="FF0000"/>
                </a:solidFill>
              </a:rPr>
              <a:t>display:none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去隱藏元素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v-for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v-for=“item in </a:t>
            </a:r>
            <a:r>
              <a:rPr lang="zh-TW" altLang="en-US" dirty="0"/>
              <a:t>陣列</a:t>
            </a:r>
            <a:r>
              <a:rPr lang="en-US" altLang="zh-TW" dirty="0"/>
              <a:t>”&gt;{{item}}&lt;/div&gt;</a:t>
            </a:r>
          </a:p>
        </p:txBody>
      </p:sp>
    </p:spTree>
    <p:extLst>
      <p:ext uri="{BB962C8B-B14F-4D97-AF65-F5344CB8AC3E}">
        <p14:creationId xmlns:p14="http://schemas.microsoft.com/office/powerpoint/2010/main" val="215245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模板語法與</a:t>
            </a:r>
            <a:r>
              <a:rPr lang="en-US" altLang="zh-TW" dirty="0" err="1"/>
              <a:t>vue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80392"/>
            <a:ext cx="9187635" cy="516108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使用雙大刮號包覆</a:t>
            </a:r>
            <a:r>
              <a:rPr lang="en-US" altLang="zh-TW" dirty="0" err="1"/>
              <a:t>vue</a:t>
            </a:r>
            <a:r>
              <a:rPr lang="zh-TW" altLang="en-US" dirty="0"/>
              <a:t>的參數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:&lt;div&gt;{ { </a:t>
            </a:r>
            <a:r>
              <a:rPr lang="en-US" altLang="zh-TW" dirty="0" err="1"/>
              <a:t>vue</a:t>
            </a:r>
            <a:r>
              <a:rPr lang="en-US" altLang="zh-TW" dirty="0"/>
              <a:t> } }&lt;/div&gt;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v-html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v-html=“</a:t>
            </a:r>
            <a:r>
              <a:rPr lang="zh-TW" altLang="en-US" dirty="0"/>
              <a:t>渲染元素</a:t>
            </a:r>
            <a:r>
              <a:rPr lang="en-US" altLang="zh-TW" dirty="0"/>
              <a:t>”&gt;&lt;/div&gt;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可解析帶有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>
                <a:solidFill>
                  <a:srgbClr val="FF0000"/>
                </a:solidFill>
              </a:rPr>
              <a:t>標籤字串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v-pre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</a:t>
            </a:r>
            <a:r>
              <a:rPr lang="zh-TW" altLang="en-US" dirty="0"/>
              <a:t> </a:t>
            </a:r>
            <a:r>
              <a:rPr lang="en-US" altLang="zh-TW" dirty="0"/>
              <a:t>v-pre&gt;{ { </a:t>
            </a:r>
            <a:r>
              <a:rPr lang="zh-TW" altLang="en-US" dirty="0"/>
              <a:t>元素 </a:t>
            </a:r>
            <a:r>
              <a:rPr lang="en-US" altLang="zh-TW" dirty="0"/>
              <a:t>} }&lt;/div&gt;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顯示原始標籤，不</a:t>
            </a:r>
            <a:r>
              <a:rPr lang="en-US" altLang="zh-TW" dirty="0">
                <a:solidFill>
                  <a:srgbClr val="FF0000"/>
                </a:solidFill>
              </a:rPr>
              <a:t>compiled</a:t>
            </a:r>
          </a:p>
          <a:p>
            <a:r>
              <a:rPr lang="en-US" altLang="zh-TW" dirty="0"/>
              <a:t>v-text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v-text=“</a:t>
            </a:r>
            <a:r>
              <a:rPr lang="zh-TW" altLang="en-US" dirty="0"/>
              <a:t>渲染元素</a:t>
            </a:r>
            <a:r>
              <a:rPr lang="en-US" altLang="zh-TW" dirty="0"/>
              <a:t>”&gt;&lt;/div&gt;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更新元素的 </a:t>
            </a:r>
            <a:r>
              <a:rPr lang="en-US" altLang="zh-TW" dirty="0" err="1">
                <a:solidFill>
                  <a:srgbClr val="FF0000"/>
                </a:solidFill>
              </a:rPr>
              <a:t>textContent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v-once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v-once&gt;</a:t>
            </a:r>
            <a:r>
              <a:rPr lang="zh-TW" altLang="en-US" dirty="0"/>
              <a:t>渲染元素</a:t>
            </a:r>
            <a:r>
              <a:rPr lang="en-US" altLang="zh-TW" dirty="0"/>
              <a:t>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只渲染元素和組件一次，隨後資料變動，也不會更新，會被視為靜態元素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補充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基本指令大全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https://juejin.im/entry/59e442f2f265da431a423dbc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893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指令的使用</a:t>
            </a:r>
            <a:r>
              <a:rPr lang="en-US" altLang="zh-TW" dirty="0"/>
              <a:t>v-bind</a:t>
            </a:r>
            <a:r>
              <a:rPr lang="zh-TW" altLang="en-US" dirty="0"/>
              <a:t>與</a:t>
            </a:r>
            <a:r>
              <a:rPr lang="en-US" altLang="zh-TW" dirty="0"/>
              <a:t>v-on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v-bind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</a:t>
            </a:r>
            <a:r>
              <a:rPr lang="en-US" altLang="zh-TW" dirty="0" err="1"/>
              <a:t>v-bind:class</a:t>
            </a:r>
            <a:r>
              <a:rPr lang="en-US" altLang="zh-TW" dirty="0"/>
              <a:t>=“</a:t>
            </a:r>
            <a:r>
              <a:rPr lang="en-US" altLang="zh-TW" dirty="0" err="1"/>
              <a:t>vue</a:t>
            </a:r>
            <a:r>
              <a:rPr lang="en-US" altLang="zh-TW" dirty="0"/>
              <a:t>”&gt;</a:t>
            </a:r>
            <a:r>
              <a:rPr lang="zh-TW" altLang="en-US" dirty="0"/>
              <a:t>綁定一個屬性</a:t>
            </a:r>
            <a:r>
              <a:rPr lang="en-US" altLang="zh-TW" dirty="0"/>
              <a:t>&lt;/div&gt;</a:t>
            </a:r>
          </a:p>
          <a:p>
            <a:r>
              <a:rPr lang="en-US" altLang="zh-TW" dirty="0"/>
              <a:t>v-on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:&lt;button type=“button” </a:t>
            </a:r>
            <a:r>
              <a:rPr lang="en-US" altLang="zh-TW" dirty="0" err="1"/>
              <a:t>v-on:click</a:t>
            </a:r>
            <a:r>
              <a:rPr lang="en-US" altLang="zh-TW" dirty="0"/>
              <a:t>=“</a:t>
            </a:r>
            <a:r>
              <a:rPr lang="zh-TW" altLang="en-US" dirty="0"/>
              <a:t>方法</a:t>
            </a:r>
            <a:r>
              <a:rPr lang="en-US" altLang="zh-TW" dirty="0"/>
              <a:t>”&gt;&lt;/button&gt;</a:t>
            </a:r>
          </a:p>
          <a:p>
            <a:r>
              <a:rPr lang="zh-TW" altLang="en-US" dirty="0"/>
              <a:t>縮短語法的語法糖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上述語法可簡化為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&lt;div 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class=“</a:t>
            </a:r>
            <a:r>
              <a:rPr lang="en-US" altLang="zh-TW" dirty="0" err="1"/>
              <a:t>vue</a:t>
            </a:r>
            <a:r>
              <a:rPr lang="en-US" altLang="zh-TW" dirty="0"/>
              <a:t>”&gt;</a:t>
            </a:r>
            <a:r>
              <a:rPr lang="zh-TW" altLang="en-US" dirty="0"/>
              <a:t>綁定一個屬性</a:t>
            </a:r>
            <a:r>
              <a:rPr lang="en-US" altLang="zh-TW" dirty="0"/>
              <a:t>&lt;/div&gt;</a:t>
            </a:r>
          </a:p>
          <a:p>
            <a:pPr marL="0" indent="0">
              <a:buNone/>
            </a:pPr>
            <a:r>
              <a:rPr lang="en-US" altLang="zh-TW" dirty="0"/>
              <a:t>&lt;button type=“button” </a:t>
            </a:r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/>
              <a:t>:click=“</a:t>
            </a:r>
            <a:r>
              <a:rPr lang="zh-TW" altLang="en-US" dirty="0"/>
              <a:t>方法</a:t>
            </a:r>
            <a:r>
              <a:rPr lang="en-US" altLang="zh-TW" dirty="0"/>
              <a:t>”&gt;&lt;/button&gt;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102F632-F119-4467-9357-C3D4B7EB1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54123"/>
              </p:ext>
            </p:extLst>
          </p:nvPr>
        </p:nvGraphicFramePr>
        <p:xfrm>
          <a:off x="3102725" y="3735215"/>
          <a:ext cx="258636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547">
                  <a:extLst>
                    <a:ext uri="{9D8B030D-6E8A-4147-A177-3AD203B41FA5}">
                      <a16:colId xmlns:a16="http://schemas.microsoft.com/office/drawing/2014/main" val="3233327856"/>
                    </a:ext>
                  </a:extLst>
                </a:gridCol>
                <a:gridCol w="1301816">
                  <a:extLst>
                    <a:ext uri="{9D8B030D-6E8A-4147-A177-3AD203B41FA5}">
                      <a16:colId xmlns:a16="http://schemas.microsoft.com/office/drawing/2014/main" val="1437694"/>
                    </a:ext>
                  </a:extLst>
                </a:gridCol>
              </a:tblGrid>
              <a:tr h="351983">
                <a:tc>
                  <a:txBody>
                    <a:bodyPr/>
                    <a:lstStyle/>
                    <a:p>
                      <a:r>
                        <a:rPr lang="en-US" altLang="zh-TW" dirty="0"/>
                        <a:t>v-bind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: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21533"/>
                  </a:ext>
                </a:extLst>
              </a:tr>
              <a:tr h="351983">
                <a:tc>
                  <a:txBody>
                    <a:bodyPr/>
                    <a:lstStyle/>
                    <a:p>
                      <a:r>
                        <a:rPr lang="en-US" altLang="zh-TW" dirty="0"/>
                        <a:t>v-click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@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5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88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表單處理</a:t>
            </a:r>
            <a:r>
              <a:rPr lang="en-US" altLang="zh-TW" dirty="0"/>
              <a:t>:v-model</a:t>
            </a:r>
            <a:r>
              <a:rPr lang="zh-TW" altLang="en-US" dirty="0"/>
              <a:t>雙向綁定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35369"/>
            <a:ext cx="8596668" cy="48797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v-model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:&lt;input type=“text” v-model=“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綁定在表單元件或自訂元件上，為實現雙向綁定用的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lazy-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model.lazy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數據輸入完後再進行同步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number-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model.number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輸入自動作為數字進行類型轉換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trim-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model.trim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將輸入的值，頭尾去除空白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後綴修飾符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https://ithelp.ithome.com.tw/articles/10199021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137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建立完整</a:t>
            </a:r>
            <a:r>
              <a:rPr lang="en-US" altLang="zh-TW" dirty="0" err="1"/>
              <a:t>vue</a:t>
            </a:r>
            <a:r>
              <a:rPr lang="zh-TW" altLang="en-US" dirty="0"/>
              <a:t>實例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36334"/>
            <a:ext cx="3516597" cy="51546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Vue</a:t>
            </a:r>
            <a:r>
              <a:rPr lang="zh-TW" altLang="en-US" dirty="0"/>
              <a:t>實例如何建立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vm</a:t>
            </a:r>
            <a:r>
              <a:rPr lang="en-US" altLang="zh-TW" dirty="0"/>
              <a:t>=new </a:t>
            </a:r>
            <a:r>
              <a:rPr lang="en-US" altLang="zh-TW" dirty="0" err="1"/>
              <a:t>Vue</a:t>
            </a:r>
            <a:r>
              <a:rPr lang="en-US" altLang="zh-TW" dirty="0"/>
              <a:t>({</a:t>
            </a:r>
          </a:p>
          <a:p>
            <a:pPr marL="0" indent="0">
              <a:buNone/>
            </a:pPr>
            <a:r>
              <a:rPr lang="en-US" altLang="zh-TW" dirty="0"/>
              <a:t>  el:#app,</a:t>
            </a:r>
          </a:p>
          <a:p>
            <a:pPr marL="0" indent="0">
              <a:buNone/>
            </a:pPr>
            <a:r>
              <a:rPr lang="en-US" altLang="zh-TW" dirty="0"/>
              <a:t>  data:{</a:t>
            </a:r>
          </a:p>
          <a:p>
            <a:pPr marL="0" indent="0">
              <a:buNone/>
            </a:pPr>
            <a:r>
              <a:rPr lang="en-US" altLang="zh-TW" dirty="0"/>
              <a:t>	 count:1</a:t>
            </a:r>
          </a:p>
          <a:p>
            <a:pPr marL="0" indent="0">
              <a:buNone/>
            </a:pPr>
            <a:r>
              <a:rPr lang="en-US" altLang="zh-TW" dirty="0"/>
              <a:t>},</a:t>
            </a:r>
          </a:p>
          <a:p>
            <a:pPr marL="0" indent="0">
              <a:buNone/>
            </a:pPr>
            <a:r>
              <a:rPr lang="en-US" altLang="zh-TW" dirty="0"/>
              <a:t>  methods:{	</a:t>
            </a:r>
          </a:p>
          <a:p>
            <a:pPr marL="0" indent="0">
              <a:buNone/>
            </a:pPr>
            <a:r>
              <a:rPr lang="en-US" altLang="zh-TW" dirty="0"/>
              <a:t>	add(){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this.count</a:t>
            </a:r>
            <a:r>
              <a:rPr lang="en-US" altLang="zh-TW" dirty="0"/>
              <a:t>+=1;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}</a:t>
            </a:r>
          </a:p>
          <a:p>
            <a:pPr marL="0" indent="0">
              <a:buNone/>
            </a:pPr>
            <a:r>
              <a:rPr lang="en-US" altLang="zh-TW" dirty="0"/>
              <a:t>})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841350" y="1536334"/>
            <a:ext cx="5342466" cy="515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Vue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</a:p>
          <a:p>
            <a:pPr marL="0" indent="0">
              <a:buNone/>
            </a:pPr>
            <a:r>
              <a:rPr lang="en-US" altLang="zh-TW" dirty="0"/>
              <a:t>&lt;div id=“app”&gt;</a:t>
            </a:r>
          </a:p>
          <a:p>
            <a:pPr marL="0" indent="0">
              <a:buNone/>
            </a:pPr>
            <a:r>
              <a:rPr lang="en-US" altLang="zh-TW" dirty="0"/>
              <a:t>  &lt;div&gt;{{</a:t>
            </a:r>
            <a:r>
              <a:rPr lang="zh-TW" altLang="en-US" dirty="0"/>
              <a:t> </a:t>
            </a:r>
            <a:r>
              <a:rPr lang="en-US" altLang="zh-TW" dirty="0"/>
              <a:t>count</a:t>
            </a:r>
            <a:r>
              <a:rPr lang="zh-TW" altLang="en-US" dirty="0"/>
              <a:t> </a:t>
            </a:r>
            <a:r>
              <a:rPr lang="en-US" altLang="zh-TW" dirty="0"/>
              <a:t>}}&lt;/div&gt;</a:t>
            </a:r>
          </a:p>
          <a:p>
            <a:pPr marL="0" indent="0">
              <a:buNone/>
            </a:pPr>
            <a:r>
              <a:rPr lang="en-US" altLang="zh-TW" dirty="0"/>
              <a:t>  &lt;button </a:t>
            </a:r>
            <a:r>
              <a:rPr lang="en-US" altLang="zh-TW" dirty="0" err="1"/>
              <a:t>v-on:click</a:t>
            </a:r>
            <a:r>
              <a:rPr lang="en-US" altLang="zh-TW" dirty="0"/>
              <a:t>=“add”&gt;add&lt;/button&gt;</a:t>
            </a:r>
          </a:p>
          <a:p>
            <a:pPr marL="0" indent="0">
              <a:buNone/>
            </a:pPr>
            <a:r>
              <a:rPr lang="en-US" altLang="zh-TW" dirty="0"/>
              <a:t>&lt;/div&gt;</a:t>
            </a:r>
          </a:p>
          <a:p>
            <a:pPr marL="0" indent="0">
              <a:buFont typeface="Wingdings 3" charset="2"/>
              <a:buNone/>
            </a:pPr>
            <a:endParaRPr lang="en-US" altLang="zh-TW" dirty="0"/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rgbClr val="FF0000"/>
                </a:solidFill>
              </a:rPr>
              <a:t>將</a:t>
            </a:r>
            <a:r>
              <a:rPr lang="en-US" altLang="zh-TW" dirty="0" err="1">
                <a:solidFill>
                  <a:srgbClr val="FF0000"/>
                </a:solidFill>
              </a:rPr>
              <a:t>vue</a:t>
            </a:r>
            <a:r>
              <a:rPr lang="zh-TW" altLang="en-US" dirty="0">
                <a:solidFill>
                  <a:srgbClr val="FF0000"/>
                </a:solidFill>
              </a:rPr>
              <a:t>實例綁定到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zh-TW" altLang="en-US" dirty="0">
                <a:solidFill>
                  <a:srgbClr val="FF0000"/>
                </a:solidFill>
              </a:rPr>
              <a:t>名為</a:t>
            </a:r>
            <a:r>
              <a:rPr lang="en-US" altLang="zh-TW" dirty="0">
                <a:solidFill>
                  <a:srgbClr val="FF0000"/>
                </a:solidFill>
              </a:rPr>
              <a:t>app</a:t>
            </a:r>
            <a:r>
              <a:rPr lang="zh-TW" altLang="en-US" dirty="0">
                <a:solidFill>
                  <a:srgbClr val="FF0000"/>
                </a:solidFill>
              </a:rPr>
              <a:t>的元素上，該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rgbClr val="FF0000"/>
                </a:solidFill>
              </a:rPr>
              <a:t>元素內的內容便可使用</a:t>
            </a:r>
            <a:r>
              <a:rPr lang="en-US" altLang="zh-TW" dirty="0" err="1">
                <a:solidFill>
                  <a:srgbClr val="FF0000"/>
                </a:solidFill>
              </a:rPr>
              <a:t>vue</a:t>
            </a:r>
            <a:r>
              <a:rPr lang="zh-TW" altLang="en-US" dirty="0">
                <a:solidFill>
                  <a:srgbClr val="FF0000"/>
                </a:solidFill>
              </a:rPr>
              <a:t>實例中的資料與方法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4193931" y="2919046"/>
            <a:ext cx="78173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rot="10800000">
            <a:off x="7297615" y="3966552"/>
            <a:ext cx="571500" cy="688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84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-computed</a:t>
            </a:r>
            <a:r>
              <a:rPr lang="zh-TW" altLang="en-US" dirty="0"/>
              <a:t>計算屬性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42810"/>
            <a:ext cx="5846558" cy="224435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computed</a:t>
            </a:r>
            <a:r>
              <a:rPr lang="zh-TW" altLang="en-US" dirty="0" smtClean="0"/>
              <a:t>中宣告，</a:t>
            </a:r>
            <a:r>
              <a:rPr lang="zh-TW" altLang="en-US" dirty="0" smtClean="0">
                <a:solidFill>
                  <a:srgbClr val="FF0000"/>
                </a:solidFill>
              </a:rPr>
              <a:t>不可與</a:t>
            </a:r>
            <a:r>
              <a:rPr lang="en-US" altLang="zh-TW" dirty="0" smtClean="0">
                <a:solidFill>
                  <a:srgbClr val="FF0000"/>
                </a:solidFill>
              </a:rPr>
              <a:t>data</a:t>
            </a:r>
            <a:r>
              <a:rPr lang="zh-TW" altLang="en-US" dirty="0" smtClean="0">
                <a:solidFill>
                  <a:srgbClr val="FF0000"/>
                </a:solidFill>
              </a:rPr>
              <a:t>中的變數撞名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可以宣告成函式或</a:t>
            </a:r>
            <a:r>
              <a:rPr lang="zh-TW" altLang="en-US" dirty="0">
                <a:solidFill>
                  <a:schemeClr val="tx1"/>
                </a:solidFill>
              </a:rPr>
              <a:t>是</a:t>
            </a:r>
            <a:r>
              <a:rPr lang="zh-TW" altLang="en-US" dirty="0" smtClean="0">
                <a:solidFill>
                  <a:schemeClr val="tx1"/>
                </a:solidFill>
              </a:rPr>
              <a:t>物件，函式中一定要寫</a:t>
            </a:r>
            <a:r>
              <a:rPr lang="en-US" altLang="zh-TW" dirty="0" smtClean="0">
                <a:solidFill>
                  <a:srgbClr val="FF0000"/>
                </a:solidFill>
              </a:rPr>
              <a:t>return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寫成物件，會有</a:t>
            </a:r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r>
              <a:rPr lang="zh-TW" altLang="en-US" dirty="0" smtClean="0">
                <a:solidFill>
                  <a:schemeClr val="tx1"/>
                </a:solidFill>
              </a:rPr>
              <a:t>個函式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en-US" altLang="zh-TW" dirty="0" smtClean="0">
                <a:solidFill>
                  <a:schemeClr val="tx1"/>
                </a:solidFill>
              </a:rPr>
              <a:t>get()</a:t>
            </a:r>
            <a:r>
              <a:rPr lang="zh-TW" altLang="en-US" dirty="0" smtClean="0">
                <a:solidFill>
                  <a:schemeClr val="tx1"/>
                </a:solidFill>
              </a:rPr>
              <a:t>與</a:t>
            </a:r>
            <a:r>
              <a:rPr lang="en-US" altLang="zh-TW" dirty="0" smtClean="0">
                <a:solidFill>
                  <a:schemeClr val="tx1"/>
                </a:solidFill>
              </a:rPr>
              <a:t>set()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宣告函式，預設只會有</a:t>
            </a:r>
            <a:r>
              <a:rPr lang="en-US" altLang="zh-TW" dirty="0" smtClean="0">
                <a:solidFill>
                  <a:schemeClr val="tx1"/>
                </a:solidFill>
              </a:rPr>
              <a:t>get()</a:t>
            </a:r>
            <a:r>
              <a:rPr lang="zh-TW" altLang="en-US" dirty="0" smtClean="0">
                <a:solidFill>
                  <a:schemeClr val="tx1"/>
                </a:solidFill>
              </a:rPr>
              <a:t>狀態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/>
              <a:t>Set()</a:t>
            </a:r>
            <a:r>
              <a:rPr lang="zh-TW" altLang="en-US" dirty="0" smtClean="0"/>
              <a:t>函式必須帶一個參數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927" y="1509959"/>
            <a:ext cx="4248150" cy="517207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04266"/>
              </p:ext>
            </p:extLst>
          </p:nvPr>
        </p:nvGraphicFramePr>
        <p:xfrm>
          <a:off x="801076" y="4491566"/>
          <a:ext cx="57228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408">
                  <a:extLst>
                    <a:ext uri="{9D8B030D-6E8A-4147-A177-3AD203B41FA5}">
                      <a16:colId xmlns:a16="http://schemas.microsoft.com/office/drawing/2014/main" val="1132398457"/>
                    </a:ext>
                  </a:extLst>
                </a:gridCol>
                <a:gridCol w="2861408">
                  <a:extLst>
                    <a:ext uri="{9D8B030D-6E8A-4147-A177-3AD203B41FA5}">
                      <a16:colId xmlns:a16="http://schemas.microsoft.com/office/drawing/2014/main" val="126464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函式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觸發時機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8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函式或物件內資料改變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54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設定函式或物件時觸發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50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-watch</a:t>
            </a:r>
            <a:r>
              <a:rPr lang="zh-TW" altLang="en-US" dirty="0"/>
              <a:t>屬性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80" y="1705706"/>
            <a:ext cx="4123266" cy="3172656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340989" y="1705706"/>
            <a:ext cx="5249741" cy="290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監聽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中的變數，一旦變數發生改變就執行函式內的行為</a:t>
            </a:r>
            <a:endParaRPr lang="en-US" altLang="zh-TW" dirty="0" smtClean="0"/>
          </a:p>
          <a:p>
            <a:r>
              <a:rPr lang="en-US" altLang="zh-TW" dirty="0" smtClean="0"/>
              <a:t>watch</a:t>
            </a:r>
            <a:r>
              <a:rPr lang="zh-TW" altLang="en-US" dirty="0" smtClean="0"/>
              <a:t>中的變數可以寫成函式或是物件</a:t>
            </a:r>
            <a:endParaRPr lang="en-US" altLang="zh-TW" dirty="0" smtClean="0"/>
          </a:p>
          <a:p>
            <a:r>
              <a:rPr lang="en-US" altLang="zh-TW" dirty="0" smtClean="0"/>
              <a:t>watch</a:t>
            </a:r>
            <a:r>
              <a:rPr lang="zh-TW" altLang="en-US" dirty="0" smtClean="0"/>
              <a:t>的函式自帶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個自訂義參數，一為新資料，一為上一個資料</a:t>
            </a:r>
            <a:endParaRPr lang="en-US" altLang="zh-TW" dirty="0"/>
          </a:p>
          <a:p>
            <a:r>
              <a:rPr lang="zh-TW" altLang="en-US" dirty="0" smtClean="0"/>
              <a:t>若將變數宣告成物件，便會有</a:t>
            </a:r>
            <a:r>
              <a:rPr lang="en-US" altLang="zh-TW" dirty="0" smtClean="0"/>
              <a:t>immediate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deep</a:t>
            </a:r>
            <a:r>
              <a:rPr lang="zh-TW" altLang="en-US" dirty="0"/>
              <a:t>可</a:t>
            </a:r>
            <a:r>
              <a:rPr lang="zh-TW" altLang="en-US" dirty="0" smtClean="0"/>
              <a:t>使用</a:t>
            </a:r>
            <a:endParaRPr lang="en-US" altLang="zh-TW" dirty="0"/>
          </a:p>
          <a:p>
            <a:r>
              <a:rPr lang="en-US" altLang="zh-TW" dirty="0"/>
              <a:t>h</a:t>
            </a:r>
            <a:r>
              <a:rPr lang="en-US" altLang="zh-TW" dirty="0" smtClean="0"/>
              <a:t>andler()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username()</a:t>
            </a:r>
            <a:r>
              <a:rPr lang="zh-TW" altLang="en-US" dirty="0" smtClean="0"/>
              <a:t>是一樣的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05452"/>
              </p:ext>
            </p:extLst>
          </p:nvPr>
        </p:nvGraphicFramePr>
        <p:xfrm>
          <a:off x="448204" y="5149555"/>
          <a:ext cx="990034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171">
                  <a:extLst>
                    <a:ext uri="{9D8B030D-6E8A-4147-A177-3AD203B41FA5}">
                      <a16:colId xmlns:a16="http://schemas.microsoft.com/office/drawing/2014/main" val="3340543633"/>
                    </a:ext>
                  </a:extLst>
                </a:gridCol>
                <a:gridCol w="4950171">
                  <a:extLst>
                    <a:ext uri="{9D8B030D-6E8A-4147-A177-3AD203B41FA5}">
                      <a16:colId xmlns:a16="http://schemas.microsoft.com/office/drawing/2014/main" val="363185886"/>
                    </a:ext>
                  </a:extLst>
                </a:gridCol>
              </a:tblGrid>
              <a:tr h="3393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2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Immediate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(true or false)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資料初始化時便開始監聽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25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deep(true or false)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針對物件做深度監聽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13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04116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1701</TotalTime>
  <Words>979</Words>
  <Application>Microsoft Office PowerPoint</Application>
  <PresentationFormat>寬螢幕</PresentationFormat>
  <Paragraphs>170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Arial</vt:lpstr>
      <vt:lpstr>Symbol</vt:lpstr>
      <vt:lpstr>Trebuchet MS</vt:lpstr>
      <vt:lpstr>Wingdings 3</vt:lpstr>
      <vt:lpstr>多面向</vt:lpstr>
      <vt:lpstr>Vue.js教育訓練</vt:lpstr>
      <vt:lpstr>Vue-Hello World與MVVM架構</vt:lpstr>
      <vt:lpstr>Vue-if else控制流程與v-show使用</vt:lpstr>
      <vt:lpstr>Vue-模板語法與vue指令</vt:lpstr>
      <vt:lpstr>Vue-指令的使用v-bind與v-on</vt:lpstr>
      <vt:lpstr>Vue-表單處理:v-model雙向綁定</vt:lpstr>
      <vt:lpstr>Vue-建立完整vue實例</vt:lpstr>
      <vt:lpstr>Vue-computed計算屬性</vt:lpstr>
      <vt:lpstr>Vue-watch屬性</vt:lpstr>
      <vt:lpstr>Vue-生命週期函式</vt:lpstr>
      <vt:lpstr>Vue-組件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Vue.js教育訓練</dc:title>
  <dc:creator>TingAn</dc:creator>
  <cp:lastModifiedBy>TingAn</cp:lastModifiedBy>
  <cp:revision>40</cp:revision>
  <dcterms:created xsi:type="dcterms:W3CDTF">2020-07-06T04:01:16Z</dcterms:created>
  <dcterms:modified xsi:type="dcterms:W3CDTF">2020-07-08T03:58:02Z</dcterms:modified>
</cp:coreProperties>
</file>