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圖片詳解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https://ithelp.ithome.com.tw/articles/10215884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8130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Keep-live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取代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mounted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，在每次進入組件時呼叫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2810"/>
            <a:ext cx="5846558" cy="22443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computed</a:t>
            </a:r>
            <a:r>
              <a:rPr lang="zh-TW" altLang="en-US" dirty="0" smtClean="0"/>
              <a:t>中宣告，</a:t>
            </a:r>
            <a:r>
              <a:rPr lang="zh-TW" altLang="en-US" dirty="0" smtClean="0">
                <a:solidFill>
                  <a:srgbClr val="FF0000"/>
                </a:solidFill>
              </a:rPr>
              <a:t>不可與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中的變數撞名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可以宣告成函式或</a:t>
            </a:r>
            <a:r>
              <a:rPr lang="zh-TW" altLang="en-US" dirty="0">
                <a:solidFill>
                  <a:schemeClr val="tx1"/>
                </a:solidFill>
              </a:rPr>
              <a:t>是</a:t>
            </a:r>
            <a:r>
              <a:rPr lang="zh-TW" altLang="en-US" dirty="0" smtClean="0">
                <a:solidFill>
                  <a:schemeClr val="tx1"/>
                </a:solidFill>
              </a:rPr>
              <a:t>物件，函式中一定要寫</a:t>
            </a:r>
            <a:r>
              <a:rPr lang="en-US" altLang="zh-TW" dirty="0" smtClean="0">
                <a:solidFill>
                  <a:srgbClr val="FF0000"/>
                </a:solidFill>
              </a:rPr>
              <a:t>return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寫成物件，會有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個函式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與</a:t>
            </a:r>
            <a:r>
              <a:rPr lang="en-US" altLang="zh-TW" dirty="0" smtClean="0">
                <a:solidFill>
                  <a:schemeClr val="tx1"/>
                </a:solidFill>
              </a:rPr>
              <a:t>set()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宣告函式，預設只會有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狀態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/>
              <a:t>Set()</a:t>
            </a:r>
            <a:r>
              <a:rPr lang="zh-TW" altLang="en-US" dirty="0" smtClean="0"/>
              <a:t>函式必須帶一個參數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27" y="1509959"/>
            <a:ext cx="4248150" cy="5172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4266"/>
              </p:ext>
            </p:extLst>
          </p:nvPr>
        </p:nvGraphicFramePr>
        <p:xfrm>
          <a:off x="801076" y="4491566"/>
          <a:ext cx="5722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408">
                  <a:extLst>
                    <a:ext uri="{9D8B030D-6E8A-4147-A177-3AD203B41FA5}">
                      <a16:colId xmlns:a16="http://schemas.microsoft.com/office/drawing/2014/main" val="1132398457"/>
                    </a:ext>
                  </a:extLst>
                </a:gridCol>
                <a:gridCol w="2861408">
                  <a:extLst>
                    <a:ext uri="{9D8B030D-6E8A-4147-A177-3AD203B41FA5}">
                      <a16:colId xmlns:a16="http://schemas.microsoft.com/office/drawing/2014/main" val="126464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觸發時機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函式或物件內資料改變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設定函式或物件時觸發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5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80" y="1705706"/>
            <a:ext cx="4123266" cy="317265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0989" y="1705706"/>
            <a:ext cx="5249741" cy="29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監聽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中的變數，一旦變數發生改變就執行函式內的行為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中的變數可以寫成函式或是物件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的函式自帶</a:t>
            </a:r>
            <a:r>
              <a:rPr lang="en-US" altLang="zh-TW" dirty="0" smtClean="0"/>
              <a:t>2</a:t>
            </a:r>
            <a:r>
              <a:rPr lang="zh-TW" altLang="en-US" dirty="0" smtClean="0"/>
              <a:t>自訂義參數，一為新資料，一為上一個資料</a:t>
            </a:r>
            <a:endParaRPr lang="en-US" altLang="zh-TW" dirty="0"/>
          </a:p>
          <a:p>
            <a:r>
              <a:rPr lang="zh-TW" altLang="en-US" dirty="0" smtClean="0"/>
              <a:t>若將變數宣告成物件，便會有</a:t>
            </a:r>
            <a:r>
              <a:rPr lang="en-US" altLang="zh-TW" dirty="0" smtClean="0"/>
              <a:t>immediate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</a:t>
            </a:r>
            <a:r>
              <a:rPr lang="zh-TW" altLang="en-US" dirty="0"/>
              <a:t>可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r>
              <a:rPr lang="en-US" altLang="zh-TW" dirty="0"/>
              <a:t>h</a:t>
            </a:r>
            <a:r>
              <a:rPr lang="en-US" altLang="zh-TW" dirty="0" smtClean="0"/>
              <a:t>andler()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username()</a:t>
            </a:r>
            <a:r>
              <a:rPr lang="zh-TW" altLang="en-US" dirty="0" smtClean="0"/>
              <a:t>是一樣的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05452"/>
              </p:ext>
            </p:extLst>
          </p:nvPr>
        </p:nvGraphicFramePr>
        <p:xfrm>
          <a:off x="448204" y="5149555"/>
          <a:ext cx="99003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71">
                  <a:extLst>
                    <a:ext uri="{9D8B030D-6E8A-4147-A177-3AD203B41FA5}">
                      <a16:colId xmlns:a16="http://schemas.microsoft.com/office/drawing/2014/main" val="3340543633"/>
                    </a:ext>
                  </a:extLst>
                </a:gridCol>
                <a:gridCol w="4950171">
                  <a:extLst>
                    <a:ext uri="{9D8B030D-6E8A-4147-A177-3AD203B41FA5}">
                      <a16:colId xmlns:a16="http://schemas.microsoft.com/office/drawing/2014/main" val="363185886"/>
                    </a:ext>
                  </a:extLst>
                </a:gridCol>
              </a:tblGrid>
              <a:tr h="3393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Immediate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資料初始化時便開始監聽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deep(true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針對物件做深度監聽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3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1673</TotalTime>
  <Words>904</Words>
  <Application>Microsoft Office PowerPoint</Application>
  <PresentationFormat>寬螢幕</PresentationFormat>
  <Paragraphs>157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TingAn</cp:lastModifiedBy>
  <cp:revision>35</cp:revision>
  <dcterms:created xsi:type="dcterms:W3CDTF">2020-07-06T04:01:16Z</dcterms:created>
  <dcterms:modified xsi:type="dcterms:W3CDTF">2020-07-07T08:38:12Z</dcterms:modified>
</cp:coreProperties>
</file>