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0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4" r:id="rId12"/>
    <p:sldId id="295" r:id="rId13"/>
    <p:sldId id="309" r:id="rId14"/>
    <p:sldId id="288" r:id="rId15"/>
    <p:sldId id="307" r:id="rId16"/>
    <p:sldId id="310" r:id="rId17"/>
    <p:sldId id="308" r:id="rId18"/>
    <p:sldId id="299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0" d="100"/>
          <a:sy n="90" d="100"/>
        </p:scale>
        <p:origin x="90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30986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368</Words>
  <Application>Microsoft Office PowerPoint</Application>
  <PresentationFormat>全屏显示(16:9)</PresentationFormat>
  <Paragraphs>80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139</cp:revision>
  <dcterms:created xsi:type="dcterms:W3CDTF">2016-04-25T01:54:29Z</dcterms:created>
  <dcterms:modified xsi:type="dcterms:W3CDTF">2018-12-21T01:19:44Z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