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2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4" r:id="rId12"/>
    <p:sldId id="295" r:id="rId13"/>
    <p:sldId id="309" r:id="rId14"/>
    <p:sldId id="288" r:id="rId15"/>
    <p:sldId id="310" r:id="rId16"/>
    <p:sldId id="307" r:id="rId17"/>
    <p:sldId id="308" r:id="rId18"/>
    <p:sldId id="299" r:id="rId19"/>
    <p:sldId id="311" r:id="rId20"/>
    <p:sldId id="312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664" autoAdjust="0"/>
  </p:normalViewPr>
  <p:slideViewPr>
    <p:cSldViewPr>
      <p:cViewPr varScale="1">
        <p:scale>
          <a:sx n="84" d="100"/>
          <a:sy n="84" d="100"/>
        </p:scale>
        <p:origin x="1032" y="7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4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3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（查看关联的远程仓库）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远程代码拉取到本地工作区（自动合并）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648AD-FF8D-4B4C-BC90-99AC703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987574"/>
            <a:ext cx="761904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CF33A-D25B-44CD-8C6F-A758317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19369"/>
            <a:ext cx="70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378</Words>
  <Application>Microsoft Office PowerPoint</Application>
  <PresentationFormat>全屏显示(16:9)</PresentationFormat>
  <Paragraphs>82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146</cp:revision>
  <dcterms:created xsi:type="dcterms:W3CDTF">2016-04-25T01:54:29Z</dcterms:created>
  <dcterms:modified xsi:type="dcterms:W3CDTF">2019-02-13T07:45:29Z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