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3"/>
  </p:notesMasterIdLst>
  <p:sldIdLst>
    <p:sldId id="275" r:id="rId3"/>
    <p:sldId id="313" r:id="rId4"/>
    <p:sldId id="282" r:id="rId5"/>
    <p:sldId id="287" r:id="rId6"/>
    <p:sldId id="303" r:id="rId7"/>
    <p:sldId id="305" r:id="rId8"/>
    <p:sldId id="304" r:id="rId9"/>
    <p:sldId id="290" r:id="rId10"/>
    <p:sldId id="306" r:id="rId11"/>
    <p:sldId id="289" r:id="rId12"/>
    <p:sldId id="294" r:id="rId13"/>
    <p:sldId id="295" r:id="rId14"/>
    <p:sldId id="309" r:id="rId15"/>
    <p:sldId id="288" r:id="rId16"/>
    <p:sldId id="307" r:id="rId17"/>
    <p:sldId id="310" r:id="rId18"/>
    <p:sldId id="308" r:id="rId19"/>
    <p:sldId id="299" r:id="rId20"/>
    <p:sldId id="311" r:id="rId21"/>
    <p:sldId id="312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庆凡" initials="孟" lastIdx="1" clrIdx="0">
    <p:extLst>
      <p:ext uri="{19B8F6BF-5375-455C-9EA6-DF929625EA0E}">
        <p15:presenceInfo xmlns:p15="http://schemas.microsoft.com/office/powerpoint/2012/main" userId="68e5f154cbfe6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4664" autoAdjust="0"/>
  </p:normalViewPr>
  <p:slideViewPr>
    <p:cSldViewPr>
      <p:cViewPr varScale="1">
        <p:scale>
          <a:sx n="84" d="100"/>
          <a:sy n="84" d="100"/>
        </p:scale>
        <p:origin x="1032" y="7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2019/3/12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40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3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28071" y="339502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本地项目推送远程仓库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742296"/>
            <a:ext cx="8352928" cy="470898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init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（初始化本地仓库）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add .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（工作区提交暂存区）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commit –m “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描述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”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（提交仓库）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en-US" altLang="zh-CN" sz="2000" u="sng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u="sng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远程仓库地址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（查看关联的远程仓库）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origin master  (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推送到远程仓库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注意：远程仓库和本地文件必须一致否则推送失败</a:t>
            </a:r>
            <a:endParaRPr lang="en-US" altLang="zh-CN" sz="1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275856" y="195486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远程仓库克隆到本地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309866"/>
            <a:ext cx="8565279" cy="252376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远程代码拉取到本地工作区（自动合并）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249195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3708E-25EA-4497-9973-B2757B50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03193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66635" rIns="0" bIns="99981" numCol="1" anchor="ctr" anchorCtr="0" compatLnSpc="1">
            <a:prstTxWarp prst="textNoShape">
              <a:avLst/>
            </a:prstTxWarp>
            <a:spAutoFit/>
          </a:bodyPr>
          <a:lstStyle>
            <a:lvl1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5F8C2-3157-4D37-ADD5-12488ED2FBA6}"/>
              </a:ext>
            </a:extLst>
          </p:cNvPr>
          <p:cNvSpPr txBox="1"/>
          <p:nvPr/>
        </p:nvSpPr>
        <p:spPr>
          <a:xfrm>
            <a:off x="395666" y="1068617"/>
            <a:ext cx="8563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实际开发中，</a:t>
            </a:r>
            <a:r>
              <a:rPr lang="zh-CN" altLang="en-US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应该按照几个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基本原则进行管理：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首先，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分支是非常稳定的，仅用来发布新版本，平时不能在上面干活；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干活都在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分支上，</a:t>
            </a:r>
            <a:endParaRPr lang="en-US" altLang="zh-CN" sz="1400" dirty="0">
              <a:solidFill>
                <a:srgbClr val="666666"/>
              </a:solidFill>
              <a:ea typeface="Helvetica Neue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分支是不稳定的，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你和你的小伙伴们每个人都在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分支上干活，每个人都有自己的分支，</a:t>
            </a:r>
            <a:r>
              <a:rPr lang="zh-CN" altLang="en-US" sz="1400" dirty="0">
                <a:solidFill>
                  <a:srgbClr val="666666"/>
                </a:solidFill>
                <a:ea typeface="Helvetica Neue"/>
              </a:rPr>
              <a:t>都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往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分支上合并。比如1.0版本发布时，再把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分支合并到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上，在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分支发布1.0版本；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所以，团队合作的分支看起来就像这样：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A8CB6-2079-4213-8D39-4FF8345F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68" y="3349729"/>
            <a:ext cx="5541464" cy="16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D2C018-A844-4130-A90C-C912B05E6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02973"/>
              </p:ext>
            </p:extLst>
          </p:nvPr>
        </p:nvGraphicFramePr>
        <p:xfrm>
          <a:off x="904195" y="1203598"/>
          <a:ext cx="7335610" cy="316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8241120" imgH="3555360" progId="">
                  <p:embed/>
                </p:oleObj>
              </mc:Choice>
              <mc:Fallback>
                <p:oleObj r:id="rId4" imgW="8241120" imgH="355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195" y="1203598"/>
                        <a:ext cx="7335610" cy="3165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便于协同开发与发布管理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648AD-FF8D-4B4C-BC90-99AC703D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987574"/>
            <a:ext cx="7619048" cy="331428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03922B-43DB-4799-A727-E8C0B5BDF47C}"/>
              </a:ext>
            </a:extLst>
          </p:cNvPr>
          <p:cNvSpPr/>
          <p:nvPr/>
        </p:nvSpPr>
        <p:spPr>
          <a:xfrm>
            <a:off x="3563888" y="2674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邀请合作者</a:t>
            </a:r>
            <a:endParaRPr lang="zh-CN" altLang="en-US" sz="24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33144" y="4132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本节知识点梳理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96853B-2EAE-47CD-8650-A298C580F7E0}"/>
              </a:ext>
            </a:extLst>
          </p:cNvPr>
          <p:cNvSpPr txBox="1"/>
          <p:nvPr/>
        </p:nvSpPr>
        <p:spPr>
          <a:xfrm>
            <a:off x="971600" y="1424832"/>
            <a:ext cx="3467616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、注册自己的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、创建一个属于自己的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传输协议</a:t>
            </a:r>
            <a:endParaRPr lang="en-US" altLang="zh-CN" sz="16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4</a:t>
            </a: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、本地项目上传到</a:t>
            </a:r>
            <a:r>
              <a:rPr lang="en-US" altLang="zh-CN" sz="1600" dirty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GitHub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89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5CF33A-D25B-44CD-8C6F-A758317A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19369"/>
            <a:ext cx="70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16" y="1830847"/>
            <a:ext cx="5609524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574</Words>
  <Application>Microsoft Office PowerPoint</Application>
  <PresentationFormat>全屏显示(16:9)</PresentationFormat>
  <Paragraphs>102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Consolas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153</cp:revision>
  <dcterms:created xsi:type="dcterms:W3CDTF">2016-04-25T01:54:29Z</dcterms:created>
  <dcterms:modified xsi:type="dcterms:W3CDTF">2019-03-12T15:51:58Z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