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1"/>
  </p:notesMasterIdLst>
  <p:sldIdLst>
    <p:sldId id="275" r:id="rId3"/>
    <p:sldId id="282" r:id="rId4"/>
    <p:sldId id="287" r:id="rId5"/>
    <p:sldId id="311" r:id="rId6"/>
    <p:sldId id="303" r:id="rId7"/>
    <p:sldId id="305" r:id="rId8"/>
    <p:sldId id="304" r:id="rId9"/>
    <p:sldId id="290" r:id="rId10"/>
    <p:sldId id="306" r:id="rId11"/>
    <p:sldId id="289" r:id="rId12"/>
    <p:sldId id="294" r:id="rId13"/>
    <p:sldId id="295" r:id="rId14"/>
    <p:sldId id="309" r:id="rId15"/>
    <p:sldId id="288" r:id="rId16"/>
    <p:sldId id="307" r:id="rId17"/>
    <p:sldId id="310" r:id="rId18"/>
    <p:sldId id="308" r:id="rId19"/>
    <p:sldId id="299" r:id="rId2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56" d="100"/>
          <a:sy n="56" d="100"/>
        </p:scale>
        <p:origin x="90" y="59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2496259"/>
            <a:ext cx="8565279" cy="15081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119764"/>
            <a:ext cx="8565279" cy="22467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–global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317</Words>
  <Application>Microsoft Office PowerPoint</Application>
  <PresentationFormat>全屏显示(16:9)</PresentationFormat>
  <Paragraphs>80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147</cp:revision>
  <dcterms:created xsi:type="dcterms:W3CDTF">2016-04-25T01:54:29Z</dcterms:created>
  <dcterms:modified xsi:type="dcterms:W3CDTF">2018-12-23T14:04:54Z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