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298" r:id="rId4"/>
    <p:sldId id="296" r:id="rId5"/>
    <p:sldId id="297" r:id="rId6"/>
    <p:sldId id="300" r:id="rId7"/>
    <p:sldId id="301" r:id="rId8"/>
    <p:sldId id="302" r:id="rId9"/>
    <p:sldId id="307" r:id="rId10"/>
    <p:sldId id="281" r:id="rId11"/>
    <p:sldId id="305" r:id="rId12"/>
    <p:sldId id="306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4270" autoAdjust="0"/>
  </p:normalViewPr>
  <p:slideViewPr>
    <p:cSldViewPr>
      <p:cViewPr varScale="1">
        <p:scale>
          <a:sx n="103" d="100"/>
          <a:sy n="103" d="100"/>
        </p:scale>
        <p:origin x="54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5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集中式版本控制系统最大的毛病就是必须联网才能工作，如果中央服务器要是出了问题，所有人都没法干活了。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41C750-5204-4DCE-9F41-69E29BA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7574"/>
            <a:ext cx="7381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982C2-8520-4517-B7CE-A255274B0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5606"/>
            <a:ext cx="6416886" cy="2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版本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</a:rPr>
              <a:t>快速，高效地处理从小型到大型项目的所有事物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547664" y="1281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git可离线完成大部分操作，svn则不能。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强大的分支管理可以完成多人协作开发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15877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83568" y="2394989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547664" y="312295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23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547664" y="597331"/>
            <a:ext cx="6336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--list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 .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–m 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status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473</Words>
  <Application>Microsoft Office PowerPoint</Application>
  <PresentationFormat>全屏显示(16:9)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129</cp:revision>
  <dcterms:created xsi:type="dcterms:W3CDTF">2016-04-25T01:54:29Z</dcterms:created>
  <dcterms:modified xsi:type="dcterms:W3CDTF">2018-12-26T01:38:30Z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