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8"/>
  </p:notesMasterIdLst>
  <p:sldIdLst>
    <p:sldId id="275" r:id="rId3"/>
    <p:sldId id="312" r:id="rId4"/>
    <p:sldId id="313" r:id="rId5"/>
    <p:sldId id="314" r:id="rId6"/>
    <p:sldId id="315" r:id="rId7"/>
    <p:sldId id="316" r:id="rId8"/>
    <p:sldId id="287" r:id="rId9"/>
    <p:sldId id="282" r:id="rId10"/>
    <p:sldId id="317" r:id="rId11"/>
    <p:sldId id="318" r:id="rId12"/>
    <p:sldId id="311" r:id="rId13"/>
    <p:sldId id="303" r:id="rId14"/>
    <p:sldId id="305" r:id="rId15"/>
    <p:sldId id="304" r:id="rId16"/>
    <p:sldId id="290" r:id="rId17"/>
    <p:sldId id="306" r:id="rId18"/>
    <p:sldId id="289" r:id="rId19"/>
    <p:sldId id="294" r:id="rId20"/>
    <p:sldId id="295" r:id="rId21"/>
    <p:sldId id="309" r:id="rId22"/>
    <p:sldId id="288" r:id="rId23"/>
    <p:sldId id="307" r:id="rId24"/>
    <p:sldId id="310" r:id="rId25"/>
    <p:sldId id="308" r:id="rId26"/>
    <p:sldId id="299" r:id="rId2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94" d="100"/>
          <a:sy n="94" d="100"/>
        </p:scale>
        <p:origin x="780" y="8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2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4042" y="1923678"/>
            <a:ext cx="29835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gulp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E8FDD-953E-495C-A15E-3AE7518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4990476" cy="25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A6CE3-BD6E-4591-9F1C-0FF88A7F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7" y="428893"/>
            <a:ext cx="392380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119764"/>
            <a:ext cx="8565279" cy="224676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、全局安装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–global gulp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测试命令：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–v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7864" y="319837"/>
            <a:ext cx="19832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安装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059832" y="142106"/>
            <a:ext cx="3262432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什么是自动化构建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D7532-CC57-4204-8FE6-3CC51288568E}"/>
              </a:ext>
            </a:extLst>
          </p:cNvPr>
          <p:cNvSpPr/>
          <p:nvPr/>
        </p:nvSpPr>
        <p:spPr>
          <a:xfrm>
            <a:off x="899592" y="896790"/>
            <a:ext cx="72008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从前端的角度来讲，如何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优化网站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，提升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网站性能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浏览器端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&lt;---&gt;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cs typeface="Times New Roman" panose="02020603050405020304" pitchFamily="18" charset="0"/>
              </a:rPr>
              <a:t>网站完成之后，上传到服务器，供普通用户浏览使用。</a:t>
            </a:r>
          </a:p>
          <a:p>
            <a:pPr algn="just">
              <a:lnSpc>
                <a:spcPct val="150000"/>
              </a:lnSpc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31614B1-44E6-47DF-99BC-575F3AFA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1705"/>
            <a:ext cx="4835277" cy="269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FFDA52-204B-4DCF-ABA4-FF3DDB55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21" y="687069"/>
            <a:ext cx="541686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针对第一点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我们需要做的就是 尽量的减少每一个文件的容量的大小。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如何减少呢？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HTML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：站在结构的层面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图片：无损压缩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2">
            <a:extLst>
              <a:ext uri="{FF2B5EF4-FFF2-40B4-BE49-F238E27FC236}">
                <a16:creationId xmlns:a16="http://schemas.microsoft.com/office/drawing/2014/main" id="{1039922B-E790-47F2-9110-0AB855CC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1" y="3651870"/>
            <a:ext cx="6892648" cy="6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F8D147-EAA9-446D-B0E6-444CC317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" y="626262"/>
            <a:ext cx="24421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针对第二点：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尽量减少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http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请求次数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3">
            <a:extLst>
              <a:ext uri="{FF2B5EF4-FFF2-40B4-BE49-F238E27FC236}">
                <a16:creationId xmlns:a16="http://schemas.microsoft.com/office/drawing/2014/main" id="{BA916A7C-8DAB-4520-918F-94D83A74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5" y="1603935"/>
            <a:ext cx="5893297" cy="16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A7E90B-D793-40E0-9628-F30AC136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8" y="3486948"/>
            <a:ext cx="6696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具体来说，就是合并。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文件，可以合并的就合并</a:t>
            </a:r>
            <a:r>
              <a:rPr lang="zh-CN" altLang="en-US" sz="1600" dirty="0"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文件，可以合并的都合并。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背景图片，合并，使用雪碧图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sprite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r>
              <a:rPr lang="zh-CN" altLang="zh-CN" sz="1600" kern="100" dirty="0">
                <a:cs typeface="Times New Roman" panose="02020603050405020304" pitchFamily="18" charset="0"/>
              </a:rPr>
              <a:t>前景图片，滚动加载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cs typeface="Times New Roman" panose="02020603050405020304" pitchFamily="18" charset="0"/>
              </a:rPr>
              <a:t>延迟加载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D20817-503B-4F2B-BD02-02B82F8513C6}"/>
              </a:ext>
            </a:extLst>
          </p:cNvPr>
          <p:cNvSpPr/>
          <p:nvPr/>
        </p:nvSpPr>
        <p:spPr>
          <a:xfrm>
            <a:off x="935088" y="987574"/>
            <a:ext cx="8208912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使用专业的工具，可以做到随时编辑，随时压缩合并。</a:t>
            </a: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（目前最流行的前端自动构建化工具，插件机制非常强大）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bower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（比较简单，主要用来安装文件或库，并解决依赖的问题）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（比较复杂，上手难，现在</a:t>
            </a: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逐渐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所取代）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webpack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react/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结合在一起使用）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6053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22D231-DA92-4698-9796-161DF2EDE7BF}"/>
              </a:ext>
            </a:extLst>
          </p:cNvPr>
          <p:cNvSpPr/>
          <p:nvPr/>
        </p:nvSpPr>
        <p:spPr>
          <a:xfrm>
            <a:off x="296652" y="1203598"/>
            <a:ext cx="8550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的自动任务运行器。可以自动完成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等文件的检测、检查、合并、压缩、格式化等，并监听文件在改动后重复指定的这些步骤。</a:t>
            </a: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grunt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非常类似，但相比于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的频繁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的流操作，更更快更便捷的完成构建工作。</a:t>
            </a:r>
          </a:p>
        </p:txBody>
      </p:sp>
    </p:spTree>
    <p:extLst>
      <p:ext uri="{BB962C8B-B14F-4D97-AF65-F5344CB8AC3E}">
        <p14:creationId xmlns:p14="http://schemas.microsoft.com/office/powerpoint/2010/main" val="95998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467544" y="1241541"/>
            <a:ext cx="8565279" cy="3477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是前端开发过程中一种基于流的代码构建工具，是自动化项目的构建利器。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的自动任务运行器。可以自动完成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等文件的检测、检查、合并、压缩、格式化等，并监听文件在改动后重复指定的这些步骤。</a:t>
            </a: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grunt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非常类似，但相比于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的频繁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的流操作，更更快更便捷的完成构建工作。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7266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What is 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158631" y="4656042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https://www.gulpjs.com.cn/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9DC01-E726-45CF-AB1B-BF4A7B97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7" y="527680"/>
            <a:ext cx="6842225" cy="4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570572" y="4587974"/>
            <a:ext cx="20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https://gulpjs.com/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692F2-7E46-449A-8216-F5775D7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5526"/>
            <a:ext cx="7596336" cy="3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34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630</Words>
  <Application>Microsoft Office PowerPoint</Application>
  <PresentationFormat>全屏显示(16:9)</PresentationFormat>
  <Paragraphs>118</Paragraphs>
  <Slides>25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157</cp:revision>
  <dcterms:created xsi:type="dcterms:W3CDTF">2016-04-25T01:54:29Z</dcterms:created>
  <dcterms:modified xsi:type="dcterms:W3CDTF">2018-12-24T02:56:39Z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