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7"/>
  </p:notesMasterIdLst>
  <p:sldIdLst>
    <p:sldId id="275" r:id="rId3"/>
    <p:sldId id="282" r:id="rId4"/>
    <p:sldId id="287" r:id="rId5"/>
    <p:sldId id="303" r:id="rId6"/>
    <p:sldId id="305" r:id="rId7"/>
    <p:sldId id="304" r:id="rId8"/>
    <p:sldId id="290" r:id="rId9"/>
    <p:sldId id="306" r:id="rId10"/>
    <p:sldId id="289" r:id="rId11"/>
    <p:sldId id="295" r:id="rId12"/>
    <p:sldId id="294" r:id="rId13"/>
    <p:sldId id="288" r:id="rId14"/>
    <p:sldId id="299" r:id="rId15"/>
    <p:sldId id="276" r:id="rId1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C94A33"/>
    <a:srgbClr val="212121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1935" autoAdjust="0"/>
  </p:normalViewPr>
  <p:slideViewPr>
    <p:cSldViewPr>
      <p:cViewPr varScale="1">
        <p:scale>
          <a:sx n="90" d="100"/>
          <a:sy n="90" d="100"/>
        </p:scale>
        <p:origin x="900" y="90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81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77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27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1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7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0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5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3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75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3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65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7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E8E15-8381-4B06-989E-66A608F4AB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87624" cy="3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2FF226-3854-4B01-BCC1-E212D9814A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480"/>
            <a:ext cx="1331640" cy="4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BC%80%E6%BA%90/2072066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900460" y="1923678"/>
            <a:ext cx="33906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简介及应用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8874F-65CE-42C1-BEAD-4E67B6191FA4}"/>
              </a:ext>
            </a:extLst>
          </p:cNvPr>
          <p:cNvSpPr txBox="1"/>
          <p:nvPr/>
        </p:nvSpPr>
        <p:spPr>
          <a:xfrm>
            <a:off x="5364088" y="4083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讲师：孟庆凡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83518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克隆远程仓库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395536" y="1419622"/>
            <a:ext cx="8565279" cy="19389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clone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仓库的地址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pull origin master  </a:t>
            </a:r>
            <a:r>
              <a:rPr lang="en-US" altLang="zh-CN" sz="20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--allow-unrelated-histories</a:t>
            </a:r>
          </a:p>
          <a:p>
            <a:pPr lvl="1"/>
            <a:endParaRPr lang="en-US" altLang="zh-CN" sz="20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push –u origin master</a:t>
            </a:r>
            <a:endParaRPr lang="zh-CN" altLang="en-US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3" y="62753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添加远程仓库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58" y="1707654"/>
            <a:ext cx="8565279" cy="13234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add origin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仓库的地址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–v 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查看关联的远程仓库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9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78721" y="1491630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为什么使用分支？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4667EB-CEE9-4ECF-9215-CD5ABCA9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967529"/>
            <a:ext cx="3816424" cy="1979473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EFC72CD9-084D-4474-BB9F-79D9DB9CD824}"/>
              </a:ext>
            </a:extLst>
          </p:cNvPr>
          <p:cNvSpPr>
            <a:spLocks/>
          </p:cNvSpPr>
          <p:nvPr/>
        </p:nvSpPr>
        <p:spPr>
          <a:xfrm>
            <a:off x="578721" y="2285970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分支管理策略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88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1800" y="483518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如何解决代码冲突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A2C5DA-2A31-4857-A48B-85DE2786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76512"/>
            <a:ext cx="5504762" cy="15904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D097DB-FB4C-4E9E-B395-89BCF48A76BF}"/>
              </a:ext>
            </a:extLst>
          </p:cNvPr>
          <p:cNvSpPr txBox="1"/>
          <p:nvPr/>
        </p:nvSpPr>
        <p:spPr>
          <a:xfrm>
            <a:off x="971600" y="127560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冲突的代码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04D024-EB4D-4520-A2AA-185851A71D67}"/>
              </a:ext>
            </a:extLst>
          </p:cNvPr>
          <p:cNvSpPr txBox="1"/>
          <p:nvPr/>
        </p:nvSpPr>
        <p:spPr>
          <a:xfrm>
            <a:off x="983380" y="3579862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手动解决冲突文件，再次</a:t>
            </a:r>
            <a:r>
              <a:rPr lang="en-US" altLang="zh-CN" dirty="0"/>
              <a:t>commit</a:t>
            </a:r>
            <a:r>
              <a:rPr lang="zh-CN" altLang="en-US" dirty="0"/>
              <a:t>，然后</a:t>
            </a:r>
            <a:r>
              <a:rPr lang="en-US" altLang="zh-CN" dirty="0"/>
              <a:t>push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46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课件PPT-颜色编号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785800"/>
            <a:ext cx="5572164" cy="3714776"/>
          </a:xfrm>
          <a:prstGeom prst="rect">
            <a:avLst/>
          </a:prstGeom>
        </p:spPr>
      </p:pic>
      <p:sp>
        <p:nvSpPr>
          <p:cNvPr id="4" name="矩形"/>
          <p:cNvSpPr>
            <a:spLocks/>
          </p:cNvSpPr>
          <p:nvPr/>
        </p:nvSpPr>
        <p:spPr>
          <a:xfrm>
            <a:off x="3500430" y="428610"/>
            <a:ext cx="2339102" cy="523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Times New Roman" charset="0"/>
              </a:rPr>
              <a:t>文字</a:t>
            </a:r>
            <a:r>
              <a:rPr lang="zh-CN" altLang="en-US" sz="2800" b="1" kern="10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颜色编号</a:t>
            </a:r>
            <a:endParaRPr lang="zh-CN" altLang="en-US" sz="2800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18342" y="487458"/>
            <a:ext cx="330731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远程仓库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31406F-9148-4D72-8423-15AE0D7DD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062025"/>
            <a:ext cx="4765554" cy="31649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F9A4B2-786D-4CB5-9436-889B73E9BDD2}"/>
              </a:ext>
            </a:extLst>
          </p:cNvPr>
          <p:cNvSpPr txBox="1"/>
          <p:nvPr/>
        </p:nvSpPr>
        <p:spPr>
          <a:xfrm>
            <a:off x="3333810" y="4471376"/>
            <a:ext cx="20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>
                <a:hlinkClick r:id="rId4"/>
              </a:rPr>
              <a:t>https://github.com/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63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368332" y="1018932"/>
            <a:ext cx="8565279" cy="44627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是一个网站，</a:t>
            </a:r>
            <a:r>
              <a:rPr lang="zh-CN" altLang="en-US" sz="16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开源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及私有软件项目的</a:t>
            </a:r>
            <a:r>
              <a:rPr lang="zh-CN" altLang="en-US" sz="1600" u="sng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托管平台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，因为只支持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作为唯一的版本库格式进行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代码托管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，故名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托管有这么几层含义：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将自己平时写的项目保存到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可以作为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服务器来使用。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温故：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是一个版本控制系统，是一个工具。提供了诸多的一些命令，从而完成版本的控制以及协作开发。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80859" y="339502"/>
            <a:ext cx="3182281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GitHub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是什么？</a:t>
            </a: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7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59474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第一件事情，就是注册账号。</a:t>
            </a:r>
            <a:endParaRPr lang="zh-CN" altLang="en-US" sz="1600" u="none" strike="noStrike" kern="1200" cap="none" spc="0" baseline="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D8FCAF-3527-4C89-93F7-7FD6CEF3A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131590"/>
            <a:ext cx="5400600" cy="35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9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21168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创建版本库</a:t>
            </a: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0D3E17-592D-4E0A-B315-3A9590A83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52" y="998028"/>
            <a:ext cx="6675094" cy="40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107504" y="132931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支持两种加密传输协议：</a:t>
            </a: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  https</a:t>
            </a: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38466" y="444030"/>
            <a:ext cx="146706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38379" y="483518"/>
            <a:ext cx="30315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github-ssh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60" y="127560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协议提交代码时需要配置公钥和秘钥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B649A4-A7BB-4F54-AAC0-CE803260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416" y="1830847"/>
            <a:ext cx="5609524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334683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sym typeface="Calibri" pitchFamily="34" charset="0"/>
              </a:rPr>
              <a:t>配置公钥和秘钥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57798-0542-433F-A2EE-F0F429AA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987575"/>
            <a:ext cx="1296144" cy="20311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6AF597-ACDE-4098-924C-9713E61C6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787774"/>
            <a:ext cx="3263517" cy="2181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807997-AE4D-46B5-86F8-8D051F6A4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5" y="987575"/>
            <a:ext cx="6382703" cy="20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0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58413" y="333687"/>
            <a:ext cx="341632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-https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3DFD1D-604A-4CC1-86FA-039AD96A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37" y="1779662"/>
            <a:ext cx="2880320" cy="3031348"/>
          </a:xfrm>
          <a:prstGeom prst="rect">
            <a:avLst/>
          </a:prstGeom>
        </p:spPr>
      </p:pic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55" y="11548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https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协议提交代码时需要用户名和密码</a:t>
            </a:r>
          </a:p>
        </p:txBody>
      </p:sp>
    </p:spTree>
    <p:extLst>
      <p:ext uri="{BB962C8B-B14F-4D97-AF65-F5344CB8AC3E}">
        <p14:creationId xmlns:p14="http://schemas.microsoft.com/office/powerpoint/2010/main" val="380445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248</Words>
  <Application>Microsoft Office PowerPoint</Application>
  <PresentationFormat>全屏显示(16:9)</PresentationFormat>
  <Paragraphs>62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孟 庆凡</cp:lastModifiedBy>
  <cp:revision>120</cp:revision>
  <dcterms:created xsi:type="dcterms:W3CDTF">2016-04-25T01:54:29Z</dcterms:created>
  <dcterms:modified xsi:type="dcterms:W3CDTF">2018-12-20T01:54:23Z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