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20"/>
  </p:notesMasterIdLst>
  <p:sldIdLst>
    <p:sldId id="275" r:id="rId3"/>
    <p:sldId id="282" r:id="rId4"/>
    <p:sldId id="287" r:id="rId5"/>
    <p:sldId id="303" r:id="rId6"/>
    <p:sldId id="305" r:id="rId7"/>
    <p:sldId id="304" r:id="rId8"/>
    <p:sldId id="290" r:id="rId9"/>
    <p:sldId id="306" r:id="rId10"/>
    <p:sldId id="289" r:id="rId11"/>
    <p:sldId id="294" r:id="rId12"/>
    <p:sldId id="295" r:id="rId13"/>
    <p:sldId id="309" r:id="rId14"/>
    <p:sldId id="288" r:id="rId15"/>
    <p:sldId id="307" r:id="rId16"/>
    <p:sldId id="310" r:id="rId17"/>
    <p:sldId id="308" r:id="rId18"/>
    <p:sldId id="299" r:id="rId1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C94A33"/>
    <a:srgbClr val="212121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1935" autoAdjust="0"/>
  </p:normalViewPr>
  <p:slideViewPr>
    <p:cSldViewPr>
      <p:cViewPr varScale="1">
        <p:scale>
          <a:sx n="90" d="100"/>
          <a:sy n="90" d="100"/>
        </p:scale>
        <p:origin x="900" y="90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2018/12/20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81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578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013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527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098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33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42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1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277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206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351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234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475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032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865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7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AE8E15-8381-4B06-989E-66A608F4AB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87624" cy="37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2FF226-3854-4B01-BCC1-E212D9814AB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1480"/>
            <a:ext cx="1331640" cy="41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BC%80%E6%BA%90/2072066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900460" y="1923678"/>
            <a:ext cx="33906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简介及应用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8874F-65CE-42C1-BEAD-4E67B6191FA4}"/>
              </a:ext>
            </a:extLst>
          </p:cNvPr>
          <p:cNvSpPr txBox="1"/>
          <p:nvPr/>
        </p:nvSpPr>
        <p:spPr>
          <a:xfrm>
            <a:off x="5364088" y="40839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讲师：孟庆凡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3" y="62753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添加远程仓库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289358" y="1707654"/>
            <a:ext cx="8565279" cy="132343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remote add origin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仓库的地址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添加远程仓库地址</a:t>
            </a:r>
            <a:endParaRPr lang="en-US" altLang="zh-CN" sz="200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remote –v  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查看关联的远程仓库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39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5" y="483518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克隆远程仓库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395536" y="1127235"/>
            <a:ext cx="8565279" cy="25237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git clone  </a:t>
            </a:r>
            <a:r>
              <a:rPr lang="zh-CN" altLang="en-US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仓库的地址 </a:t>
            </a:r>
            <a:endParaRPr lang="en-US" altLang="zh-CN" sz="200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git pull origin master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--allow-unrelated-histories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远程代码拉取到本地工作区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push –u origin master 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提交到远程仓库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zh-CN" altLang="en-US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3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710225" y="427327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758C9B9-F3BF-4E37-AE11-015EAD6FFC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7641"/>
              </p:ext>
            </p:extLst>
          </p:nvPr>
        </p:nvGraphicFramePr>
        <p:xfrm>
          <a:off x="2051720" y="1059582"/>
          <a:ext cx="4752528" cy="3876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4" imgW="5590440" imgH="4561560" progId="">
                  <p:embed/>
                </p:oleObj>
              </mc:Choice>
              <mc:Fallback>
                <p:oleObj r:id="rId4" imgW="5590440" imgH="4561560" progId="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758C9B9-F3BF-4E37-AE11-015EAD6FFC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1720" y="1059582"/>
                        <a:ext cx="4752528" cy="3876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699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78721" y="1491630"/>
            <a:ext cx="856527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为什么使用分支？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25" y="427327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EFC72CD9-084D-4474-BB9F-79D9DB9CD824}"/>
              </a:ext>
            </a:extLst>
          </p:cNvPr>
          <p:cNvSpPr>
            <a:spLocks/>
          </p:cNvSpPr>
          <p:nvPr/>
        </p:nvSpPr>
        <p:spPr>
          <a:xfrm>
            <a:off x="395536" y="2417433"/>
            <a:ext cx="8565279" cy="120032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可以创建一个属于自己的分支，别人看不见，在自己的分支上进行开发，等开发完毕，还继续在原来的分支上合并。</a:t>
            </a:r>
          </a:p>
          <a:p>
            <a:pPr lvl="1"/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9889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710225" y="427327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4667EB-CEE9-4ECF-9215-CD5ABCA94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316325"/>
            <a:ext cx="3816424" cy="1979473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EFC72CD9-084D-4474-BB9F-79D9DB9CD824}"/>
              </a:ext>
            </a:extLst>
          </p:cNvPr>
          <p:cNvSpPr>
            <a:spLocks/>
          </p:cNvSpPr>
          <p:nvPr/>
        </p:nvSpPr>
        <p:spPr>
          <a:xfrm>
            <a:off x="578721" y="1300662"/>
            <a:ext cx="856527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分支管理策略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7421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87824" y="494551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分支的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团队协作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389DF5-C4FA-40B9-A1E1-F40246626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686" y="1707654"/>
            <a:ext cx="6180627" cy="266429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7BC57D7-2444-4BBF-B2B9-65F50CA624B3}"/>
              </a:ext>
            </a:extLst>
          </p:cNvPr>
          <p:cNvSpPr/>
          <p:nvPr/>
        </p:nvSpPr>
        <p:spPr>
          <a:xfrm>
            <a:off x="5841700" y="3793522"/>
            <a:ext cx="4572000" cy="11568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提高团队协作开发效率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便于管理维护新功能开发</a:t>
            </a:r>
            <a:endParaRPr lang="en-US" altLang="zh-CN" sz="1600" dirty="0">
              <a:solidFill>
                <a:srgbClr val="1D8D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便于协同开发发布管理</a:t>
            </a:r>
          </a:p>
        </p:txBody>
      </p:sp>
    </p:spTree>
    <p:extLst>
      <p:ext uri="{BB962C8B-B14F-4D97-AF65-F5344CB8AC3E}">
        <p14:creationId xmlns:p14="http://schemas.microsoft.com/office/powerpoint/2010/main" val="330571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133144" y="448620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分支的基本操作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825102-5C26-4825-8D22-274924FDD70B}"/>
              </a:ext>
            </a:extLst>
          </p:cNvPr>
          <p:cNvSpPr txBox="1"/>
          <p:nvPr/>
        </p:nvSpPr>
        <p:spPr>
          <a:xfrm>
            <a:off x="1835696" y="1563638"/>
            <a:ext cx="6258060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创建分支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查看当前分支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切换分支（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checkout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分支的合并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 master + git merge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分支的删除（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 -d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580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771800" y="483518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如何解决代码冲突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A2C5DA-2A31-4857-A48B-85DE2786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776512"/>
            <a:ext cx="5504762" cy="159047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DD097DB-FB4C-4E9E-B395-89BCF48A76BF}"/>
              </a:ext>
            </a:extLst>
          </p:cNvPr>
          <p:cNvSpPr txBox="1"/>
          <p:nvPr/>
        </p:nvSpPr>
        <p:spPr>
          <a:xfrm>
            <a:off x="971600" y="1275606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冲突的代码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04D024-EB4D-4520-A2AA-185851A71D67}"/>
              </a:ext>
            </a:extLst>
          </p:cNvPr>
          <p:cNvSpPr txBox="1"/>
          <p:nvPr/>
        </p:nvSpPr>
        <p:spPr>
          <a:xfrm>
            <a:off x="983380" y="3579862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手动解决冲突文件，再次</a:t>
            </a:r>
            <a:r>
              <a:rPr lang="en-US" altLang="zh-CN" dirty="0"/>
              <a:t>commit</a:t>
            </a:r>
            <a:r>
              <a:rPr lang="zh-CN" altLang="en-US" dirty="0"/>
              <a:t>，然后</a:t>
            </a:r>
            <a:r>
              <a:rPr lang="en-US" altLang="zh-CN" dirty="0"/>
              <a:t>push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46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18342" y="487458"/>
            <a:ext cx="330731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远程仓库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31406F-9148-4D72-8423-15AE0D7DD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062025"/>
            <a:ext cx="4765554" cy="316490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9F9A4B2-786D-4CB5-9436-889B73E9BDD2}"/>
              </a:ext>
            </a:extLst>
          </p:cNvPr>
          <p:cNvSpPr txBox="1"/>
          <p:nvPr/>
        </p:nvSpPr>
        <p:spPr>
          <a:xfrm>
            <a:off x="3333810" y="4471376"/>
            <a:ext cx="205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>
                <a:hlinkClick r:id="rId4"/>
              </a:rPr>
              <a:t>https://github.com/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63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368332" y="1018932"/>
            <a:ext cx="8565279" cy="44627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是一个网站，</a:t>
            </a:r>
            <a:r>
              <a:rPr lang="zh-CN" altLang="en-US" sz="16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开源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及私有软件项目的</a:t>
            </a:r>
            <a:r>
              <a:rPr lang="zh-CN" altLang="en-US" sz="1600" u="sng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托管平台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，因为只支持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作为唯一的版本库格式进行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代码托管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，故名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托管有这么几层含义：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将自己平时写的项目保存到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可以作为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服务器来使用。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温故：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是一个版本控制系统，是一个工具。提供了诸多的一些命令，从而完成版本的控制以及协作开发。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80859" y="339502"/>
            <a:ext cx="3182281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GitHub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是什么？</a:t>
            </a: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7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289360" y="659474"/>
            <a:ext cx="8565279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第一件事情，就是注册账号。</a:t>
            </a:r>
            <a:endParaRPr lang="zh-CN" altLang="en-US" sz="1600" u="none" strike="noStrike" kern="1200" cap="none" spc="0" baseline="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CD8FCAF-3527-4C89-93F7-7FD6CEF3A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131590"/>
            <a:ext cx="5400600" cy="357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9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289360" y="621168"/>
            <a:ext cx="8565279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创建版本库</a:t>
            </a: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0D3E17-592D-4E0A-B315-3A9590A83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52" y="998028"/>
            <a:ext cx="6675094" cy="40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107504" y="1329315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支持两种加密传输协议：</a:t>
            </a:r>
            <a:r>
              <a:rPr lang="en-US" altLang="zh-CN" sz="20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ssh</a:t>
            </a: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  https</a:t>
            </a:r>
            <a:endParaRPr lang="zh-CN" altLang="en-US" sz="2000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838466" y="444030"/>
            <a:ext cx="146706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9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38379" y="483518"/>
            <a:ext cx="30315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github-ssh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289360" y="127560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ssh</a:t>
            </a:r>
            <a:r>
              <a:rPr lang="zh-CN" altLang="en-US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协议提交代码时需要配置公钥和秘钥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B649A4-A7BB-4F54-AAC0-CE8032600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416" y="1830847"/>
            <a:ext cx="5609524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8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87824" y="334683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sym typeface="Calibri" pitchFamily="34" charset="0"/>
              </a:rPr>
              <a:t>配置公钥和秘钥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57798-0542-433F-A2EE-F0F429AA8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1" y="987575"/>
            <a:ext cx="1296144" cy="20311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6AF597-ACDE-4098-924C-9713E61C6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2787774"/>
            <a:ext cx="3263517" cy="21819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9807997-AE4D-46B5-86F8-8D051F6A4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5" y="987575"/>
            <a:ext cx="6382703" cy="20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0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58413" y="333687"/>
            <a:ext cx="341632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-https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83DFD1D-604A-4CC1-86FA-039AD96AB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37" y="1779662"/>
            <a:ext cx="2880320" cy="3031348"/>
          </a:xfrm>
          <a:prstGeom prst="rect">
            <a:avLst/>
          </a:prstGeom>
        </p:spPr>
      </p:pic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289355" y="115485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https</a:t>
            </a:r>
            <a:r>
              <a:rPr lang="zh-CN" altLang="en-US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协议提交代码时需要用户名和密码</a:t>
            </a:r>
          </a:p>
        </p:txBody>
      </p:sp>
    </p:spTree>
    <p:extLst>
      <p:ext uri="{BB962C8B-B14F-4D97-AF65-F5344CB8AC3E}">
        <p14:creationId xmlns:p14="http://schemas.microsoft.com/office/powerpoint/2010/main" val="380445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372</Words>
  <Application>Microsoft Office PowerPoint</Application>
  <PresentationFormat>全屏显示(16:9)</PresentationFormat>
  <Paragraphs>80</Paragraphs>
  <Slides>17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孟 庆凡</cp:lastModifiedBy>
  <cp:revision>133</cp:revision>
  <dcterms:created xsi:type="dcterms:W3CDTF">2016-04-25T01:54:29Z</dcterms:created>
  <dcterms:modified xsi:type="dcterms:W3CDTF">2018-12-20T09:15:35Z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