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75" r:id="rId5"/>
    <p:sldId id="293" r:id="rId6"/>
    <p:sldId id="306" r:id="rId7"/>
    <p:sldId id="329" r:id="rId8"/>
    <p:sldId id="321" r:id="rId9"/>
    <p:sldId id="280" r:id="rId11"/>
    <p:sldId id="322" r:id="rId12"/>
    <p:sldId id="323" r:id="rId13"/>
    <p:sldId id="325" r:id="rId14"/>
    <p:sldId id="324" r:id="rId15"/>
    <p:sldId id="273" r:id="rId16"/>
    <p:sldId id="302" r:id="rId1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41"/>
        <p:guide pos="2904"/>
        <p:guide orient="horz" pos="16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3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0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93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2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0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1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4956810" y="-85725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5158436" y="-641223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5741035" y="-627144"/>
            <a:ext cx="1979930" cy="5181048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4600"/>
              <a:buNone/>
              <a:defRPr sz="45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-854118" y="-414016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-854118" y="9525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796540" y="-857250"/>
            <a:ext cx="7866984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4011614" y="2194878"/>
            <a:ext cx="5438775" cy="71437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27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4011614" y="3026093"/>
            <a:ext cx="5438775" cy="106743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2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-854118" y="-414016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-854070" y="9525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714877" y="9525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-854118" y="-414016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-854070" y="9525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-854075" y="54927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711750" y="9525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711750" y="54927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-1524000" y="-85725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 flipH="1">
            <a:off x="1398905" y="-85725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-854070" y="-414016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-854070" y="9525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714925" y="9525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9047135" y="9525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-854075" y="9525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-854070" y="9525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1925" y="-553441"/>
            <a:ext cx="11607851" cy="6250381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-1231925" y="-553441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>
            <a:off x="1343025" y="1897380"/>
            <a:ext cx="0" cy="152400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>
            <a:off x="7800975" y="1897380"/>
            <a:ext cx="0" cy="152400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889760" y="3192145"/>
            <a:ext cx="5364480" cy="43947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5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889125" y="1590040"/>
            <a:ext cx="536575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6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-1232364" y="-85725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-1231925" y="-553441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-242400" y="39195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-242887" y="130635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-1231925" y="-553441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-1524000" y="-85725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-940800" y="-8685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-937200" y="90675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577200" y="-87312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-1524000" y="-85725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-1524000" y="-85725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-912000" y="-7605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-912000" y="80235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-911225" y="195075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-1524000" y="-554812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-1524000" y="417172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-919200" y="-18765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-919163" y="82395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-930000" y="432315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-1524000" y="-85725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-1524000" y="-85725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-944400" y="-61965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-944400" y="80595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718400" y="80595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-951600" y="395955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729200" y="395595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85725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-1524000" y="9644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-1200" y="48195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-1587" y="300555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5" Type="http://schemas.openxmlformats.org/officeDocument/2006/relationships/theme" Target="../theme/theme3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-854118" y="-41402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-854118" y="10414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-644258" y="549258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2592000" y="549258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7086600" y="549258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-1524000" y="-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tags" Target="../tags/tag150.xml"/><Relationship Id="rId7" Type="http://schemas.openxmlformats.org/officeDocument/2006/relationships/image" Target="../media/image5.png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9771" r="-2091" b="42912"/>
          <a:stretch>
            <a:fillRect/>
          </a:stretch>
        </p:blipFill>
        <p:spPr>
          <a:xfrm>
            <a:off x="7205980" y="71755"/>
            <a:ext cx="1984375" cy="725170"/>
          </a:xfrm>
          <a:prstGeom prst="rect">
            <a:avLst/>
          </a:prstGeom>
        </p:spPr>
      </p:pic>
      <p:sp>
        <p:nvSpPr>
          <p:cNvPr id="2" name="矩形"/>
          <p:cNvSpPr/>
          <p:nvPr/>
        </p:nvSpPr>
        <p:spPr>
          <a:xfrm>
            <a:off x="2784475" y="1618615"/>
            <a:ext cx="3182620" cy="23069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6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掌上书城</a:t>
            </a:r>
            <a:endParaRPr lang="en-US" altLang="zh-CN" sz="36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讲师：孟庆凡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178175" y="1440180"/>
            <a:ext cx="5882005" cy="24301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简易</a:t>
            </a: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排版网页效果 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已登录用户可查看加入书架的书籍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点击书籍可查看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可对加入书架的书籍进行修改删除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接口：查询用户书架接口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57981" y="3535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854710"/>
            <a:ext cx="2244725" cy="3951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204774" y="210338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需求梳理总结</a:t>
            </a:r>
            <a:endParaRPr lang="zh-CN" altLang="en-US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831850"/>
            <a:ext cx="7670800" cy="391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4143304" y="1761643"/>
            <a:ext cx="94488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结束</a:t>
            </a:r>
            <a:endParaRPr lang="zh-CN" altLang="en-US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altLang="en-US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55930" y="990600"/>
            <a:ext cx="8613140" cy="27305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项目背景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随着社会的不断进步，网络的不断发展，越来越多的网上应用相继出现。</a:t>
            </a:r>
            <a:endParaRPr lang="zh-CN" altLang="en-US" sz="1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传统的书店存在着许多弊端，如商品种类太少，经营成本高等。相比之下手机书店成本低，商品种类多；方便用户随时随地阅读；从而开发此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掌上书城</a:t>
            </a:r>
            <a:r>
              <a:rPr lang="zh-CN" altLang="en-US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34335" y="539115"/>
            <a:ext cx="3182620" cy="45942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所用的技术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vue-cli </a:t>
            </a:r>
            <a:r>
              <a:rPr lang="zh-CN" altLang="en-US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项目架构</a:t>
            </a: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vue-router </a:t>
            </a:r>
            <a:r>
              <a:rPr lang="zh-CN" altLang="en-US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项目路由</a:t>
            </a:r>
            <a:endParaRPr lang="en-US" altLang="zh-CN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vuex </a:t>
            </a:r>
            <a:r>
              <a:rPr lang="zh-CN" altLang="en-US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项目状态管理</a:t>
            </a:r>
            <a:endParaRPr lang="zh-CN" altLang="en-US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vant -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endParaRPr lang="en-US" altLang="zh-CN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axios -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异步请求</a:t>
            </a:r>
            <a:endParaRPr lang="en-US" altLang="zh-CN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express - </a:t>
            </a:r>
            <a:r>
              <a:rPr lang="zh-CN" altLang="en-US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后台服务器框架</a:t>
            </a:r>
            <a:endParaRPr lang="en-US" altLang="zh-CN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zh-CN" altLang="en-US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88970" y="532130"/>
            <a:ext cx="3182620" cy="33769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H5  </a:t>
            </a:r>
            <a:r>
              <a:rPr lang="zh-CN" altLang="en-US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  <a:endParaRPr lang="zh-CN" altLang="en-US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 </a:t>
            </a:r>
            <a:r>
              <a:rPr lang="zh-CN" altLang="en-US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后端数据</a:t>
            </a:r>
            <a:endParaRPr lang="zh-CN" altLang="en-US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altLang="zh-CN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ctr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zh-CN" altLang="en-US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1920240"/>
            <a:ext cx="2119630" cy="115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06018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582295" y="766445"/>
            <a:ext cx="8252460" cy="3521710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E4E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1008380" y="1899285"/>
            <a:ext cx="2229485" cy="13436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zh-CN" altLang="en-US" sz="3000" b="1" u="none" strike="noStrike" spc="150" baseline="0" dirty="0" err="1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功能流程图</a:t>
            </a:r>
            <a:endParaRPr lang="zh-CN" altLang="en-US" sz="3000" b="1" u="none" strike="noStrike" spc="150" baseline="0" dirty="0" err="1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val 5"/>
          <p:cNvSpPr/>
          <p:nvPr>
            <p:custDataLst>
              <p:tags r:id="rId4"/>
            </p:custDataLst>
          </p:nvPr>
        </p:nvSpPr>
        <p:spPr>
          <a:xfrm>
            <a:off x="1368425" y="4034155"/>
            <a:ext cx="474345" cy="47434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3238500" y="445770"/>
            <a:ext cx="5394325" cy="425005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4451" b="-4451"/>
          <a:stretch>
            <a:fillRect/>
          </a:stretch>
        </p:blipFill>
        <p:spPr>
          <a:xfrm>
            <a:off x="3279140" y="879475"/>
            <a:ext cx="5302885" cy="303657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184525" y="1600200"/>
            <a:ext cx="5882005" cy="26460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简易排版网页效果 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访问网站默认进入首页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展示广告区内容，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每隔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秒</a:t>
            </a: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导航栏点击切换不同栏目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书籍列表数据展示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接口：广告区接口、书籍列表接口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57981" y="3535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841375"/>
            <a:ext cx="2243455" cy="399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184525" y="1384935"/>
            <a:ext cx="5882005" cy="30765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简易</a:t>
            </a: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排版网页效果 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点击小说进入书籍详情页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展示书籍相关信息包括图片、书名、简介、作者等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点击立即阅读，进入阅读页面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点击加入书架，添加到我的书架中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接口：查看书籍详情接口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57981" y="3535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740"/>
          <a:stretch>
            <a:fillRect/>
          </a:stretch>
        </p:blipFill>
        <p:spPr>
          <a:xfrm>
            <a:off x="462280" y="744220"/>
            <a:ext cx="2386330" cy="415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190875" y="1270953"/>
            <a:ext cx="5882005" cy="28613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简易</a:t>
            </a: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排版网页效果 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访问书架时需要检测当前用户是否登录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已登录，进入书架页面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已登录，进入登录页面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判断当前用户库是否存在该用户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接口：用户登录接口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57981" y="3535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854710"/>
            <a:ext cx="2283460" cy="4047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840105"/>
            <a:ext cx="2283460" cy="406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184525" y="1088073"/>
            <a:ext cx="5882005" cy="28613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简易</a:t>
            </a: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排版网页效果 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未注册用户可以点击注册，进入注册页面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判断当前数据库是否存在注册用户信息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有相同用户名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相同性别 不可以注册成功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注册成功跳转到登录页面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接口：用户注册接口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57981" y="3535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62"/>
          <a:stretch>
            <a:fillRect/>
          </a:stretch>
        </p:blipFill>
        <p:spPr>
          <a:xfrm>
            <a:off x="520700" y="1018540"/>
            <a:ext cx="2265680" cy="367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SUBTYPE" val="q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5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5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5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1、24、25、26、27、30、35、40、43、44、45"/>
</p:tagLst>
</file>

<file path=ppt/tags/tag144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168_1*i*5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LINE_FORE_SCHEMECOLOR_INDEX_BRIGHTNESS" val="0.1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ISCONTENTSTITLE" val="0"/>
  <p:tag name="KSO_WM_UNIT_PRESET_TEXT" val="WPS&#13;极墨产品部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168_1*a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DEFAULT_FONT" val="32;40;4"/>
  <p:tag name="KSO_WM_UNIT_BLOCK" val="0"/>
  <p:tag name="KSO_WM_UNIT_SMARTLAYOUT_COMPRESS_INFO" val="{&#10;    &quot;id&quot;: &quot;2020-04-14T22:29:14&quot;,&#10;    &quot;max&quot;: 0,&#10;    &quot;parentMax&quot;: {&#10;        &quot;max&quot;: 8.9533070866141742&#10;    },&#10;    &quot;topChanged&quot;: 0&#10;}&#10;"/>
  <p:tag name="KSO_WM_UNIT_TEXT_FILL_FORE_SCHEMECOLOR_INDEX_BRIGHTNESS" val="0.15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168_1*i*3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FILL_FORE_SCHEMECOLOR_INDEX_BRIGHTNESS" val="0.15"/>
  <p:tag name="KSO_WM_UNIT_FILL_FORE_SCHEMECOLOR_INDEX" val="13"/>
  <p:tag name="KSO_WM_UNIT_FILL_TYPE" val="1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168_1*i*6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49.xml><?xml version="1.0" encoding="utf-8"?>
<p:tagLst xmlns:p="http://schemas.openxmlformats.org/presentationml/2006/main">
  <p:tag name="KSO_WM_UNIT_VALUE" val="1482*148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168_1*d*1"/>
  <p:tag name="KSO_WM_TEMPLATE_CATEGORY" val="diagram"/>
  <p:tag name="KSO_WM_TEMPLATE_INDEX" val="20203168"/>
  <p:tag name="KSO_WM_UNIT_SUPPORT_UNIT_TYPE" val="[&quot;all&quot;]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USER_VIEWPORT" val="{&quot;height&quot;:8408.6488188976382,&quot;width&quot;:8408.6488188976382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4117.1149606299214,&quot;width&quot;:7612.8460016738973}"/>
  <p:tag name="KSO_WM_UNIT_PLACING_PICTURE_INFO" val="{&quot;code&quot;:&quot;&quot;,&quot;full_picture&quot;:true,&quot;last_crop_picture&quot;:&quot;[1]&quot;,&quot;scheme&quot;:&quot;1-1&quot;,&quot;spacing&quot;:5}"/>
  <p:tag name="KSO_WM_UNIT_PLACING_PICTURE" val="150926.901"/>
  <p:tag name="REFSHAPE" val="539767460"/>
  <p:tag name="KSO_WM_UNIT_PICTURE_CLIP_FLAG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diagram2020316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3168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4-14T22:29:14&quot;,&#10;    &quot;maxSize&quot;: {&#10;        &quot;size1&quot;: 49.399999999999999&#10;    },&#10;    &quot;minSize&quot;: {&#10;        &quot;size1&quot;: 32.200000000000003&#10;    },&#10;    &quot;normalSize&quot;: {&#10;        &quot;size1&quot;: 36.540625000000013&#10;    },&#10;    &quot;subLayout&quot;: [&#10;        {&#10;            &quot;id&quot;: &quot;2020-04-14T22:29:14&quot;,&#10;            &quot;margin&quot;: {&#10;                &quot;bottom&quot;: 6,&#10;                &quot;left&quot;: 5.9000000953674316,&#10;                &quot;right&quot;: 0.026000002399086952,&#10;                &quot;top&quot;: 6&#10;            },&#10;            &quot;type&quot;: 0&#10;        },&#10;        {&#10;            &quot;horizontalAlign&quot;: 0,&#10;            &quot;id&quot;: &quot;2020-04-14T22:29:14&quot;,&#10;            &quot;margin&quot;: {&#10;                &quot;bottom&quot;: 2.119999885559082,&#10;                &quot;left&quot;: 1.628000020980835,&#10;                &quot;right&quot;: 3.5699999332427979,&#10;                &quot;top&quot;: 2.119999885559082&#10;            },&#10;            &quot;type&quot;: 0,&#10;            &quot;verticalAlign&quot;: 1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F8F7F5"/>
      </a:dk2>
      <a:lt2>
        <a:srgbClr val="FFFFFF"/>
      </a:lt2>
      <a:accent1>
        <a:srgbClr val="A28268"/>
      </a:accent1>
      <a:accent2>
        <a:srgbClr val="96886D"/>
      </a:accent2>
      <a:accent3>
        <a:srgbClr val="8B8F72"/>
      </a:accent3>
      <a:accent4>
        <a:srgbClr val="7F9578"/>
      </a:accent4>
      <a:accent5>
        <a:srgbClr val="749C7D"/>
      </a:accent5>
      <a:accent6>
        <a:srgbClr val="68A282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618</Words>
  <Application>WPS 演示</Application>
  <PresentationFormat>全屏显示(16:9)</PresentationFormat>
  <Paragraphs>116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微软雅黑</vt:lpstr>
      <vt:lpstr>汉仪旗黑-85S</vt:lpstr>
      <vt:lpstr>黑体</vt:lpstr>
      <vt:lpstr>Segoe UI</vt:lpstr>
      <vt:lpstr>Arial Unicode MS</vt:lpstr>
      <vt:lpstr>讲师ppt模板20141215</vt:lpstr>
      <vt:lpstr>讲师ppt模板20141215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mz</cp:lastModifiedBy>
  <cp:revision>150</cp:revision>
  <dcterms:created xsi:type="dcterms:W3CDTF">2016-04-25T01:54:00Z</dcterms:created>
  <dcterms:modified xsi:type="dcterms:W3CDTF">2020-04-16T02:36:28Z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