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9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9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3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054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4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175C4-104F-4A64-AAD9-44AB60AB2F3F}" type="datetimeFigureOut">
              <a:rPr lang="en-GB" smtClean="0"/>
              <a:t>12/04/2017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ECC33-1222-43C5-8E04-3BFC7E19C9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America&amp;#39;s Space Futures: Defining Goals for Space Expl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1412776"/>
            <a:ext cx="9039225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11560" y="332656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b="1" dirty="0" smtClean="0"/>
              <a:t>SPACE FREIGHT</a:t>
            </a:r>
          </a:p>
          <a:p>
            <a:pPr algn="ctr"/>
            <a:r>
              <a:rPr lang="nl-NL" sz="2000" b="1" dirty="0" smtClean="0"/>
              <a:t>Nik, Lennert en Joosje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6790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Opzet presentatie</a:t>
            </a:r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smtClean="0"/>
              <a:t>Uitleg van de case</a:t>
            </a:r>
          </a:p>
          <a:p>
            <a:r>
              <a:rPr lang="nl-NL" sz="2400" dirty="0" smtClean="0"/>
              <a:t>Vraagstuk a: verdeling zonder inhoudsrestrictie</a:t>
            </a:r>
          </a:p>
          <a:p>
            <a:r>
              <a:rPr lang="nl-NL" sz="2400" dirty="0" smtClean="0"/>
              <a:t>Bepaling state </a:t>
            </a:r>
            <a:r>
              <a:rPr lang="nl-NL" sz="2400" dirty="0" err="1" smtClean="0"/>
              <a:t>space</a:t>
            </a:r>
            <a:r>
              <a:rPr lang="nl-NL" sz="2400" dirty="0" smtClean="0"/>
              <a:t> bij cargo list 1</a:t>
            </a:r>
          </a:p>
          <a:p>
            <a:r>
              <a:rPr lang="nl-NL" sz="2400" dirty="0" smtClean="0"/>
              <a:t>Next: constructief algoritme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050" name="Picture 2" descr="Afbeeldingsresultaat voor i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4593094" cy="26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4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b="1" dirty="0" smtClean="0"/>
              <a:t>Uitleg Case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400" dirty="0" smtClean="0"/>
              <a:t>Hoe kan de cargo optimaal verdeeld worden over de vier </a:t>
            </a:r>
            <a:r>
              <a:rPr lang="nl-NL" sz="2400" dirty="0" err="1" smtClean="0"/>
              <a:t>spacecrafts</a:t>
            </a:r>
            <a:r>
              <a:rPr lang="nl-NL" sz="2400" dirty="0" smtClean="0"/>
              <a:t>, dat wil zeggen zodat alles/ zoveel mogelijk meekan? </a:t>
            </a:r>
            <a:endParaRPr lang="en-GB" dirty="0"/>
          </a:p>
        </p:txBody>
      </p:sp>
      <p:pic>
        <p:nvPicPr>
          <p:cNvPr id="3076" name="Picture 4" descr="Afbeeldingsresultaat voor suitcase packin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24" y="3356992"/>
            <a:ext cx="5734923" cy="32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1538"/>
              </p:ext>
            </p:extLst>
          </p:nvPr>
        </p:nvGraphicFramePr>
        <p:xfrm>
          <a:off x="2960026" y="1705080"/>
          <a:ext cx="5080125" cy="1368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8482"/>
                <a:gridCol w="636674"/>
                <a:gridCol w="2241621"/>
                <a:gridCol w="636674"/>
                <a:gridCol w="636674"/>
              </a:tblGrid>
              <a:tr h="44133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Spacecraft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Land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 err="1">
                          <a:effectLst/>
                        </a:rPr>
                        <a:t>Organisatie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Payload (</a:t>
                      </a:r>
                      <a:r>
                        <a:rPr lang="en-GB" sz="1100" b="1" u="none" strike="noStrike" dirty="0" err="1">
                          <a:effectLst/>
                        </a:rPr>
                        <a:t>kgs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Payload (m</a:t>
                      </a:r>
                      <a:r>
                        <a:rPr lang="en-GB" sz="1100" b="1" u="none" strike="noStrike" baseline="30000" dirty="0">
                          <a:effectLst/>
                        </a:rPr>
                        <a:t>3</a:t>
                      </a:r>
                      <a:r>
                        <a:rPr lang="en-GB" sz="1100" b="1" u="none" strike="noStrike" dirty="0">
                          <a:effectLst/>
                        </a:rPr>
                        <a:t>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133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Cygnus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Nasa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18,9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3538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Verne ATV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Europe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2300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13,1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2802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 dirty="0">
                          <a:effectLst/>
                        </a:rPr>
                        <a:t>Progress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Russia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Russian Federal Space Agency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7,6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  <a:tr h="250092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Kounotori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Japan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Japan Aerospace Exploration Agency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1" r="85247" b="11209"/>
          <a:stretch/>
        </p:blipFill>
        <p:spPr bwMode="auto">
          <a:xfrm>
            <a:off x="683568" y="1650208"/>
            <a:ext cx="1841827" cy="470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9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sz="3600" b="1" dirty="0" smtClean="0"/>
              <a:t>A: verdeling zonder inhoudsrestrictie</a:t>
            </a:r>
            <a:r>
              <a:rPr lang="nl-NL" sz="3600" dirty="0" smtClean="0"/>
              <a:t/>
            </a:r>
            <a:br>
              <a:rPr lang="nl-NL" sz="3600" dirty="0" smtClean="0"/>
            </a:br>
            <a:r>
              <a:rPr lang="nl-NL" sz="2400" dirty="0" smtClean="0"/>
              <a:t>99 cargo-items, vier </a:t>
            </a:r>
            <a:r>
              <a:rPr lang="nl-NL" sz="2400" dirty="0" err="1" smtClean="0"/>
              <a:t>spacecrafts</a:t>
            </a:r>
            <a:r>
              <a:rPr lang="nl-NL" sz="3200" dirty="0" smtClean="0"/>
              <a:t/>
            </a:r>
            <a:br>
              <a:rPr lang="nl-NL" sz="3200" dirty="0" smtClean="0"/>
            </a:br>
            <a:endParaRPr lang="en-GB" sz="3600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34127"/>
              </p:ext>
            </p:extLst>
          </p:nvPr>
        </p:nvGraphicFramePr>
        <p:xfrm>
          <a:off x="1993704" y="3274696"/>
          <a:ext cx="4798143" cy="1828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983"/>
                <a:gridCol w="1038404"/>
                <a:gridCol w="859369"/>
                <a:gridCol w="1110018"/>
                <a:gridCol w="859369"/>
              </a:tblGrid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b="1" u="none" strike="noStrike" dirty="0">
                          <a:effectLst/>
                        </a:rPr>
                        <a:t>Spacecraft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kg available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kg used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m3 available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1" u="none" strike="noStrike" dirty="0">
                          <a:effectLst/>
                        </a:rPr>
                        <a:t>m3 used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Cygnus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2000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1999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18,9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10,14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Verne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2300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2298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13,1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14,6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>
                          <a:effectLst/>
                        </a:rPr>
                        <a:t>Progress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2400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2400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7,6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14,99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  <a:tr h="365705">
                <a:tc>
                  <a:txBody>
                    <a:bodyPr/>
                    <a:lstStyle/>
                    <a:p>
                      <a:pPr algn="l" fontAlgn="b"/>
                      <a:r>
                        <a:rPr lang="en-GB" sz="1500" u="none" strike="noStrike" dirty="0" err="1">
                          <a:effectLst/>
                        </a:rPr>
                        <a:t>Kounotori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5200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5198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>
                          <a:effectLst/>
                        </a:rPr>
                        <a:t>14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500" u="none" strike="noStrike" dirty="0">
                          <a:effectLst/>
                        </a:rPr>
                        <a:t>32,32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1849688" y="1772816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Vraagstuk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Aanpak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Uitkomst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Problematiek?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64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State Space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sz="2200" dirty="0" smtClean="0"/>
              <a:t>Bij vier </a:t>
            </a:r>
            <a:r>
              <a:rPr lang="nl-NL" sz="2200" dirty="0" err="1" smtClean="0"/>
              <a:t>spacecrafts</a:t>
            </a:r>
            <a:r>
              <a:rPr lang="nl-NL" sz="2200" dirty="0" smtClean="0"/>
              <a:t> en 99 cargo-items</a:t>
            </a:r>
            <a:endParaRPr lang="en-GB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l-NL" sz="2200" dirty="0" smtClean="0"/>
                  <a:t>Hoeveel mogelijkheden zijn er om n ballen over k dozen te verdelen?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2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2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nl-NL" sz="22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nl-NL" sz="22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nl-NL" sz="2200" b="0" i="1" smtClean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nl-NL" sz="2200" dirty="0" smtClean="0"/>
              </a:p>
              <a:p>
                <a:r>
                  <a:rPr lang="nl-NL" sz="2200" dirty="0" smtClean="0"/>
                  <a:t>n=99, k=4 -&gt; 171.700 oplossingen</a:t>
                </a:r>
              </a:p>
              <a:p>
                <a:r>
                  <a:rPr lang="nl-NL" sz="2200" dirty="0" err="1" smtClean="0"/>
                  <a:t>Statespace</a:t>
                </a:r>
                <a:r>
                  <a:rPr lang="nl-NL" sz="2200" dirty="0" smtClean="0"/>
                  <a:t> = 171.700</a:t>
                </a:r>
                <a:endParaRPr lang="en-GB" sz="2200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8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b="1" dirty="0" smtClean="0"/>
              <a:t>Constructief algoritme</a:t>
            </a:r>
            <a:br>
              <a:rPr lang="nl-NL" sz="3600" b="1" dirty="0" smtClean="0"/>
            </a:br>
            <a:r>
              <a:rPr lang="nl-NL" sz="2200" dirty="0" smtClean="0"/>
              <a:t>Verdeling cargolist 1 met inhoud- en </a:t>
            </a:r>
            <a:r>
              <a:rPr lang="nl-NL" sz="2200" dirty="0" err="1" smtClean="0"/>
              <a:t>gewichtrestrictie</a:t>
            </a:r>
            <a:endParaRPr lang="en-GB" sz="3600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NL" sz="2400" dirty="0" err="1" smtClean="0"/>
              <a:t>Breath</a:t>
            </a:r>
            <a:r>
              <a:rPr lang="nl-NL" sz="2400" dirty="0" smtClean="0"/>
              <a:t> first of </a:t>
            </a:r>
            <a:r>
              <a:rPr lang="en-GB" sz="2400" smtClean="0"/>
              <a:t>depth first?</a:t>
            </a:r>
            <a:endParaRPr lang="en-GB" sz="2400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endParaRPr lang="nl-NL" dirty="0" smtClean="0"/>
          </a:p>
        </p:txBody>
      </p:sp>
      <p:pic>
        <p:nvPicPr>
          <p:cNvPr id="5122" name="Picture 2" descr="Afbeeldingsresultaat voor satellite i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4"/>
          <a:stretch/>
        </p:blipFill>
        <p:spPr bwMode="auto">
          <a:xfrm>
            <a:off x="1475656" y="2276872"/>
            <a:ext cx="6096000" cy="40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152</Words>
  <Application>Microsoft Office PowerPoint</Application>
  <PresentationFormat>Diavoorstelling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PowerPoint-presentatie</vt:lpstr>
      <vt:lpstr>Opzet presentatie</vt:lpstr>
      <vt:lpstr>Uitleg Case Hoe kan de cargo optimaal verdeeld worden over de vier spacecrafts, dat wil zeggen zodat alles/ zoveel mogelijk meekan? </vt:lpstr>
      <vt:lpstr>A: verdeling zonder inhoudsrestrictie 99 cargo-items, vier spacecrafts </vt:lpstr>
      <vt:lpstr>State Space Bij vier spacecrafts en 99 cargo-items</vt:lpstr>
      <vt:lpstr>Constructief algoritme Verdeling cargolist 1 met inhoud- en gewichtrestrictie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Joosje Goedhart</dc:creator>
  <cp:lastModifiedBy>Joosje Goedhart</cp:lastModifiedBy>
  <cp:revision>11</cp:revision>
  <dcterms:created xsi:type="dcterms:W3CDTF">2017-04-12T12:42:22Z</dcterms:created>
  <dcterms:modified xsi:type="dcterms:W3CDTF">2017-04-12T13:51:21Z</dcterms:modified>
</cp:coreProperties>
</file>