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5" r:id="rId3"/>
    <p:sldId id="276" r:id="rId4"/>
    <p:sldId id="277" r:id="rId5"/>
    <p:sldId id="27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94" d="100"/>
          <a:sy n="94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703B-8AD7-8544-B9DB-471AE7591F6E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36FB-F9E6-BF43-AD05-C73E8687C5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75C4-104F-4A64-AAD9-44AB60AB2F3F}" type="datetimeFigureOut">
              <a:rPr lang="en-GB" smtClean="0"/>
              <a:t>01/06/17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Onderdeel</a:t>
            </a:r>
            <a:r>
              <a:rPr lang="en-US" b="1" dirty="0" smtClean="0"/>
              <a:t> 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Nieuwe</a:t>
            </a:r>
            <a:r>
              <a:rPr lang="en-US" sz="2000" dirty="0" smtClean="0"/>
              <a:t> </a:t>
            </a:r>
            <a:r>
              <a:rPr lang="en-US" sz="2000" dirty="0" err="1" smtClean="0"/>
              <a:t>situatie</a:t>
            </a:r>
            <a:r>
              <a:rPr lang="en-US" sz="2000" dirty="0" smtClean="0"/>
              <a:t>:</a:t>
            </a:r>
            <a:endParaRPr lang="nl-NL" sz="2000" dirty="0" smtClean="0"/>
          </a:p>
          <a:p>
            <a:pPr marL="0" indent="0">
              <a:buNone/>
            </a:pPr>
            <a:r>
              <a:rPr lang="nl-NL" sz="1600" dirty="0" smtClean="0"/>
              <a:t>- 4 naar 6 schepen</a:t>
            </a:r>
          </a:p>
          <a:p>
            <a:pPr marL="0" indent="0">
              <a:buNone/>
            </a:pPr>
            <a:r>
              <a:rPr lang="nl-NL" sz="1600" dirty="0" smtClean="0"/>
              <a:t>- Transportvloot samenstellen</a:t>
            </a:r>
          </a:p>
          <a:p>
            <a:pPr marL="0" indent="0">
              <a:buNone/>
            </a:pPr>
            <a:r>
              <a:rPr lang="nl-NL" sz="1600" dirty="0" smtClean="0"/>
              <a:t>- Extra restrictie (maximale verschil is 1)</a:t>
            </a:r>
          </a:p>
          <a:p>
            <a:endParaRPr lang="nl-NL" sz="2000" dirty="0" smtClean="0"/>
          </a:p>
          <a:p>
            <a:pPr marL="0" indent="0">
              <a:buNone/>
            </a:pPr>
            <a:r>
              <a:rPr lang="nl-NL" sz="2000" dirty="0" err="1" smtClean="0"/>
              <a:t>Scorenfunctie</a:t>
            </a:r>
            <a:r>
              <a:rPr lang="nl-NL" sz="2000" dirty="0" smtClean="0"/>
              <a:t>:</a:t>
            </a:r>
          </a:p>
          <a:p>
            <a:pPr marL="0" indent="0">
              <a:buNone/>
            </a:pPr>
            <a:r>
              <a:rPr lang="nl-NL" sz="1600" dirty="0" smtClean="0"/>
              <a:t>- Percentage gevuld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Startconfiguratie:</a:t>
            </a:r>
          </a:p>
          <a:p>
            <a:pPr marL="0" indent="0">
              <a:buNone/>
            </a:pPr>
            <a:r>
              <a:rPr lang="nl-NL" sz="1700" dirty="0" smtClean="0"/>
              <a:t>- </a:t>
            </a:r>
            <a:r>
              <a:rPr lang="nl-NL" sz="1700" dirty="0" err="1" smtClean="0"/>
              <a:t>Cygnus</a:t>
            </a:r>
            <a:r>
              <a:rPr lang="nl-NL" sz="1700" dirty="0" smtClean="0"/>
              <a:t> en Dragon</a:t>
            </a:r>
          </a:p>
          <a:p>
            <a:pPr marL="0" indent="0">
              <a:buNone/>
            </a:pPr>
            <a:r>
              <a:rPr lang="nl-NL" sz="1700" dirty="0" smtClean="0"/>
              <a:t>- Alleen </a:t>
            </a:r>
            <a:r>
              <a:rPr lang="nl-NL" sz="1700" dirty="0" err="1" smtClean="0"/>
              <a:t>Cygnus</a:t>
            </a:r>
            <a:endParaRPr lang="nl-NL" sz="1700" dirty="0" smtClean="0"/>
          </a:p>
          <a:p>
            <a:pPr marL="0" indent="0">
              <a:buNone/>
            </a:pPr>
            <a:r>
              <a:rPr lang="nl-NL" sz="1700" dirty="0" smtClean="0"/>
              <a:t>- Alleen Dragon</a:t>
            </a:r>
            <a:endParaRPr lang="nl-NL" sz="17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Algoritme:</a:t>
            </a:r>
          </a:p>
          <a:p>
            <a:pPr marL="0" indent="0">
              <a:buNone/>
            </a:pPr>
            <a:r>
              <a:rPr lang="nl-NL" sz="1600" dirty="0" smtClean="0"/>
              <a:t>- </a:t>
            </a:r>
            <a:r>
              <a:rPr lang="nl-NL" sz="1600" dirty="0" err="1" smtClean="0"/>
              <a:t>Greedy</a:t>
            </a:r>
            <a:r>
              <a:rPr lang="nl-NL" sz="1600" dirty="0" smtClean="0"/>
              <a:t> &amp; </a:t>
            </a:r>
            <a:r>
              <a:rPr lang="nl-NL" sz="1600" dirty="0" err="1" smtClean="0"/>
              <a:t>Hillclimbing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/>
              <a:t>- </a:t>
            </a:r>
            <a:r>
              <a:rPr lang="nl-NL" sz="1600" dirty="0" err="1" smtClean="0"/>
              <a:t>Greedy</a:t>
            </a:r>
            <a:r>
              <a:rPr lang="nl-NL" sz="1600" dirty="0" smtClean="0"/>
              <a:t> &amp; </a:t>
            </a:r>
            <a:r>
              <a:rPr lang="nl-NL" sz="1600" dirty="0" err="1" smtClean="0"/>
              <a:t>Annealing</a:t>
            </a:r>
            <a:endParaRPr lang="nl-NL" sz="1600" dirty="0"/>
          </a:p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/>
              <a:t>Extra </a:t>
            </a:r>
            <a:r>
              <a:rPr lang="nl-NL" sz="1600" dirty="0" err="1" smtClean="0"/>
              <a:t>Greedy</a:t>
            </a:r>
            <a:endParaRPr lang="nl-NL" sz="1600" dirty="0" smtClean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90212"/>
              </p:ext>
            </p:extLst>
          </p:nvPr>
        </p:nvGraphicFramePr>
        <p:xfrm>
          <a:off x="2915816" y="3068960"/>
          <a:ext cx="5688632" cy="1296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163"/>
                <a:gridCol w="1083542"/>
                <a:gridCol w="1431791"/>
                <a:gridCol w="1593136"/>
              </a:tblGrid>
              <a:tr h="369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Spacecraft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Land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 smtClean="0">
                          <a:effectLst/>
                        </a:rPr>
                        <a:t>Gewicht</a:t>
                      </a:r>
                      <a:r>
                        <a:rPr lang="en-GB" sz="1200" b="1" u="none" strike="noStrike" dirty="0" smtClean="0">
                          <a:effectLst/>
                        </a:rPr>
                        <a:t> (kg)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 smtClean="0">
                          <a:effectLst/>
                        </a:rPr>
                        <a:t>Omvang</a:t>
                      </a:r>
                      <a:r>
                        <a:rPr lang="en-GB" sz="1200" b="1" u="none" strike="noStrike" dirty="0" smtClean="0">
                          <a:effectLst/>
                        </a:rPr>
                        <a:t> (m</a:t>
                      </a:r>
                      <a:r>
                        <a:rPr lang="en-GB" sz="1200" b="1" u="none" strike="noStrike" baseline="30000" dirty="0" smtClean="0">
                          <a:effectLst/>
                        </a:rPr>
                        <a:t>3</a:t>
                      </a:r>
                      <a:r>
                        <a:rPr lang="en-GB" sz="1200" b="1" u="none" strike="noStrike" dirty="0">
                          <a:effectLst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33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Cygnus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USA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18,9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538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Verne ATV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Europe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2300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13,1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Progress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Russia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2400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7,6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0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Kounotori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Japan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5200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3661653" y="4755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50789"/>
              </p:ext>
            </p:extLst>
          </p:nvPr>
        </p:nvGraphicFramePr>
        <p:xfrm>
          <a:off x="2915816" y="4581128"/>
          <a:ext cx="5688632" cy="46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163"/>
                <a:gridCol w="1083542"/>
                <a:gridCol w="1431791"/>
                <a:gridCol w="1593136"/>
              </a:tblGrid>
              <a:tr h="2133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TianZhou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0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Kounotori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96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Resultaat D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Dragon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Cygnus</a:t>
            </a:r>
            <a:endParaRPr lang="nl-NL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67019"/>
              </p:ext>
            </p:extLst>
          </p:nvPr>
        </p:nvGraphicFramePr>
        <p:xfrm>
          <a:off x="1187624" y="2204864"/>
          <a:ext cx="6408712" cy="148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4356"/>
                <a:gridCol w="3204356"/>
              </a:tblGrid>
              <a:tr h="6607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Configuratie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Cargo=m3, Spacecraft=m3, 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Algoritme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=greedy-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Hillclimbing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leftover=4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8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 kg: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0.799757798165 %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40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200" u="none" strike="noStrike" baseline="0" dirty="0" err="1" smtClean="0">
                          <a:effectLst/>
                        </a:rPr>
                        <a:t>kubieke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meter:</a:t>
                      </a:r>
                      <a:endParaRPr lang="en-GB" sz="1200" u="none" strike="noStrike" dirty="0" smtClean="0">
                        <a:effectLst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0.87030559734 %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10890"/>
              </p:ext>
            </p:extLst>
          </p:nvPr>
        </p:nvGraphicFramePr>
        <p:xfrm>
          <a:off x="1187624" y="4653136"/>
          <a:ext cx="6408712" cy="148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4356"/>
                <a:gridCol w="3204356"/>
              </a:tblGrid>
              <a:tr h="6607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Configuratie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Cargo=kg, Spacecraft=m3, 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Algoritme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=greedy-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Hillclimbing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/annealing, leftover=4/5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8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 kg: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0.735269905533 %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40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200" u="none" strike="noStrike" baseline="0" dirty="0" err="1" smtClean="0">
                          <a:effectLst/>
                        </a:rPr>
                        <a:t>kubieke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meter:</a:t>
                      </a:r>
                      <a:endParaRPr lang="en-GB" sz="1200" u="none" strike="noStrike" dirty="0" smtClean="0">
                        <a:effectLst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0.984579489476 %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0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Onderdeel 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Nieuwe</a:t>
            </a:r>
            <a:r>
              <a:rPr lang="en-US" sz="2000" dirty="0"/>
              <a:t> </a:t>
            </a:r>
            <a:r>
              <a:rPr lang="en-US" sz="2000" dirty="0" err="1"/>
              <a:t>situatie</a:t>
            </a:r>
            <a:r>
              <a:rPr lang="en-US" sz="2000" dirty="0"/>
              <a:t>:</a:t>
            </a:r>
            <a:endParaRPr lang="nl-NL" sz="2000" dirty="0"/>
          </a:p>
          <a:p>
            <a:pPr marL="0" indent="0">
              <a:buNone/>
            </a:pPr>
            <a:r>
              <a:rPr lang="nl-NL" sz="1600" dirty="0" smtClean="0"/>
              <a:t>- Zonder de restrictie</a:t>
            </a:r>
          </a:p>
          <a:p>
            <a:pPr marL="0" indent="0">
              <a:buNone/>
            </a:pPr>
            <a:r>
              <a:rPr lang="nl-NL" sz="1600" dirty="0" smtClean="0"/>
              <a:t>- Rest hetzelfde als D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2000" dirty="0" smtClean="0"/>
              <a:t>Startconfiguratie:</a:t>
            </a:r>
            <a:endParaRPr lang="nl-NL" sz="2000" dirty="0"/>
          </a:p>
          <a:p>
            <a:pPr marL="0" indent="0">
              <a:buNone/>
            </a:pPr>
            <a:r>
              <a:rPr lang="nl-NL" sz="1600" dirty="0" smtClean="0"/>
              <a:t>- 6 keer 1 schip</a:t>
            </a:r>
          </a:p>
          <a:p>
            <a:pPr marL="0" indent="0">
              <a:buNone/>
            </a:pPr>
            <a:r>
              <a:rPr lang="nl-NL" sz="1600" dirty="0" smtClean="0"/>
              <a:t>- 1 keer meest gevulde schip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2000" dirty="0"/>
              <a:t>Algoritme:</a:t>
            </a:r>
          </a:p>
          <a:p>
            <a:pPr marL="0" indent="0">
              <a:buNone/>
            </a:pPr>
            <a:r>
              <a:rPr lang="nl-NL" sz="1600" dirty="0"/>
              <a:t>- </a:t>
            </a:r>
            <a:r>
              <a:rPr lang="nl-NL" sz="1600" dirty="0" err="1"/>
              <a:t>Greedy</a:t>
            </a:r>
            <a:r>
              <a:rPr lang="nl-NL" sz="1600" dirty="0"/>
              <a:t> &amp; </a:t>
            </a:r>
            <a:r>
              <a:rPr lang="nl-NL" sz="1600" dirty="0" err="1" smtClean="0"/>
              <a:t>Hillclimbing</a:t>
            </a:r>
            <a:r>
              <a:rPr lang="nl-NL" sz="1600" dirty="0" smtClean="0"/>
              <a:t> &amp; </a:t>
            </a:r>
            <a:r>
              <a:rPr lang="nl-NL" sz="1600" dirty="0" err="1" smtClean="0"/>
              <a:t>Greedy</a:t>
            </a:r>
            <a:endParaRPr lang="nl-NL" sz="1600" dirty="0"/>
          </a:p>
          <a:p>
            <a:pPr marL="0" indent="0">
              <a:buNone/>
            </a:pPr>
            <a:r>
              <a:rPr lang="nl-NL" sz="1600" dirty="0"/>
              <a:t>- </a:t>
            </a:r>
            <a:r>
              <a:rPr lang="nl-NL" sz="1600" dirty="0" err="1"/>
              <a:t>Greedy</a:t>
            </a:r>
            <a:r>
              <a:rPr lang="nl-NL" sz="1600" dirty="0"/>
              <a:t> &amp; </a:t>
            </a:r>
            <a:r>
              <a:rPr lang="nl-NL" sz="1600" dirty="0" err="1" smtClean="0"/>
              <a:t>Annealing</a:t>
            </a:r>
            <a:r>
              <a:rPr lang="nl-NL" sz="1600" dirty="0" smtClean="0"/>
              <a:t> &amp; </a:t>
            </a:r>
            <a:r>
              <a:rPr lang="nl-NL" sz="1600" dirty="0" err="1" smtClean="0"/>
              <a:t>Greedy</a:t>
            </a: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24224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Resultaat 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Cygnus</a:t>
            </a:r>
            <a:r>
              <a:rPr lang="nl-NL" dirty="0" smtClean="0"/>
              <a:t> (D)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Verne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03305"/>
              </p:ext>
            </p:extLst>
          </p:nvPr>
        </p:nvGraphicFramePr>
        <p:xfrm>
          <a:off x="1187624" y="2204864"/>
          <a:ext cx="6408712" cy="148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4356"/>
                <a:gridCol w="3204356"/>
              </a:tblGrid>
              <a:tr h="6607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Configuratie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Cargo=kg, Spacecraft=m3, 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Algoritme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=greedy-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Hillclimbing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/annealing, leftover=4/5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8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 kg: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0.735269905533 %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40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200" u="none" strike="noStrike" baseline="0" dirty="0" err="1" smtClean="0">
                          <a:effectLst/>
                        </a:rPr>
                        <a:t>kubieke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meter:</a:t>
                      </a:r>
                      <a:endParaRPr lang="en-GB" sz="1200" u="none" strike="noStrike" dirty="0" smtClean="0">
                        <a:effectLst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0.984579489476 %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77787"/>
              </p:ext>
            </p:extLst>
          </p:nvPr>
        </p:nvGraphicFramePr>
        <p:xfrm>
          <a:off x="1187624" y="4509120"/>
          <a:ext cx="6408712" cy="148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4356"/>
                <a:gridCol w="3204356"/>
              </a:tblGrid>
              <a:tr h="6607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Configuratie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Cargo=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kg, 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Algoritme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=greedy-</a:t>
                      </a:r>
                      <a:r>
                        <a:rPr lang="en-GB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Hillclimbing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leftover=</a:t>
                      </a:r>
                      <a:r>
                        <a:rPr lang="en-GB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87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 kg: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 0.957110232762 %    </a:t>
                      </a:r>
                      <a:endParaRPr lang="nl-NL" sz="1200" dirty="0"/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40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Percentage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200" u="none" strike="noStrike" baseline="0" dirty="0" err="1" smtClean="0">
                          <a:effectLst/>
                        </a:rPr>
                        <a:t>kubieke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meter:</a:t>
                      </a:r>
                      <a:endParaRPr lang="en-GB" sz="1200" u="none" strike="noStrike" dirty="0" smtClean="0">
                        <a:effectLst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smtClean="0"/>
                        <a:t>0.847623562882 </a:t>
                      </a:r>
                      <a:r>
                        <a:rPr lang="nl-NL" sz="1200" dirty="0" smtClean="0"/>
                        <a:t>% </a:t>
                      </a:r>
                      <a:endParaRPr lang="nl-NL" sz="1200" dirty="0"/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8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D&amp;E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Restrictie veroorzaakt minder vulling</a:t>
            </a:r>
          </a:p>
          <a:p>
            <a:endParaRPr lang="nl-NL" dirty="0" smtClean="0"/>
          </a:p>
          <a:p>
            <a:r>
              <a:rPr lang="nl-NL" dirty="0" smtClean="0"/>
              <a:t>Verne ATV beter dan de rest</a:t>
            </a:r>
          </a:p>
          <a:p>
            <a:endParaRPr lang="nl-NL" dirty="0"/>
          </a:p>
          <a:p>
            <a:r>
              <a:rPr lang="nl-NL" dirty="0" smtClean="0"/>
              <a:t>Dichtheid?</a:t>
            </a:r>
          </a:p>
          <a:p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22038"/>
              </p:ext>
            </p:extLst>
          </p:nvPr>
        </p:nvGraphicFramePr>
        <p:xfrm>
          <a:off x="1619672" y="4581128"/>
          <a:ext cx="5976664" cy="158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172"/>
                <a:gridCol w="1138405"/>
                <a:gridCol w="1504286"/>
                <a:gridCol w="1673801"/>
              </a:tblGrid>
              <a:tr h="4514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Spacecraft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Land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 smtClean="0">
                          <a:effectLst/>
                        </a:rPr>
                        <a:t>Gewicht</a:t>
                      </a:r>
                      <a:r>
                        <a:rPr lang="en-GB" sz="1200" b="1" u="none" strike="noStrike" dirty="0" smtClean="0">
                          <a:effectLst/>
                        </a:rPr>
                        <a:t> (kg)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 smtClean="0">
                          <a:effectLst/>
                        </a:rPr>
                        <a:t>Omvang</a:t>
                      </a:r>
                      <a:r>
                        <a:rPr lang="en-GB" sz="1200" b="1" u="none" strike="noStrike" dirty="0" smtClean="0">
                          <a:effectLst/>
                        </a:rPr>
                        <a:t> (m</a:t>
                      </a:r>
                      <a:r>
                        <a:rPr lang="en-GB" sz="1200" b="1" u="none" strike="noStrike" baseline="30000" dirty="0" smtClean="0">
                          <a:effectLst/>
                        </a:rPr>
                        <a:t>3</a:t>
                      </a:r>
                      <a:r>
                        <a:rPr lang="en-GB" sz="1200" b="1" u="none" strike="noStrike" dirty="0">
                          <a:effectLst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07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Cygnus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USA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18,9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6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Verne ATV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Europe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2300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13,1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6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Progress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Russia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2400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7,6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Kounotori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Japan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5200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2017: A Space Odyssey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163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311</Words>
  <Application>Microsoft Macintosh PowerPoint</Application>
  <PresentationFormat>Diavoorstelling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Onderdeel D</vt:lpstr>
      <vt:lpstr>Resultaat D</vt:lpstr>
      <vt:lpstr>Onderdeel E</vt:lpstr>
      <vt:lpstr>Resultaat E</vt:lpstr>
      <vt:lpstr>Discussie D&amp;E</vt:lpstr>
      <vt:lpstr>2017: A Space Odyssey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Joosje Goedhart</dc:creator>
  <cp:lastModifiedBy>Nik</cp:lastModifiedBy>
  <cp:revision>45</cp:revision>
  <dcterms:created xsi:type="dcterms:W3CDTF">2017-04-12T12:42:22Z</dcterms:created>
  <dcterms:modified xsi:type="dcterms:W3CDTF">2017-06-01T18:57:22Z</dcterms:modified>
</cp:coreProperties>
</file>