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703B-8AD7-8544-B9DB-471AE7591F6E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A36FB-F9E6-BF43-AD05-C73E8687C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75C4-104F-4A64-AAD9-44AB60AB2F3F}" type="datetimeFigureOut">
              <a:rPr lang="en-GB" smtClean="0"/>
              <a:t>11/05/2017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CC33-1222-43C5-8E04-3BFC7E19C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merica&amp;#39;s Space Futures: Defining Goals for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412776"/>
            <a:ext cx="90392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11560" y="33265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/>
              <a:t>SPACE FREIGHT</a:t>
            </a:r>
          </a:p>
          <a:p>
            <a:pPr algn="ctr"/>
            <a:r>
              <a:rPr lang="nl-NL" sz="2000" b="1" dirty="0" smtClean="0"/>
              <a:t>Nik, Lennert en Joosje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790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Opzet presentatie</a:t>
            </a:r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Uitleg van de case</a:t>
            </a:r>
          </a:p>
          <a:p>
            <a:r>
              <a:rPr lang="nl-NL" sz="2400" dirty="0" smtClean="0"/>
              <a:t>Uitleg scorefunctie</a:t>
            </a:r>
          </a:p>
          <a:p>
            <a:r>
              <a:rPr lang="nl-NL" sz="2400" dirty="0" smtClean="0"/>
              <a:t>Gebruikte </a:t>
            </a:r>
            <a:r>
              <a:rPr lang="nl-NL" sz="2400" dirty="0" smtClean="0"/>
              <a:t>algoritmes</a:t>
            </a:r>
          </a:p>
          <a:p>
            <a:r>
              <a:rPr lang="nl-NL" sz="2400" dirty="0" err="1" smtClean="0"/>
              <a:t>Locaal</a:t>
            </a:r>
            <a:r>
              <a:rPr lang="nl-NL" sz="2400" dirty="0" smtClean="0"/>
              <a:t> minimum</a:t>
            </a:r>
            <a:endParaRPr lang="nl-NL" sz="2400" dirty="0" smtClean="0"/>
          </a:p>
          <a:p>
            <a:r>
              <a:rPr lang="nl-NL" sz="2400" dirty="0" smtClean="0"/>
              <a:t>Onderdeel </a:t>
            </a:r>
            <a:r>
              <a:rPr lang="nl-NL" sz="2400" dirty="0" smtClean="0"/>
              <a:t>d</a:t>
            </a:r>
            <a:endParaRPr lang="nl-NL" sz="2400" dirty="0" smtClean="0"/>
          </a:p>
          <a:p>
            <a:endParaRPr lang="nl-NL" sz="2400" dirty="0" smtClean="0"/>
          </a:p>
        </p:txBody>
      </p:sp>
      <p:pic>
        <p:nvPicPr>
          <p:cNvPr id="2050" name="Picture 2" descr="Afbeeldingsresultaat voor i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4593094" cy="26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b="1" dirty="0" smtClean="0"/>
              <a:t>Uitleg Case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400" dirty="0" smtClean="0"/>
              <a:t>Hoe kan de cargo optimaal verdeeld worden over de vier </a:t>
            </a:r>
            <a:r>
              <a:rPr lang="nl-NL" sz="2400" dirty="0" err="1" smtClean="0"/>
              <a:t>spacecrafts</a:t>
            </a:r>
            <a:r>
              <a:rPr lang="nl-NL" sz="2400" dirty="0" smtClean="0"/>
              <a:t>, dat wil zeggen zodat alles/ zoveel mogelijk meekan? </a:t>
            </a:r>
            <a:endParaRPr lang="en-GB" dirty="0"/>
          </a:p>
        </p:txBody>
      </p:sp>
      <p:pic>
        <p:nvPicPr>
          <p:cNvPr id="3076" name="Picture 4" descr="Afbeeldingsresultaat voor suitcase packin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38" y="2564904"/>
            <a:ext cx="5734923" cy="32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Scorefunctie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err="1"/>
                  <a:t>t</a:t>
                </a:r>
                <a:r>
                  <a:rPr lang="en-US" sz="1800" dirty="0" err="1" smtClean="0"/>
                  <a:t>otaal_kg</a:t>
                </a:r>
                <a:r>
                  <a:rPr lang="en-US" sz="1800" dirty="0" smtClean="0"/>
                  <a:t> = 11895</a:t>
                </a:r>
              </a:p>
              <a:p>
                <a:r>
                  <a:rPr lang="en-US" sz="1800" dirty="0"/>
                  <a:t>t</a:t>
                </a:r>
                <a:r>
                  <a:rPr lang="en-US" sz="1800" dirty="0" smtClean="0"/>
                  <a:t>otaal_m3 = 72.05</a:t>
                </a:r>
              </a:p>
              <a:p>
                <a:endParaRPr lang="en-US" sz="1800" dirty="0"/>
              </a:p>
              <a:p>
                <a:r>
                  <a:rPr lang="en-US" sz="1800" dirty="0" err="1" smtClean="0"/>
                  <a:t>score_kg</a:t>
                </a:r>
                <a:r>
                  <a:rPr lang="en-US" sz="1800" dirty="0" smtClean="0"/>
                  <a:t> per item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𝑏𝑒𝑧𝑒𝑡𝑡𝑖𝑛𝑔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𝑘𝑔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𝑡𝑜𝑡𝑎𝑎𝑙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score_m3 per item </a:t>
                </a:r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1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charset="0"/>
                          </a:rPr>
                          <m:t>𝑏𝑒𝑧𝑒𝑡𝑡𝑖𝑛𝑔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charset="0"/>
                          </a:rPr>
                          <m:t>𝑡𝑜𝑡𝑎𝑎𝑙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err="1" smtClean="0"/>
                  <a:t>Score_totaal</a:t>
                </a:r>
                <a:r>
                  <a:rPr lang="en-US" sz="1800" dirty="0" smtClean="0"/>
                  <a:t> = </a:t>
                </a:r>
                <a:r>
                  <a:rPr lang="en-US" sz="1800" dirty="0" err="1" smtClean="0"/>
                  <a:t>score_kg</a:t>
                </a:r>
                <a:r>
                  <a:rPr lang="en-US" sz="1800" dirty="0" smtClean="0"/>
                  <a:t> + score_m3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74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Startconfiguratie</a:t>
            </a:r>
            <a:r>
              <a:rPr lang="en-US" sz="2800" dirty="0" smtClean="0"/>
              <a:t>:			</a:t>
            </a:r>
            <a:r>
              <a:rPr lang="en-US" sz="2800" dirty="0" err="1" smtClean="0"/>
              <a:t>Vervolg-algoritmes</a:t>
            </a:r>
            <a:r>
              <a:rPr lang="en-US" sz="2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- </a:t>
            </a:r>
            <a:r>
              <a:rPr lang="en-US" sz="2800" dirty="0" smtClean="0"/>
              <a:t>  Greedy</a:t>
            </a:r>
            <a:r>
              <a:rPr lang="en-US" sz="2800" dirty="0" smtClean="0"/>
              <a:t>				- </a:t>
            </a:r>
            <a:r>
              <a:rPr lang="en-US" sz="2800" dirty="0" err="1" smtClean="0"/>
              <a:t>Hillclimbing</a:t>
            </a: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800" dirty="0" smtClean="0"/>
              <a:t>Random*				- Simulated Annealing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/>
          </a:p>
          <a:p>
            <a:pPr>
              <a:spcBef>
                <a:spcPts val="0"/>
              </a:spcBef>
              <a:buFontTx/>
              <a:buChar char="-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59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Lokaal</a:t>
            </a:r>
            <a:r>
              <a:rPr lang="en-US" dirty="0" smtClean="0"/>
              <a:t> minimum?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6" y="1600200"/>
            <a:ext cx="6680388" cy="4525963"/>
          </a:xfrm>
        </p:spPr>
      </p:pic>
    </p:spTree>
    <p:extLst>
      <p:ext uri="{BB962C8B-B14F-4D97-AF65-F5344CB8AC3E}">
        <p14:creationId xmlns:p14="http://schemas.microsoft.com/office/powerpoint/2010/main" val="32006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Onderdeel</a:t>
            </a:r>
            <a:r>
              <a:rPr lang="en-US" dirty="0" smtClean="0"/>
              <a:t>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Transportvloot</a:t>
            </a:r>
            <a:r>
              <a:rPr lang="en-US" dirty="0" smtClean="0"/>
              <a:t> </a:t>
            </a:r>
            <a:r>
              <a:rPr lang="en-US" dirty="0" err="1" smtClean="0"/>
              <a:t>samenstellen</a:t>
            </a:r>
            <a:endParaRPr lang="en-US" dirty="0" smtClean="0"/>
          </a:p>
          <a:p>
            <a:r>
              <a:rPr lang="en-US" dirty="0" smtClean="0"/>
              <a:t>extra </a:t>
            </a:r>
            <a:r>
              <a:rPr lang="en-US" dirty="0" err="1" smtClean="0"/>
              <a:t>restrictie</a:t>
            </a:r>
            <a:r>
              <a:rPr lang="en-US" dirty="0" smtClean="0"/>
              <a:t> (max </a:t>
            </a:r>
            <a:r>
              <a:rPr lang="en-US" dirty="0" err="1" smtClean="0"/>
              <a:t>verschil</a:t>
            </a:r>
            <a:r>
              <a:rPr lang="en-US" dirty="0" smtClean="0"/>
              <a:t> is 1)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Greedy</a:t>
            </a:r>
          </a:p>
          <a:p>
            <a:r>
              <a:rPr lang="en-US" dirty="0" err="1" smtClean="0"/>
              <a:t>Vervolg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15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 smtClean="0"/>
          </a:p>
        </p:txBody>
      </p:sp>
      <p:pic>
        <p:nvPicPr>
          <p:cNvPr id="5122" name="Picture 2" descr="Afbeeldingsresultaat voor satellite i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4"/>
          <a:stretch/>
        </p:blipFill>
        <p:spPr bwMode="auto">
          <a:xfrm>
            <a:off x="1475656" y="2276872"/>
            <a:ext cx="6096000" cy="40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Cambria Math</vt:lpstr>
      <vt:lpstr>Arial</vt:lpstr>
      <vt:lpstr>Kantoorthema</vt:lpstr>
      <vt:lpstr>PowerPoint Presentation</vt:lpstr>
      <vt:lpstr>Opzet presentatie</vt:lpstr>
      <vt:lpstr>Uitleg Case Hoe kan de cargo optimaal verdeeld worden over de vier spacecrafts, dat wil zeggen zodat alles/ zoveel mogelijk meekan? </vt:lpstr>
      <vt:lpstr>Scorefunctie</vt:lpstr>
      <vt:lpstr>Algoritmes</vt:lpstr>
      <vt:lpstr>Lokaal minimum?</vt:lpstr>
      <vt:lpstr>Onderdeel D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Joosje Goedhart</dc:creator>
  <cp:lastModifiedBy>Lennert Jansen</cp:lastModifiedBy>
  <cp:revision>17</cp:revision>
  <dcterms:created xsi:type="dcterms:W3CDTF">2017-04-12T12:42:22Z</dcterms:created>
  <dcterms:modified xsi:type="dcterms:W3CDTF">2017-05-11T09:32:17Z</dcterms:modified>
</cp:coreProperties>
</file>