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F5"/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3" autoAdjust="0"/>
  </p:normalViewPr>
  <p:slideViewPr>
    <p:cSldViewPr>
      <p:cViewPr varScale="1">
        <p:scale>
          <a:sx n="83" d="100"/>
          <a:sy n="83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01/11/2014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5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rahmei.com/blog/2013/11/11/why-you-should-never-use-mongodb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.com/hpinfo/newsroom/press_kits/2012/HPDiscoverFrankfurt2012/IO_Whitepaper_Harness_the_Power_of_Big_Data.pdf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db.students.insert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matric: 40000001,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{first: "John", last: "Johnson"},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programme: {qualification: "BEng", title: "Computing"} 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db.students.find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{matric: 40000001} 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db.students.update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{matric: 40000001},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{$set: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programme.qualification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"BSc"} 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db.students.remove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{matric: 40000001} );</a:t>
            </a:r>
          </a:p>
        </p:txBody>
      </p:sp>
    </p:spTree>
    <p:extLst>
      <p:ext uri="{BB962C8B-B14F-4D97-AF65-F5344CB8AC3E}">
        <p14:creationId xmlns:p14="http://schemas.microsoft.com/office/powerpoint/2010/main" val="335973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db.students.aggregate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$match: { $and: [ 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programme.qualification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"BEng"},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programme.title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"Computing" } ] 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$group: { _id: "$matric",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average: {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modules.result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426930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Diaspora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6075" y="2079626"/>
            <a:ext cx="8448675" cy="1349374"/>
          </a:xfrm>
        </p:spPr>
        <p:txBody>
          <a:bodyPr/>
          <a:lstStyle/>
          <a:p>
            <a:r>
              <a:rPr lang="en-GB" dirty="0" smtClean="0"/>
              <a:t>Chose </a:t>
            </a:r>
            <a:r>
              <a:rPr lang="en-GB" dirty="0" err="1" smtClean="0"/>
              <a:t>MongoDB</a:t>
            </a:r>
            <a:r>
              <a:rPr lang="en-GB" dirty="0" smtClean="0"/>
              <a:t> for distributed, unstructured data</a:t>
            </a:r>
          </a:p>
          <a:p>
            <a:r>
              <a:rPr lang="en-GB" dirty="0" smtClean="0"/>
              <a:t>Overhead of performing JOINs in code</a:t>
            </a:r>
            <a:endParaRPr lang="en-GB" dirty="0"/>
          </a:p>
        </p:txBody>
      </p:sp>
      <p:pic>
        <p:nvPicPr>
          <p:cNvPr id="4098" name="Picture 2" descr="http://www.sarahmei.com/blog/wp-content/uploads/2013/11/Screen-Shot-2013-11-09-at-7.09.27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739713"/>
            <a:ext cx="3984377" cy="183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sarahmei.com/blog/wp-content/uploads/2013/11/Screen-Shot-2013-11-09-at-8.11.30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39714"/>
            <a:ext cx="4104456" cy="188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sarahmei.com/blog/wp-content/uploads/2013/11/Screen-Shot-2013-11-09-at-8.29.40-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2"/>
            <a:ext cx="4104456" cy="190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31640" y="6237312"/>
            <a:ext cx="741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http://www.sarahmei.com/blog/2013/11/11/why-you-should-never-use-mongodb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Motivation</a:t>
            </a:r>
          </a:p>
          <a:p>
            <a:pPr eaLnBrk="1" hangingPunct="1"/>
            <a:r>
              <a:rPr lang="en-GB" dirty="0" smtClean="0"/>
              <a:t>BASE principles</a:t>
            </a:r>
          </a:p>
          <a:p>
            <a:pPr eaLnBrk="1" hangingPunct="1"/>
            <a:r>
              <a:rPr lang="en-GB" dirty="0" smtClean="0"/>
              <a:t>Comparison with SQL</a:t>
            </a:r>
          </a:p>
          <a:p>
            <a:pPr eaLnBrk="1" hangingPunct="1"/>
            <a:r>
              <a:rPr lang="en-GB" dirty="0" smtClean="0"/>
              <a:t>Example: </a:t>
            </a:r>
            <a:r>
              <a:rPr lang="en-GB" dirty="0" err="1" smtClean="0"/>
              <a:t>MongoDB</a:t>
            </a:r>
            <a:endParaRPr lang="en-GB" dirty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78" y="2081073"/>
            <a:ext cx="6149072" cy="42429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3688" y="6324012"/>
            <a:ext cx="70310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www.hp.com/hpinfo/newsroom/press_kits/2012/HPDiscoverFrankfurt2012/IO_Whitepaper_Harness_the_Power_of_Big_Data.pdf</a:t>
            </a:r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2713757" cy="4227513"/>
          </a:xfrm>
        </p:spPr>
        <p:txBody>
          <a:bodyPr/>
          <a:lstStyle/>
          <a:p>
            <a:r>
              <a:rPr lang="en-GB" dirty="0" smtClean="0"/>
              <a:t>Data size</a:t>
            </a:r>
          </a:p>
          <a:p>
            <a:endParaRPr lang="en-GB" dirty="0"/>
          </a:p>
          <a:p>
            <a:r>
              <a:rPr lang="en-GB" dirty="0" smtClean="0"/>
              <a:t>Unstructured data</a:t>
            </a:r>
          </a:p>
          <a:p>
            <a:endParaRPr lang="en-GB" dirty="0"/>
          </a:p>
          <a:p>
            <a:r>
              <a:rPr lang="en-GB" dirty="0" smtClean="0"/>
              <a:t>Interconnection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7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Horizontal scalability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5"/>
            <a:ext cx="6750247" cy="44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Only SQL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Key-Value stores</a:t>
            </a:r>
          </a:p>
          <a:p>
            <a:pPr lvl="1"/>
            <a:r>
              <a:rPr lang="en-GB" dirty="0" smtClean="0"/>
              <a:t>Reduce relational structures to a minimum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Redis</a:t>
            </a:r>
            <a:endParaRPr lang="en-GB" dirty="0" smtClean="0"/>
          </a:p>
          <a:p>
            <a:r>
              <a:rPr lang="en-GB" dirty="0" smtClean="0"/>
              <a:t>Column stores</a:t>
            </a:r>
          </a:p>
          <a:p>
            <a:pPr lvl="1"/>
            <a:r>
              <a:rPr lang="en-GB" dirty="0" smtClean="0"/>
              <a:t>Rearrange data to store column values together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Cassandra</a:t>
            </a:r>
          </a:p>
          <a:p>
            <a:r>
              <a:rPr lang="en-GB" dirty="0" smtClean="0"/>
              <a:t>Document stores</a:t>
            </a:r>
          </a:p>
          <a:p>
            <a:pPr lvl="1"/>
            <a:r>
              <a:rPr lang="en-GB" dirty="0" smtClean="0"/>
              <a:t>Data stored as nested objects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MongoDB</a:t>
            </a:r>
            <a:endParaRPr lang="en-GB" dirty="0" smtClean="0"/>
          </a:p>
          <a:p>
            <a:r>
              <a:rPr lang="en-GB" dirty="0" smtClean="0"/>
              <a:t>Graph stores</a:t>
            </a:r>
          </a:p>
          <a:p>
            <a:pPr lvl="1"/>
            <a:r>
              <a:rPr lang="en-GB" dirty="0" smtClean="0"/>
              <a:t>Data stored as connected </a:t>
            </a:r>
            <a:r>
              <a:rPr lang="en-GB" dirty="0"/>
              <a:t>nodes </a:t>
            </a:r>
            <a:r>
              <a:rPr lang="en-GB" dirty="0" smtClean="0"/>
              <a:t>– good for semantic Web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DB2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3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Basically available</a:t>
            </a:r>
          </a:p>
          <a:p>
            <a:pPr lvl="1"/>
            <a:r>
              <a:rPr lang="en-GB" dirty="0" smtClean="0"/>
              <a:t>Performance is the priority</a:t>
            </a:r>
          </a:p>
          <a:p>
            <a:r>
              <a:rPr lang="en-GB" dirty="0" smtClean="0"/>
              <a:t>Soft State</a:t>
            </a:r>
          </a:p>
          <a:p>
            <a:pPr lvl="1"/>
            <a:r>
              <a:rPr lang="en-GB" dirty="0" smtClean="0"/>
              <a:t>Temporary inconsistency is tolerated</a:t>
            </a:r>
          </a:p>
          <a:p>
            <a:r>
              <a:rPr lang="en-GB" dirty="0" smtClean="0"/>
              <a:t>Eventually consistent</a:t>
            </a:r>
          </a:p>
          <a:p>
            <a:pPr lvl="1"/>
            <a:r>
              <a:rPr lang="en-GB" dirty="0" smtClean="0"/>
              <a:t>Data converges to a consistent state</a:t>
            </a:r>
          </a:p>
          <a:p>
            <a:pPr lvl="1"/>
            <a:endParaRPr lang="en-GB" dirty="0"/>
          </a:p>
          <a:p>
            <a:r>
              <a:rPr lang="en-GB" dirty="0" smtClean="0"/>
              <a:t>Brewer’s CAP theorem: only two are possible</a:t>
            </a:r>
          </a:p>
          <a:p>
            <a:pPr lvl="1"/>
            <a:r>
              <a:rPr lang="en-GB" dirty="0" smtClean="0"/>
              <a:t>Consistency</a:t>
            </a:r>
          </a:p>
          <a:p>
            <a:pPr lvl="1"/>
            <a:r>
              <a:rPr lang="en-GB" dirty="0" smtClean="0"/>
              <a:t>Availability</a:t>
            </a:r>
          </a:p>
          <a:p>
            <a:pPr lvl="1"/>
            <a:r>
              <a:rPr lang="en-GB" dirty="0" smtClean="0"/>
              <a:t>Partition tolerance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3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NoSQL terminology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425760"/>
              </p:ext>
            </p:extLst>
          </p:nvPr>
        </p:nvGraphicFramePr>
        <p:xfrm>
          <a:off x="1547664" y="2564904"/>
          <a:ext cx="5584692" cy="2882558"/>
        </p:xfrm>
        <a:graphic>
          <a:graphicData uri="http://schemas.openxmlformats.org/drawingml/2006/table">
            <a:tbl>
              <a:tblPr/>
              <a:tblGrid>
                <a:gridCol w="1944216"/>
                <a:gridCol w="3640476"/>
              </a:tblGrid>
              <a:tr h="231699">
                <a:tc>
                  <a:txBody>
                    <a:bodyPr/>
                    <a:lstStyle/>
                    <a:p>
                      <a:pPr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terminology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MongoDB terminology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307252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52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52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52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52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52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joins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 documents and linking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62">
                <a:tc>
                  <a:txBody>
                    <a:bodyPr/>
                    <a:lstStyle/>
                    <a:p>
                      <a:pPr fontAlgn="t"/>
                      <a:r>
                        <a:rPr lang="en-GB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62962" marR="62962" marT="62962" marB="62962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2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73" y="1998999"/>
            <a:ext cx="3414825" cy="2227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998999"/>
            <a:ext cx="3388382" cy="2246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28192"/>
            <a:ext cx="3388381" cy="2219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73" y="4428192"/>
            <a:ext cx="3427235" cy="22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94" y="2233914"/>
            <a:ext cx="8805001" cy="4219422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matric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40000001,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"John",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"Johnson" 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 : {qualification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"BEng",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"Computing" 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{code: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"SET07102",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title: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"Software Development 1",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 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{code: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"CSN07101",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title: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"Computer Systems 1",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66 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{code: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"SET08108",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title: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"Software Development 2",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"NULL"},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{code: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"INF08104",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title: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"Database Systems",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"NULL"}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49589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7065</TotalTime>
  <Words>338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Osaka</vt:lpstr>
      <vt:lpstr>Times New Roman</vt:lpstr>
      <vt:lpstr>Powerpoint template</vt:lpstr>
      <vt:lpstr>NoSQL</vt:lpstr>
      <vt:lpstr>Agenda</vt:lpstr>
      <vt:lpstr>Motivation</vt:lpstr>
      <vt:lpstr>Horizontal scalability</vt:lpstr>
      <vt:lpstr>Not Only SQL</vt:lpstr>
      <vt:lpstr>BASE</vt:lpstr>
      <vt:lpstr>NoSQL terminology</vt:lpstr>
      <vt:lpstr>Performance</vt:lpstr>
      <vt:lpstr>MongoDB</vt:lpstr>
      <vt:lpstr>MongoDB operations</vt:lpstr>
      <vt:lpstr>MongoDB aggregation</vt:lpstr>
      <vt:lpstr>The Diaspora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Davison, Brian</cp:lastModifiedBy>
  <cp:revision>103</cp:revision>
  <dcterms:created xsi:type="dcterms:W3CDTF">2008-09-25T19:26:56Z</dcterms:created>
  <dcterms:modified xsi:type="dcterms:W3CDTF">2014-11-01T23:57:33Z</dcterms:modified>
</cp:coreProperties>
</file>