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68" r:id="rId5"/>
    <p:sldId id="259" r:id="rId6"/>
    <p:sldId id="29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93" r:id="rId15"/>
    <p:sldId id="294" r:id="rId16"/>
    <p:sldId id="295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9" r:id="rId41"/>
    <p:sldId id="296" r:id="rId42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85" autoAdjust="0"/>
  </p:normalViewPr>
  <p:slideViewPr>
    <p:cSldViewPr>
      <p:cViewPr>
        <p:scale>
          <a:sx n="60" d="100"/>
          <a:sy n="60" d="100"/>
        </p:scale>
        <p:origin x="-149" y="-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7A8-B46E-4586-9DF2-598068FA5453}" type="datetimeFigureOut">
              <a:rPr lang="en-GB" smtClean="0"/>
              <a:t>10/03/2013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0356-D930-4EE3-A9BE-60906AF4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75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7A8-B46E-4586-9DF2-598068FA5453}" type="datetimeFigureOut">
              <a:rPr lang="en-GB" smtClean="0"/>
              <a:t>10/03/2013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0356-D930-4EE3-A9BE-60906AF4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5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7A8-B46E-4586-9DF2-598068FA5453}" type="datetimeFigureOut">
              <a:rPr lang="en-GB" smtClean="0"/>
              <a:t>10/03/2013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0356-D930-4EE3-A9BE-60906AF4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5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7A8-B46E-4586-9DF2-598068FA5453}" type="datetimeFigureOut">
              <a:rPr lang="en-GB" smtClean="0"/>
              <a:t>10/03/2013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0356-D930-4EE3-A9BE-60906AF4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6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7A8-B46E-4586-9DF2-598068FA5453}" type="datetimeFigureOut">
              <a:rPr lang="en-GB" smtClean="0"/>
              <a:t>10/03/2013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0356-D930-4EE3-A9BE-60906AF4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41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7A8-B46E-4586-9DF2-598068FA5453}" type="datetimeFigureOut">
              <a:rPr lang="en-GB" smtClean="0"/>
              <a:t>10/03/2013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0356-D930-4EE3-A9BE-60906AF4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7A8-B46E-4586-9DF2-598068FA5453}" type="datetimeFigureOut">
              <a:rPr lang="en-GB" smtClean="0"/>
              <a:t>10/03/2013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0356-D930-4EE3-A9BE-60906AF4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15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7A8-B46E-4586-9DF2-598068FA5453}" type="datetimeFigureOut">
              <a:rPr lang="en-GB" smtClean="0"/>
              <a:t>10/03/2013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0356-D930-4EE3-A9BE-60906AF4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5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7A8-B46E-4586-9DF2-598068FA5453}" type="datetimeFigureOut">
              <a:rPr lang="en-GB" smtClean="0"/>
              <a:t>10/03/2013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0356-D930-4EE3-A9BE-60906AF4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0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7A8-B46E-4586-9DF2-598068FA5453}" type="datetimeFigureOut">
              <a:rPr lang="en-GB" smtClean="0"/>
              <a:t>10/03/2013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0356-D930-4EE3-A9BE-60906AF4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26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77A8-B46E-4586-9DF2-598068FA5453}" type="datetimeFigureOut">
              <a:rPr lang="en-GB" smtClean="0"/>
              <a:t>10/03/2013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0356-D930-4EE3-A9BE-60906AF4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90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77A8-B46E-4586-9DF2-598068FA5453}" type="datetimeFigureOut">
              <a:rPr lang="en-GB" smtClean="0"/>
              <a:t>10/03/2013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0356-D930-4EE3-A9BE-60906AF46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79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Process Farm with Dynamic Class Loading Using net2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Chapter 22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ChapterExamples</a:t>
            </a:r>
            <a:r>
              <a:rPr lang="en-GB" dirty="0" smtClean="0">
                <a:solidFill>
                  <a:schemeClr val="tx1"/>
                </a:solidFill>
              </a:rPr>
              <a:t>/</a:t>
            </a:r>
            <a:r>
              <a:rPr lang="en-GB" dirty="0" err="1" smtClean="0">
                <a:solidFill>
                  <a:schemeClr val="tx1"/>
                </a:solidFill>
              </a:rPr>
              <a:t>src</a:t>
            </a:r>
            <a:r>
              <a:rPr lang="en-GB" dirty="0" smtClean="0">
                <a:solidFill>
                  <a:schemeClr val="tx1"/>
                </a:solidFill>
              </a:rPr>
              <a:t>/c22.*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6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TransferResults</a:t>
            </a:r>
            <a:r>
              <a:rPr lang="en-GB" dirty="0" smtClean="0"/>
              <a:t> - behaviour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/>
              <a:t>d</a:t>
            </a:r>
            <a:r>
              <a:rPr lang="en-GB" sz="2000" dirty="0" err="1" smtClean="0"/>
              <a:t>ef</a:t>
            </a:r>
            <a:r>
              <a:rPr lang="en-GB" sz="2000" dirty="0" smtClean="0"/>
              <a:t> </a:t>
            </a:r>
            <a:r>
              <a:rPr lang="en-GB" sz="2000" dirty="0" err="1" smtClean="0"/>
              <a:t>trAlt</a:t>
            </a:r>
            <a:r>
              <a:rPr lang="en-GB" sz="2000" dirty="0" smtClean="0"/>
              <a:t> = new Alt ([</a:t>
            </a:r>
            <a:r>
              <a:rPr lang="en-GB" sz="2000" dirty="0" err="1" smtClean="0"/>
              <a:t>sendResults</a:t>
            </a:r>
            <a:r>
              <a:rPr lang="en-GB" sz="2000" dirty="0" smtClean="0"/>
              <a:t>, </a:t>
            </a:r>
            <a:r>
              <a:rPr lang="en-GB" sz="2000" dirty="0" err="1" smtClean="0"/>
              <a:t>resultsIn</a:t>
            </a:r>
            <a:r>
              <a:rPr lang="en-GB" sz="2000" dirty="0" smtClean="0"/>
              <a:t>])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w</a:t>
            </a:r>
            <a:r>
              <a:rPr lang="en-GB" sz="2000" dirty="0" smtClean="0"/>
              <a:t>hile (true) {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switch ( </a:t>
            </a:r>
            <a:r>
              <a:rPr lang="en-GB" sz="2000" dirty="0" err="1" smtClean="0"/>
              <a:t>trAlt.priSelect</a:t>
            </a:r>
            <a:r>
              <a:rPr lang="en-GB" sz="2000" dirty="0" smtClean="0"/>
              <a:t>() ){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	case 0: 	//</a:t>
            </a:r>
            <a:r>
              <a:rPr lang="en-GB" sz="2000" dirty="0" err="1" smtClean="0"/>
              <a:t>sendResults</a:t>
            </a:r>
            <a:endParaRPr lang="en-GB" sz="2000" dirty="0" smtClean="0"/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		</a:t>
            </a:r>
            <a:r>
              <a:rPr lang="en-GB" sz="2000" dirty="0" err="1" smtClean="0"/>
              <a:t>resultsOut.write</a:t>
            </a:r>
            <a:r>
              <a:rPr lang="en-GB" sz="2000" dirty="0" smtClean="0"/>
              <a:t>( </a:t>
            </a:r>
            <a:r>
              <a:rPr lang="en-GB" sz="2000" dirty="0" err="1" smtClean="0"/>
              <a:t>sendResults.read</a:t>
            </a:r>
            <a:r>
              <a:rPr lang="en-GB" sz="2000" dirty="0" smtClean="0"/>
              <a:t>() )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		break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	case 1: 	//</a:t>
            </a:r>
            <a:r>
              <a:rPr lang="en-GB" sz="2000" dirty="0" err="1" smtClean="0"/>
              <a:t>resultsIn</a:t>
            </a:r>
            <a:endParaRPr lang="en-GB" sz="2000" dirty="0" smtClean="0"/>
          </a:p>
          <a:p>
            <a:pPr marL="0" indent="0" defTabSz="355600">
              <a:buNone/>
            </a:pPr>
            <a:r>
              <a:rPr lang="en-GB" sz="2000" dirty="0"/>
              <a:t>			</a:t>
            </a:r>
            <a:r>
              <a:rPr lang="en-GB" sz="2000" dirty="0" err="1"/>
              <a:t>resultsOut.write</a:t>
            </a:r>
            <a:r>
              <a:rPr lang="en-GB" sz="2000" dirty="0"/>
              <a:t>( </a:t>
            </a:r>
            <a:r>
              <a:rPr lang="en-GB" sz="2000" dirty="0" err="1" smtClean="0"/>
              <a:t>resultsIn.read</a:t>
            </a:r>
            <a:r>
              <a:rPr lang="en-GB" sz="2000" dirty="0"/>
              <a:t>() )</a:t>
            </a:r>
          </a:p>
          <a:p>
            <a:pPr marL="0" indent="0" defTabSz="355600">
              <a:buNone/>
            </a:pPr>
            <a:r>
              <a:rPr lang="en-GB" sz="2000" dirty="0"/>
              <a:t>			</a:t>
            </a:r>
            <a:r>
              <a:rPr lang="en-GB" sz="2000" dirty="0" smtClean="0"/>
              <a:t>break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}</a:t>
            </a:r>
          </a:p>
          <a:p>
            <a:pPr marL="0" indent="0">
              <a:buNone/>
            </a:pPr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606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DoWork</a:t>
            </a:r>
            <a:r>
              <a:rPr lang="en-GB" dirty="0" smtClean="0"/>
              <a:t> - behaviour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w</a:t>
            </a:r>
            <a:r>
              <a:rPr lang="en-GB" sz="2400" dirty="0" smtClean="0"/>
              <a:t>hile (true) {</a:t>
            </a:r>
          </a:p>
          <a:p>
            <a:pPr marL="0" indent="0" defTabSz="355600">
              <a:buNone/>
            </a:pPr>
            <a:r>
              <a:rPr lang="en-GB" sz="2400" dirty="0"/>
              <a:t>	</a:t>
            </a:r>
            <a:r>
              <a:rPr lang="en-GB" sz="2400" dirty="0" err="1" smtClean="0"/>
              <a:t>getForWork.write</a:t>
            </a:r>
            <a:r>
              <a:rPr lang="en-GB" sz="2400" dirty="0" smtClean="0"/>
              <a:t>(1)</a:t>
            </a:r>
          </a:p>
          <a:p>
            <a:pPr marL="0" indent="0" defTabSz="355600">
              <a:buNone/>
            </a:pPr>
            <a:r>
              <a:rPr lang="en-GB" sz="2400" dirty="0"/>
              <a:t>	</a:t>
            </a:r>
            <a:r>
              <a:rPr lang="en-GB" sz="2400" dirty="0" err="1" smtClean="0"/>
              <a:t>def</a:t>
            </a:r>
            <a:r>
              <a:rPr lang="en-GB" sz="2400" dirty="0" smtClean="0"/>
              <a:t> packet = </a:t>
            </a:r>
            <a:r>
              <a:rPr lang="en-GB" sz="2400" dirty="0" err="1" smtClean="0"/>
              <a:t>sendForWork.read</a:t>
            </a:r>
            <a:r>
              <a:rPr lang="en-GB" sz="2400" dirty="0" smtClean="0"/>
              <a:t>()</a:t>
            </a:r>
          </a:p>
          <a:p>
            <a:pPr marL="0" indent="0" defTabSz="355600">
              <a:buNone/>
            </a:pPr>
            <a:r>
              <a:rPr lang="en-GB" sz="2400" dirty="0"/>
              <a:t>	</a:t>
            </a:r>
            <a:r>
              <a:rPr lang="en-GB" sz="2400" dirty="0" err="1" smtClean="0"/>
              <a:t>def</a:t>
            </a:r>
            <a:r>
              <a:rPr lang="en-GB" sz="2400" dirty="0" smtClean="0"/>
              <a:t> </a:t>
            </a:r>
            <a:r>
              <a:rPr lang="en-GB" sz="2400" dirty="0" err="1" smtClean="0"/>
              <a:t>resultsPacket</a:t>
            </a:r>
            <a:r>
              <a:rPr lang="en-GB" sz="2400" dirty="0" smtClean="0"/>
              <a:t> = </a:t>
            </a:r>
            <a:r>
              <a:rPr lang="en-GB" sz="2400" dirty="0" err="1" smtClean="0"/>
              <a:t>packet.Manipulate</a:t>
            </a:r>
            <a:r>
              <a:rPr lang="en-GB" sz="2400" dirty="0" smtClean="0"/>
              <a:t>()  // process the packet</a:t>
            </a:r>
          </a:p>
          <a:p>
            <a:pPr marL="0" indent="0" defTabSz="355600">
              <a:buNone/>
            </a:pPr>
            <a:r>
              <a:rPr lang="en-GB" sz="2400" dirty="0"/>
              <a:t>	</a:t>
            </a:r>
            <a:r>
              <a:rPr lang="en-GB" sz="2400" dirty="0" err="1" smtClean="0"/>
              <a:t>sendResults.write</a:t>
            </a:r>
            <a:r>
              <a:rPr lang="en-GB" sz="2400" dirty="0" smtClean="0"/>
              <a:t>(</a:t>
            </a:r>
            <a:r>
              <a:rPr lang="en-GB" sz="2400" dirty="0" err="1" smtClean="0"/>
              <a:t>resultsPacket</a:t>
            </a:r>
            <a:r>
              <a:rPr lang="en-GB" sz="2400" dirty="0" smtClean="0"/>
              <a:t>)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9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Farming System Commentary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First and Last workers in chain are different</a:t>
            </a:r>
          </a:p>
          <a:p>
            <a:pPr lvl="1"/>
            <a:r>
              <a:rPr lang="en-GB" dirty="0" smtClean="0"/>
              <a:t>First has no </a:t>
            </a:r>
            <a:r>
              <a:rPr lang="en-GB" dirty="0" err="1" smtClean="0"/>
              <a:t>resultsIn</a:t>
            </a:r>
            <a:r>
              <a:rPr lang="en-GB" dirty="0" smtClean="0"/>
              <a:t> channel</a:t>
            </a:r>
          </a:p>
          <a:p>
            <a:pPr lvl="1"/>
            <a:r>
              <a:rPr lang="en-GB" dirty="0" smtClean="0"/>
              <a:t>Last has no </a:t>
            </a:r>
            <a:r>
              <a:rPr lang="en-GB" dirty="0" err="1" smtClean="0"/>
              <a:t>workOut</a:t>
            </a:r>
            <a:r>
              <a:rPr lang="en-GB" dirty="0" smtClean="0"/>
              <a:t> channel</a:t>
            </a:r>
          </a:p>
          <a:p>
            <a:r>
              <a:rPr lang="en-GB" dirty="0" smtClean="0"/>
              <a:t>Relies on the fact that packets cannot be transferred unless they are requested.</a:t>
            </a:r>
          </a:p>
          <a:p>
            <a:r>
              <a:rPr lang="en-GB" dirty="0" err="1" smtClean="0"/>
              <a:t>WorkIn</a:t>
            </a:r>
            <a:r>
              <a:rPr lang="en-GB" dirty="0" smtClean="0"/>
              <a:t> – </a:t>
            </a:r>
            <a:r>
              <a:rPr lang="en-GB" dirty="0" err="1" smtClean="0"/>
              <a:t>WorkOut</a:t>
            </a:r>
            <a:r>
              <a:rPr lang="en-GB" dirty="0" smtClean="0"/>
              <a:t> chain will fill up if there are insufficient workers </a:t>
            </a:r>
          </a:p>
          <a:p>
            <a:r>
              <a:rPr lang="en-GB" dirty="0" smtClean="0"/>
              <a:t>Note how we reuse the common buffer idiom, slightly modified in </a:t>
            </a:r>
            <a:r>
              <a:rPr lang="en-GB" dirty="0" err="1" smtClean="0"/>
              <a:t>ReadWorkPacket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81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Worker -2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en-GB" dirty="0" smtClean="0"/>
              <a:t>Reformed as follows: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3378" y="3615949"/>
            <a:ext cx="9361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Emitter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74224" y="3635395"/>
            <a:ext cx="6480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7554" y="3635395"/>
            <a:ext cx="8370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Base    </a:t>
            </a:r>
            <a:endParaRPr lang="en-GB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4934643" y="3820061"/>
            <a:ext cx="68545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24821" y="3635395"/>
            <a:ext cx="1025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Collector</a:t>
            </a:r>
            <a:endParaRPr lang="en-GB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2981430" y="3985281"/>
            <a:ext cx="1140866" cy="7200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22296" y="4336029"/>
            <a:ext cx="7841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Base   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906485" y="4004727"/>
            <a:ext cx="713611" cy="5159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81430" y="3039885"/>
            <a:ext cx="1116124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78318" y="3039885"/>
            <a:ext cx="8744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Base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52788" y="3224551"/>
            <a:ext cx="672033" cy="391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49482" y="3825013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73518" y="4345321"/>
            <a:ext cx="34877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798260" y="3397381"/>
            <a:ext cx="266882" cy="1183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98260" y="3397381"/>
            <a:ext cx="0" cy="9479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403648" y="5445224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39752" y="5229200"/>
            <a:ext cx="468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toEmitter</a:t>
            </a:r>
            <a:r>
              <a:rPr lang="en-GB" dirty="0" smtClean="0"/>
              <a:t> channel recast as an any2one channel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1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Net2 channel capabilities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Filters</a:t>
            </a:r>
          </a:p>
          <a:p>
            <a:pPr lvl="1"/>
            <a:r>
              <a:rPr lang="en-GB" dirty="0" smtClean="0"/>
              <a:t>Enable objects to be transformed into a byte array for transmission</a:t>
            </a:r>
          </a:p>
          <a:p>
            <a:pPr lvl="2"/>
            <a:r>
              <a:rPr lang="en-GB" dirty="0" smtClean="0"/>
              <a:t>Much more efficient than object Serialization</a:t>
            </a:r>
          </a:p>
          <a:p>
            <a:r>
              <a:rPr lang="en-GB" dirty="0" smtClean="0"/>
              <a:t>Code Loading</a:t>
            </a:r>
          </a:p>
          <a:p>
            <a:pPr lvl="1"/>
            <a:r>
              <a:rPr lang="en-GB" dirty="0" smtClean="0"/>
              <a:t>Channel can be defined as code loading</a:t>
            </a:r>
          </a:p>
          <a:p>
            <a:pPr lvl="1"/>
            <a:r>
              <a:rPr lang="en-GB" dirty="0" smtClean="0"/>
              <a:t>Enables the transfer of class files from one node to another</a:t>
            </a:r>
          </a:p>
          <a:p>
            <a:pPr lvl="2"/>
            <a:r>
              <a:rPr lang="en-GB" dirty="0" smtClean="0"/>
              <a:t>Transmitting and Receiving ends have to be identified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Loading Channels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Assuming there is a code loading channel between two nodes</a:t>
            </a:r>
          </a:p>
          <a:p>
            <a:pPr lvl="1"/>
            <a:r>
              <a:rPr lang="en-GB" dirty="0" smtClean="0"/>
              <a:t>Transmitting (</a:t>
            </a:r>
            <a:r>
              <a:rPr lang="en-GB" dirty="0" err="1" smtClean="0"/>
              <a:t>Tx</a:t>
            </a:r>
            <a:r>
              <a:rPr lang="en-GB" dirty="0" smtClean="0"/>
              <a:t>) node sends object to Receiving (Rx) node</a:t>
            </a:r>
          </a:p>
          <a:p>
            <a:pPr lvl="1"/>
            <a:r>
              <a:rPr lang="en-GB" dirty="0" smtClean="0"/>
              <a:t>If Rx node does not have required class definition it automatically makes a request for the </a:t>
            </a:r>
            <a:r>
              <a:rPr lang="en-GB" dirty="0" err="1" smtClean="0"/>
              <a:t>Tx</a:t>
            </a:r>
            <a:r>
              <a:rPr lang="en-GB" dirty="0" smtClean="0"/>
              <a:t> node to send it the required class file</a:t>
            </a:r>
          </a:p>
          <a:p>
            <a:pPr lvl="1"/>
            <a:r>
              <a:rPr lang="en-GB" dirty="0" smtClean="0"/>
              <a:t>Only the specific class file is sent</a:t>
            </a:r>
          </a:p>
          <a:p>
            <a:pPr lvl="2"/>
            <a:r>
              <a:rPr lang="en-GB" dirty="0" smtClean="0"/>
              <a:t>Internal classes will only be transferred as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0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Trusting Code Loading Channels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path is created from one node to the next of code loading channels.</a:t>
            </a:r>
          </a:p>
          <a:p>
            <a:r>
              <a:rPr lang="en-GB" dirty="0" smtClean="0"/>
              <a:t>A request can be made for a class file from any node on that path</a:t>
            </a:r>
          </a:p>
          <a:p>
            <a:r>
              <a:rPr lang="en-GB" dirty="0" smtClean="0"/>
              <a:t>If the class file cannot be found on that path then the execution will fail.</a:t>
            </a:r>
          </a:p>
          <a:p>
            <a:pPr lvl="1"/>
            <a:r>
              <a:rPr lang="en-GB" dirty="0" smtClean="0"/>
              <a:t>That is a general search of all the nodes in the network will not be initiated </a:t>
            </a:r>
          </a:p>
          <a:p>
            <a:pPr lvl="2"/>
            <a:r>
              <a:rPr lang="en-GB" dirty="0" smtClean="0"/>
              <a:t>that requires an agent to make a general search</a:t>
            </a:r>
          </a:p>
          <a:p>
            <a:pPr marL="1371600" lvl="3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14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Emitter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this process knows the definition of the data object to be processed by the worker processes</a:t>
            </a:r>
          </a:p>
          <a:p>
            <a:r>
              <a:rPr lang="en-GB" dirty="0" smtClean="0"/>
              <a:t>Initially creates internally all the data to be processed</a:t>
            </a:r>
          </a:p>
          <a:p>
            <a:pPr lvl="1"/>
            <a:r>
              <a:rPr lang="en-GB" dirty="0" smtClean="0"/>
              <a:t>Ensures that it can transfer the data as quickly as possible to the workers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65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RunEmitter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1520" y="1268760"/>
            <a:ext cx="85689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nodeAddr</a:t>
            </a:r>
            <a:r>
              <a:rPr lang="en-GB" dirty="0"/>
              <a:t> = new </a:t>
            </a:r>
            <a:r>
              <a:rPr lang="en-GB" dirty="0" err="1"/>
              <a:t>TCPIPNodeAddress</a:t>
            </a:r>
            <a:r>
              <a:rPr lang="en-GB" dirty="0"/>
              <a:t>(3000</a:t>
            </a:r>
            <a:r>
              <a:rPr lang="en-GB" dirty="0" smtClean="0"/>
              <a:t>)			create node using</a:t>
            </a:r>
            <a:endParaRPr lang="en-GB" dirty="0"/>
          </a:p>
          <a:p>
            <a:r>
              <a:rPr lang="en-GB" dirty="0" err="1"/>
              <a:t>Node.</a:t>
            </a:r>
            <a:r>
              <a:rPr lang="en-GB" i="1" dirty="0" err="1"/>
              <a:t>getInstance</a:t>
            </a:r>
            <a:r>
              <a:rPr lang="en-GB" i="1" dirty="0"/>
              <a:t>().</a:t>
            </a:r>
            <a:r>
              <a:rPr lang="en-GB" i="1" dirty="0" err="1"/>
              <a:t>init</a:t>
            </a:r>
            <a:r>
              <a:rPr lang="en-GB" i="1" dirty="0"/>
              <a:t> (</a:t>
            </a:r>
            <a:r>
              <a:rPr lang="en-GB" i="1" dirty="0" err="1"/>
              <a:t>nodeAddr</a:t>
            </a:r>
            <a:r>
              <a:rPr lang="en-GB" i="1" dirty="0" smtClean="0"/>
              <a:t>)				</a:t>
            </a:r>
            <a:r>
              <a:rPr lang="en-GB" dirty="0" smtClean="0"/>
              <a:t>port 3000 and print</a:t>
            </a:r>
            <a:endParaRPr lang="en-GB" dirty="0"/>
          </a:p>
          <a:p>
            <a:r>
              <a:rPr lang="en-GB" dirty="0" err="1"/>
              <a:t>println</a:t>
            </a:r>
            <a:r>
              <a:rPr lang="en-GB" dirty="0"/>
              <a:t> "Emitter IP address = ${</a:t>
            </a:r>
            <a:r>
              <a:rPr lang="en-GB" dirty="0" err="1"/>
              <a:t>nodeAddr.getIpAddress</a:t>
            </a:r>
            <a:r>
              <a:rPr lang="en-GB" dirty="0" smtClean="0"/>
              <a:t>()}“		IP address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fromWorkers</a:t>
            </a:r>
            <a:r>
              <a:rPr lang="en-GB" dirty="0"/>
              <a:t> = NetChannel.</a:t>
            </a:r>
            <a:r>
              <a:rPr lang="en-GB" i="1" dirty="0"/>
              <a:t>net2one</a:t>
            </a:r>
            <a:r>
              <a:rPr lang="en-GB" i="1" dirty="0" smtClean="0"/>
              <a:t>()		</a:t>
            </a:r>
            <a:r>
              <a:rPr lang="en-GB" dirty="0" smtClean="0"/>
              <a:t>create net2one channel</a:t>
            </a:r>
          </a:p>
          <a:p>
            <a:r>
              <a:rPr lang="en-GB" i="1" dirty="0" smtClean="0"/>
              <a:t>						</a:t>
            </a:r>
            <a:r>
              <a:rPr lang="en-GB" dirty="0" smtClean="0"/>
              <a:t>that uses port 3000</a:t>
            </a:r>
            <a:endParaRPr lang="en-GB" dirty="0"/>
          </a:p>
          <a:p>
            <a:r>
              <a:rPr lang="en-GB" dirty="0" smtClean="0"/>
              <a:t>// get parameters used to create network and data objects</a:t>
            </a:r>
          </a:p>
          <a:p>
            <a:endParaRPr lang="en-GB" dirty="0" smtClean="0"/>
          </a:p>
          <a:p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workers = </a:t>
            </a:r>
            <a:r>
              <a:rPr lang="en-GB" dirty="0" err="1"/>
              <a:t>Ask.</a:t>
            </a:r>
            <a:r>
              <a:rPr lang="en-GB" i="1" dirty="0" err="1"/>
              <a:t>Int</a:t>
            </a:r>
            <a:r>
              <a:rPr lang="en-GB" i="1" dirty="0"/>
              <a:t> ("Number of workers? ", 1, 20)</a:t>
            </a:r>
          </a:p>
          <a:p>
            <a:r>
              <a:rPr lang="en-GB" dirty="0" err="1"/>
              <a:t>def</a:t>
            </a:r>
            <a:r>
              <a:rPr lang="en-GB" dirty="0"/>
              <a:t> loops = </a:t>
            </a:r>
            <a:r>
              <a:rPr lang="en-GB" dirty="0" err="1"/>
              <a:t>Ask.</a:t>
            </a:r>
            <a:r>
              <a:rPr lang="en-GB" i="1" dirty="0" err="1"/>
              <a:t>Int</a:t>
            </a:r>
            <a:r>
              <a:rPr lang="en-GB" i="1" dirty="0"/>
              <a:t> ("Number of data objects to send? ", 1, 1000000)</a:t>
            </a:r>
          </a:p>
          <a:p>
            <a:r>
              <a:rPr lang="en-GB" dirty="0" err="1"/>
              <a:t>def</a:t>
            </a:r>
            <a:r>
              <a:rPr lang="en-GB" dirty="0"/>
              <a:t> elements = </a:t>
            </a:r>
            <a:r>
              <a:rPr lang="en-GB" dirty="0" err="1"/>
              <a:t>Ask.</a:t>
            </a:r>
            <a:r>
              <a:rPr lang="en-GB" i="1" dirty="0" err="1"/>
              <a:t>Int</a:t>
            </a:r>
            <a:r>
              <a:rPr lang="en-GB" i="1" dirty="0"/>
              <a:t> ("Number of elements in each </a:t>
            </a:r>
            <a:r>
              <a:rPr lang="en-GB" i="1" dirty="0" err="1"/>
              <a:t>TestObject</a:t>
            </a:r>
            <a:r>
              <a:rPr lang="en-GB" i="1" dirty="0"/>
              <a:t>? ", 1, 200</a:t>
            </a:r>
            <a:r>
              <a:rPr lang="en-GB" i="1" dirty="0" smtClean="0"/>
              <a:t>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// create process and run it on the node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def</a:t>
            </a:r>
            <a:r>
              <a:rPr lang="en-GB" dirty="0"/>
              <a:t> emit = new </a:t>
            </a:r>
            <a:r>
              <a:rPr lang="en-GB" dirty="0" err="1"/>
              <a:t>EmitterNet</a:t>
            </a:r>
            <a:r>
              <a:rPr lang="en-GB" dirty="0"/>
              <a:t> </a:t>
            </a:r>
            <a:r>
              <a:rPr lang="en-GB" dirty="0" smtClean="0"/>
              <a:t>(   </a:t>
            </a:r>
            <a:r>
              <a:rPr lang="en-GB" dirty="0" err="1"/>
              <a:t>fromWorkers</a:t>
            </a:r>
            <a:r>
              <a:rPr lang="en-GB" dirty="0"/>
              <a:t>: </a:t>
            </a:r>
            <a:r>
              <a:rPr lang="en-GB" dirty="0" err="1"/>
              <a:t>fromWorkers</a:t>
            </a:r>
            <a:r>
              <a:rPr lang="en-GB" dirty="0"/>
              <a:t>,</a:t>
            </a:r>
          </a:p>
          <a:p>
            <a:r>
              <a:rPr lang="en-GB" dirty="0"/>
              <a:t>    </a:t>
            </a:r>
            <a:r>
              <a:rPr lang="en-GB" dirty="0" smtClean="0"/>
              <a:t>			loops</a:t>
            </a:r>
            <a:r>
              <a:rPr lang="en-GB" dirty="0"/>
              <a:t>: loops,</a:t>
            </a:r>
          </a:p>
          <a:p>
            <a:r>
              <a:rPr lang="en-GB" dirty="0"/>
              <a:t>   </a:t>
            </a:r>
            <a:r>
              <a:rPr lang="en-GB" dirty="0" smtClean="0"/>
              <a:t>			workers</a:t>
            </a:r>
            <a:r>
              <a:rPr lang="en-GB" dirty="0"/>
              <a:t>: workers,</a:t>
            </a:r>
          </a:p>
          <a:p>
            <a:r>
              <a:rPr lang="en-GB" dirty="0" smtClean="0"/>
              <a:t>			elements</a:t>
            </a:r>
            <a:r>
              <a:rPr lang="en-GB" dirty="0"/>
              <a:t>: elements )</a:t>
            </a:r>
          </a:p>
          <a:p>
            <a:r>
              <a:rPr lang="en-GB" dirty="0"/>
              <a:t>new PAR([emit]).run()</a:t>
            </a:r>
          </a:p>
        </p:txBody>
      </p:sp>
    </p:spTree>
    <p:extLst>
      <p:ext uri="{BB962C8B-B14F-4D97-AF65-F5344CB8AC3E}">
        <p14:creationId xmlns:p14="http://schemas.microsoft.com/office/powerpoint/2010/main" val="50932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Manipulate Interface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043608" y="1772816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interface</a:t>
            </a:r>
            <a:r>
              <a:rPr lang="en-GB" dirty="0"/>
              <a:t> </a:t>
            </a:r>
            <a:r>
              <a:rPr lang="en-GB" dirty="0" err="1"/>
              <a:t>ManipulateInterface</a:t>
            </a:r>
            <a:r>
              <a:rPr lang="en-GB" dirty="0"/>
              <a:t> </a:t>
            </a:r>
            <a:r>
              <a:rPr lang="en-GB" b="1" dirty="0"/>
              <a:t>extends</a:t>
            </a:r>
            <a:r>
              <a:rPr lang="en-GB" dirty="0"/>
              <a:t> </a:t>
            </a:r>
            <a:r>
              <a:rPr lang="en-GB" dirty="0" err="1"/>
              <a:t>Serializable</a:t>
            </a:r>
            <a:r>
              <a:rPr lang="en-GB" dirty="0"/>
              <a:t> {</a:t>
            </a:r>
          </a:p>
          <a:p>
            <a:endParaRPr lang="en-GB" dirty="0"/>
          </a:p>
          <a:p>
            <a:r>
              <a:rPr lang="en-GB" b="1" dirty="0"/>
              <a:t>abstract</a:t>
            </a:r>
            <a:r>
              <a:rPr lang="en-GB" dirty="0"/>
              <a:t> manipulate(id)</a:t>
            </a:r>
          </a:p>
          <a:p>
            <a:r>
              <a:rPr lang="en-GB" b="1" dirty="0"/>
              <a:t>abstract</a:t>
            </a:r>
            <a:r>
              <a:rPr lang="en-GB" dirty="0"/>
              <a:t> display(now)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08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Farms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Typically a process farm comprises three main process types</a:t>
            </a:r>
          </a:p>
          <a:p>
            <a:pPr lvl="1"/>
            <a:r>
              <a:rPr lang="en-GB" dirty="0" smtClean="0"/>
              <a:t>Farmer  distributes work packets to</a:t>
            </a:r>
          </a:p>
          <a:p>
            <a:pPr lvl="1"/>
            <a:r>
              <a:rPr lang="en-GB" dirty="0" smtClean="0"/>
              <a:t>Worker  accepts a work packet, 	</a:t>
            </a:r>
          </a:p>
          <a:p>
            <a:pPr marL="914400" lvl="2" indent="0">
              <a:buNone/>
            </a:pPr>
            <a:r>
              <a:rPr lang="en-GB" dirty="0" smtClean="0"/>
              <a:t>	  </a:t>
            </a:r>
            <a:r>
              <a:rPr lang="en-GB" sz="2800" dirty="0" smtClean="0"/>
              <a:t>processes it into a result packet</a:t>
            </a:r>
          </a:p>
          <a:p>
            <a:pPr marL="914400" lvl="2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  and then sends it to the</a:t>
            </a:r>
          </a:p>
          <a:p>
            <a:pPr lvl="1"/>
            <a:r>
              <a:rPr lang="en-GB" dirty="0" smtClean="0"/>
              <a:t>Harvester collates the processed result packets</a:t>
            </a:r>
          </a:p>
          <a:p>
            <a:r>
              <a:rPr lang="en-GB" dirty="0" smtClean="0"/>
              <a:t>Usually have many Worker process instances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255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Test Object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39741" y="1052736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TestObject</a:t>
            </a:r>
            <a:r>
              <a:rPr lang="en-GB" dirty="0"/>
              <a:t> implements </a:t>
            </a:r>
            <a:r>
              <a:rPr lang="en-GB" dirty="0" err="1"/>
              <a:t>ManipulateInterface</a:t>
            </a:r>
            <a:r>
              <a:rPr lang="en-GB" dirty="0"/>
              <a:t> 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workerId</a:t>
            </a:r>
            <a:r>
              <a:rPr lang="en-GB" dirty="0"/>
              <a:t> = -1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sum = 0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data = []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dataSize</a:t>
            </a:r>
            <a:r>
              <a:rPr lang="en-GB" dirty="0"/>
              <a:t> = </a:t>
            </a:r>
            <a:r>
              <a:rPr lang="en-GB" dirty="0" smtClean="0"/>
              <a:t>0</a:t>
            </a:r>
          </a:p>
          <a:p>
            <a:endParaRPr lang="en-GB" dirty="0"/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TestObject</a:t>
            </a:r>
            <a:r>
              <a:rPr lang="en-GB" dirty="0"/>
              <a:t> (elements, m) {</a:t>
            </a:r>
          </a:p>
          <a:p>
            <a:r>
              <a:rPr lang="nn-NO" dirty="0" smtClean="0"/>
              <a:t>	for </a:t>
            </a:r>
            <a:r>
              <a:rPr lang="nn-NO" dirty="0"/>
              <a:t>( i in 0..&lt;elements) data[i] = (i * (m+1)) + 1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dataSize</a:t>
            </a:r>
            <a:r>
              <a:rPr lang="en-GB" dirty="0" smtClean="0"/>
              <a:t> </a:t>
            </a:r>
            <a:r>
              <a:rPr lang="en-GB" dirty="0"/>
              <a:t>= elements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r>
              <a:rPr lang="en-GB" dirty="0" err="1"/>
              <a:t>def</a:t>
            </a:r>
            <a:r>
              <a:rPr lang="en-GB" dirty="0"/>
              <a:t> manipulate (x){</a:t>
            </a:r>
          </a:p>
          <a:p>
            <a:r>
              <a:rPr lang="en-GB" dirty="0" smtClean="0"/>
              <a:t>	for </a:t>
            </a:r>
            <a:r>
              <a:rPr lang="en-GB" dirty="0"/>
              <a:t>( </a:t>
            </a:r>
            <a:r>
              <a:rPr lang="en-GB" dirty="0" err="1"/>
              <a:t>i</a:t>
            </a:r>
            <a:r>
              <a:rPr lang="en-GB" dirty="0"/>
              <a:t> in 0..&lt;</a:t>
            </a:r>
            <a:r>
              <a:rPr lang="en-GB" dirty="0" err="1"/>
              <a:t>dataSize</a:t>
            </a:r>
            <a:r>
              <a:rPr lang="en-GB" dirty="0"/>
              <a:t>) data[</a:t>
            </a:r>
            <a:r>
              <a:rPr lang="en-GB" dirty="0" err="1"/>
              <a:t>i</a:t>
            </a:r>
            <a:r>
              <a:rPr lang="en-GB" dirty="0"/>
              <a:t>] = data[</a:t>
            </a:r>
            <a:r>
              <a:rPr lang="en-GB" dirty="0" err="1"/>
              <a:t>i</a:t>
            </a:r>
            <a:r>
              <a:rPr lang="en-GB" dirty="0"/>
              <a:t>] * (x + 1)</a:t>
            </a:r>
          </a:p>
          <a:p>
            <a:r>
              <a:rPr lang="en-GB" dirty="0" smtClean="0"/>
              <a:t>	for </a:t>
            </a:r>
            <a:r>
              <a:rPr lang="en-GB" dirty="0"/>
              <a:t>( </a:t>
            </a:r>
            <a:r>
              <a:rPr lang="en-GB" dirty="0" err="1"/>
              <a:t>i</a:t>
            </a:r>
            <a:r>
              <a:rPr lang="en-GB" dirty="0"/>
              <a:t> in 0..&lt;</a:t>
            </a:r>
            <a:r>
              <a:rPr lang="en-GB" dirty="0" err="1"/>
              <a:t>dataSize</a:t>
            </a:r>
            <a:r>
              <a:rPr lang="en-GB" dirty="0"/>
              <a:t>) sum = sum + data[</a:t>
            </a:r>
            <a:r>
              <a:rPr lang="en-GB" dirty="0" err="1"/>
              <a:t>i</a:t>
            </a:r>
            <a:r>
              <a:rPr lang="en-GB" dirty="0"/>
              <a:t>]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workerId</a:t>
            </a:r>
            <a:r>
              <a:rPr lang="en-GB" dirty="0" smtClean="0"/>
              <a:t> </a:t>
            </a:r>
            <a:r>
              <a:rPr lang="en-GB" dirty="0"/>
              <a:t>= x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r>
              <a:rPr lang="en-GB" dirty="0" err="1"/>
              <a:t>def</a:t>
            </a:r>
            <a:r>
              <a:rPr lang="en-GB" dirty="0"/>
              <a:t> String display (now){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s = "$now: from - $</a:t>
            </a:r>
            <a:r>
              <a:rPr lang="en-GB" dirty="0" err="1"/>
              <a:t>workerId</a:t>
            </a:r>
            <a:r>
              <a:rPr lang="en-GB" dirty="0"/>
              <a:t> data = $data, $sum"</a:t>
            </a:r>
          </a:p>
          <a:p>
            <a:r>
              <a:rPr lang="en-GB" dirty="0" smtClean="0"/>
              <a:t>	return </a:t>
            </a:r>
            <a:r>
              <a:rPr lang="en-GB" dirty="0"/>
              <a:t>s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301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Emitter overview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Waits for each Base process to send it the location of its </a:t>
            </a:r>
            <a:r>
              <a:rPr lang="en-GB" dirty="0" err="1" smtClean="0"/>
              <a:t>fromEmitter</a:t>
            </a:r>
            <a:r>
              <a:rPr lang="en-GB" dirty="0" smtClean="0"/>
              <a:t> net channel using the class </a:t>
            </a:r>
            <a:r>
              <a:rPr lang="en-GB" dirty="0" err="1" smtClean="0"/>
              <a:t>InitObject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fromEmitter</a:t>
            </a:r>
            <a:r>
              <a:rPr lang="en-GB" dirty="0" smtClean="0"/>
              <a:t> channel locations are stored in a map</a:t>
            </a:r>
          </a:p>
          <a:p>
            <a:r>
              <a:rPr lang="en-GB" dirty="0" smtClean="0"/>
              <a:t>The </a:t>
            </a:r>
            <a:r>
              <a:rPr lang="en-GB" dirty="0"/>
              <a:t>E</a:t>
            </a:r>
            <a:r>
              <a:rPr lang="en-GB" dirty="0" smtClean="0"/>
              <a:t>mitter then sends a synchronisation Signal to each base process in sequence</a:t>
            </a:r>
          </a:p>
          <a:p>
            <a:r>
              <a:rPr lang="en-GB" dirty="0" smtClean="0"/>
              <a:t>The Emitter then receives request for work from each Base process until all the work has been processed</a:t>
            </a:r>
          </a:p>
          <a:p>
            <a:r>
              <a:rPr lang="en-GB" dirty="0" smtClean="0"/>
              <a:t>The Emitter then terminates the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908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</a:t>
            </a:r>
            <a:r>
              <a:rPr lang="en-GB" dirty="0" smtClean="0"/>
              <a:t>Universal Classes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15616" y="1412776"/>
            <a:ext cx="54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InitObject</a:t>
            </a:r>
            <a:r>
              <a:rPr lang="en-GB" dirty="0"/>
              <a:t> implements </a:t>
            </a:r>
            <a:r>
              <a:rPr lang="en-GB" dirty="0" err="1"/>
              <a:t>Serializable</a:t>
            </a:r>
            <a:r>
              <a:rPr lang="en-GB" dirty="0"/>
              <a:t> 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id = 0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channelAddress</a:t>
            </a:r>
            <a:r>
              <a:rPr lang="en-GB" dirty="0"/>
              <a:t> = null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5390" y="49411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class Sentinel implements </a:t>
            </a:r>
            <a:r>
              <a:rPr lang="en-GB" dirty="0" err="1"/>
              <a:t>Serializable</a:t>
            </a:r>
            <a:r>
              <a:rPr lang="en-GB" dirty="0"/>
              <a:t>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sentinel = 0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15616" y="35210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class Signal implements </a:t>
            </a:r>
            <a:r>
              <a:rPr lang="en-GB" dirty="0" err="1"/>
              <a:t>Serializable</a:t>
            </a:r>
            <a:r>
              <a:rPr lang="en-GB" dirty="0"/>
              <a:t>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signal = -1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35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Emitter – initialise data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39552" y="1358662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EmitterNet</a:t>
            </a:r>
            <a:r>
              <a:rPr lang="en-GB" dirty="0"/>
              <a:t> implements </a:t>
            </a:r>
            <a:r>
              <a:rPr lang="en-GB" dirty="0" err="1"/>
              <a:t>CSProcess</a:t>
            </a:r>
            <a:r>
              <a:rPr lang="en-GB" dirty="0"/>
              <a:t> {</a:t>
            </a:r>
          </a:p>
          <a:p>
            <a:pPr defTabSz="355600"/>
            <a:endParaRPr lang="en-GB" dirty="0"/>
          </a:p>
          <a:p>
            <a:pPr defTabSz="355600"/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fromWorkers</a:t>
            </a:r>
            <a:endParaRPr lang="en-GB" dirty="0"/>
          </a:p>
          <a:p>
            <a:pPr defTabSz="355600"/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toWorkers</a:t>
            </a:r>
            <a:endParaRPr lang="en-GB" dirty="0" smtClean="0"/>
          </a:p>
          <a:p>
            <a:pPr defTabSz="355600"/>
            <a:r>
              <a:rPr lang="en-GB" dirty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loops = </a:t>
            </a:r>
            <a:r>
              <a:rPr lang="en-GB" dirty="0" smtClean="0"/>
              <a:t>10</a:t>
            </a:r>
          </a:p>
          <a:p>
            <a:pPr defTabSz="355600"/>
            <a:r>
              <a:rPr lang="en-GB" dirty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workers = </a:t>
            </a:r>
            <a:r>
              <a:rPr lang="en-GB" dirty="0" smtClean="0"/>
              <a:t>2</a:t>
            </a:r>
          </a:p>
          <a:p>
            <a:pPr defTabSz="355600"/>
            <a:r>
              <a:rPr lang="en-GB" dirty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elements = 5</a:t>
            </a:r>
          </a:p>
          <a:p>
            <a:endParaRPr lang="en-GB" dirty="0" smtClean="0"/>
          </a:p>
          <a:p>
            <a:r>
              <a:rPr lang="en-GB" dirty="0" smtClean="0"/>
              <a:t>       void </a:t>
            </a:r>
            <a:r>
              <a:rPr lang="en-GB" dirty="0"/>
              <a:t>run(){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timer = new </a:t>
            </a:r>
            <a:r>
              <a:rPr lang="en-GB" dirty="0" err="1"/>
              <a:t>CSTimer</a:t>
            </a:r>
            <a:r>
              <a:rPr lang="en-GB" dirty="0"/>
              <a:t>()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data = []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workerId</a:t>
            </a:r>
            <a:r>
              <a:rPr lang="en-GB" dirty="0"/>
              <a:t> = 0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netLocations</a:t>
            </a:r>
            <a:r>
              <a:rPr lang="en-GB" dirty="0"/>
              <a:t> = [:]</a:t>
            </a:r>
          </a:p>
          <a:p>
            <a:endParaRPr lang="en-GB" dirty="0"/>
          </a:p>
          <a:p>
            <a:r>
              <a:rPr lang="en-GB" dirty="0" smtClean="0"/>
              <a:t>	// </a:t>
            </a:r>
            <a:r>
              <a:rPr lang="en-GB" dirty="0"/>
              <a:t>create </a:t>
            </a:r>
            <a:r>
              <a:rPr lang="en-GB" dirty="0" err="1"/>
              <a:t>TestObjects</a:t>
            </a:r>
            <a:r>
              <a:rPr lang="en-GB" dirty="0"/>
              <a:t> in data</a:t>
            </a:r>
          </a:p>
          <a:p>
            <a:r>
              <a:rPr lang="en-GB" dirty="0" smtClean="0"/>
              <a:t>	for </a:t>
            </a:r>
            <a:r>
              <a:rPr lang="en-GB" dirty="0"/>
              <a:t>( </a:t>
            </a:r>
            <a:r>
              <a:rPr lang="en-GB" dirty="0" err="1"/>
              <a:t>i</a:t>
            </a:r>
            <a:r>
              <a:rPr lang="en-GB" dirty="0"/>
              <a:t> in 0 ..&lt; loops) {</a:t>
            </a:r>
          </a:p>
          <a:p>
            <a:r>
              <a:rPr lang="en-GB" dirty="0" smtClean="0"/>
              <a:t>		data[</a:t>
            </a:r>
            <a:r>
              <a:rPr lang="en-GB" dirty="0" err="1" smtClean="0"/>
              <a:t>i</a:t>
            </a:r>
            <a:r>
              <a:rPr lang="en-GB" dirty="0"/>
              <a:t>] = new </a:t>
            </a:r>
            <a:r>
              <a:rPr lang="en-GB" dirty="0" err="1"/>
              <a:t>TestObject</a:t>
            </a:r>
            <a:r>
              <a:rPr lang="en-GB" dirty="0"/>
              <a:t> (elements, 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r>
              <a:rPr lang="en-GB" dirty="0" smtClean="0"/>
              <a:t>	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313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Emitter – make connections to </a:t>
            </a:r>
            <a:r>
              <a:rPr lang="en-GB" dirty="0" smtClean="0"/>
              <a:t>Workers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23528" y="1196752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// get the </a:t>
            </a:r>
            <a:r>
              <a:rPr lang="en-GB" sz="2000" dirty="0" err="1"/>
              <a:t>fromEmitter</a:t>
            </a:r>
            <a:r>
              <a:rPr lang="en-GB" sz="2000" dirty="0"/>
              <a:t> net channel location from each Base process</a:t>
            </a:r>
          </a:p>
          <a:p>
            <a:r>
              <a:rPr lang="en-GB" sz="2000" dirty="0"/>
              <a:t>for ( </a:t>
            </a:r>
            <a:r>
              <a:rPr lang="en-GB" sz="2000" dirty="0" err="1"/>
              <a:t>i</a:t>
            </a:r>
            <a:r>
              <a:rPr lang="en-GB" sz="2000" dirty="0"/>
              <a:t> in 1..workers) {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</a:t>
            </a:r>
            <a:r>
              <a:rPr lang="en-GB" sz="2000" dirty="0" err="1" smtClean="0"/>
              <a:t>def</a:t>
            </a:r>
            <a:r>
              <a:rPr lang="en-GB" sz="2000" dirty="0" smtClean="0"/>
              <a:t> </a:t>
            </a:r>
            <a:r>
              <a:rPr lang="en-GB" sz="2000" dirty="0" err="1"/>
              <a:t>initLoc</a:t>
            </a:r>
            <a:r>
              <a:rPr lang="en-GB" sz="2000" dirty="0"/>
              <a:t> = (</a:t>
            </a:r>
            <a:r>
              <a:rPr lang="en-GB" sz="2000" dirty="0" err="1"/>
              <a:t>InitObject</a:t>
            </a:r>
            <a:r>
              <a:rPr lang="en-GB" sz="2000" dirty="0"/>
              <a:t>)</a:t>
            </a:r>
            <a:r>
              <a:rPr lang="en-GB" sz="2000" dirty="0" err="1"/>
              <a:t>fromWorkers.</a:t>
            </a:r>
            <a:r>
              <a:rPr lang="en-GB" sz="2000" u="sng" dirty="0" err="1"/>
              <a:t>read</a:t>
            </a:r>
            <a:r>
              <a:rPr lang="en-GB" sz="2000" u="sng" dirty="0"/>
              <a:t>()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</a:t>
            </a:r>
            <a:r>
              <a:rPr lang="en-GB" sz="2000" dirty="0" err="1" smtClean="0"/>
              <a:t>netLocations.put</a:t>
            </a:r>
            <a:r>
              <a:rPr lang="en-GB" sz="2000" dirty="0" smtClean="0"/>
              <a:t> ( initLoc.id</a:t>
            </a:r>
            <a:r>
              <a:rPr lang="en-GB" sz="2000" dirty="0"/>
              <a:t>, </a:t>
            </a:r>
            <a:endParaRPr lang="en-GB" sz="2000" dirty="0" smtClean="0"/>
          </a:p>
          <a:p>
            <a:r>
              <a:rPr lang="en-GB" sz="2000" dirty="0"/>
              <a:t>	</a:t>
            </a:r>
            <a:r>
              <a:rPr lang="en-GB" sz="2000" dirty="0" smtClean="0"/>
              <a:t>	    </a:t>
            </a:r>
            <a:r>
              <a:rPr lang="en-GB" sz="2000" dirty="0" smtClean="0"/>
              <a:t> NetChannel.</a:t>
            </a:r>
            <a:r>
              <a:rPr lang="en-GB" sz="2000" b="1" i="1" dirty="0" smtClean="0">
                <a:solidFill>
                  <a:srgbClr val="0070C0"/>
                </a:solidFill>
              </a:rPr>
              <a:t>one2net </a:t>
            </a:r>
            <a:r>
              <a:rPr lang="en-GB" sz="2000" i="1" dirty="0" smtClean="0"/>
              <a:t> </a:t>
            </a:r>
            <a:r>
              <a:rPr lang="en-GB" sz="2000" i="1" dirty="0" smtClean="0"/>
              <a:t>( </a:t>
            </a:r>
            <a:r>
              <a:rPr lang="en-GB" sz="2000" i="1" dirty="0" err="1" smtClean="0"/>
              <a:t>initLoc.channelAddress</a:t>
            </a:r>
            <a:r>
              <a:rPr lang="en-GB" sz="2000" i="1" dirty="0"/>
              <a:t>, </a:t>
            </a:r>
            <a:r>
              <a:rPr lang="en-GB" sz="2000" i="1" dirty="0" smtClean="0"/>
              <a:t> 50</a:t>
            </a:r>
            <a:r>
              <a:rPr lang="en-GB" sz="2000" i="1" dirty="0"/>
              <a:t>,  </a:t>
            </a:r>
            <a:endParaRPr lang="en-GB" sz="2000" i="1" dirty="0" smtClean="0"/>
          </a:p>
          <a:p>
            <a:r>
              <a:rPr lang="en-GB" sz="2000" i="1" dirty="0" smtClean="0">
                <a:solidFill>
                  <a:srgbClr val="FF0000"/>
                </a:solidFill>
              </a:rPr>
              <a:t>                                                                   new </a:t>
            </a:r>
            <a:r>
              <a:rPr lang="en-GB" sz="2000" i="1" dirty="0" err="1">
                <a:solidFill>
                  <a:srgbClr val="FF0000"/>
                </a:solidFill>
              </a:rPr>
              <a:t>CodeLoadingChannelFilter.FilterTX</a:t>
            </a:r>
            <a:r>
              <a:rPr lang="en-GB" sz="2000" i="1" dirty="0" smtClean="0">
                <a:solidFill>
                  <a:srgbClr val="FF0000"/>
                </a:solidFill>
              </a:rPr>
              <a:t>() </a:t>
            </a:r>
            <a:r>
              <a:rPr lang="en-GB" sz="2000" i="1" dirty="0" smtClean="0"/>
              <a:t>) )</a:t>
            </a:r>
            <a:endParaRPr lang="en-GB" sz="2000" i="1" dirty="0"/>
          </a:p>
          <a:p>
            <a:r>
              <a:rPr lang="en-GB" sz="2000" dirty="0"/>
              <a:t>}</a:t>
            </a:r>
          </a:p>
          <a:p>
            <a:endParaRPr lang="en-GB" sz="2000" i="1" dirty="0"/>
          </a:p>
          <a:p>
            <a:r>
              <a:rPr lang="en-GB" sz="2000" dirty="0"/>
              <a:t>// send each worker a synchronisation signal</a:t>
            </a:r>
          </a:p>
          <a:p>
            <a:r>
              <a:rPr lang="en-GB" sz="2000" dirty="0" err="1"/>
              <a:t>def</a:t>
            </a:r>
            <a:r>
              <a:rPr lang="en-GB" sz="2000" dirty="0"/>
              <a:t> </a:t>
            </a:r>
            <a:r>
              <a:rPr lang="en-GB" sz="2000" dirty="0" err="1"/>
              <a:t>channelLoc</a:t>
            </a:r>
            <a:r>
              <a:rPr lang="en-GB" sz="2000" dirty="0"/>
              <a:t> = null</a:t>
            </a:r>
          </a:p>
          <a:p>
            <a:r>
              <a:rPr lang="en-GB" sz="2000" dirty="0"/>
              <a:t>for ( </a:t>
            </a:r>
            <a:r>
              <a:rPr lang="en-GB" sz="2000" dirty="0" err="1"/>
              <a:t>i</a:t>
            </a:r>
            <a:r>
              <a:rPr lang="en-GB" sz="2000" dirty="0"/>
              <a:t> in 0 ..&lt; workers) {</a:t>
            </a:r>
          </a:p>
          <a:p>
            <a:r>
              <a:rPr lang="en-GB" sz="2000" dirty="0" smtClean="0"/>
              <a:t>	</a:t>
            </a:r>
            <a:r>
              <a:rPr lang="en-GB" sz="2000" dirty="0" err="1" smtClean="0"/>
              <a:t>channelLoc</a:t>
            </a:r>
            <a:r>
              <a:rPr lang="en-GB" sz="2000" dirty="0" smtClean="0"/>
              <a:t> </a:t>
            </a:r>
            <a:r>
              <a:rPr lang="en-GB" sz="2000" dirty="0"/>
              <a:t>= </a:t>
            </a:r>
            <a:r>
              <a:rPr lang="en-GB" sz="2000" dirty="0" err="1"/>
              <a:t>netLocations.get</a:t>
            </a:r>
            <a:r>
              <a:rPr lang="en-GB" sz="2000" dirty="0"/>
              <a:t> (</a:t>
            </a:r>
            <a:r>
              <a:rPr lang="en-GB" sz="2000" dirty="0" err="1"/>
              <a:t>i</a:t>
            </a:r>
            <a:r>
              <a:rPr lang="en-GB" sz="2000" dirty="0"/>
              <a:t>)</a:t>
            </a:r>
          </a:p>
          <a:p>
            <a:r>
              <a:rPr lang="en-GB" sz="2000" dirty="0" smtClean="0"/>
              <a:t>	</a:t>
            </a:r>
            <a:r>
              <a:rPr lang="en-GB" sz="2000" dirty="0" err="1" smtClean="0"/>
              <a:t>channelLoc.write</a:t>
            </a:r>
            <a:r>
              <a:rPr lang="en-GB" sz="2000" dirty="0" smtClean="0"/>
              <a:t>(new </a:t>
            </a:r>
            <a:r>
              <a:rPr lang="en-GB" sz="2000" dirty="0"/>
              <a:t>Signal())</a:t>
            </a:r>
          </a:p>
          <a:p>
            <a:r>
              <a:rPr lang="en-GB" sz="2000" dirty="0" smtClean="0"/>
              <a:t>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07094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Emitter - respond to requests for data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99592" y="1997839"/>
            <a:ext cx="74888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for ( </a:t>
            </a:r>
            <a:r>
              <a:rPr lang="en-GB" sz="2400" dirty="0" err="1"/>
              <a:t>i</a:t>
            </a:r>
            <a:r>
              <a:rPr lang="en-GB" sz="2400" dirty="0"/>
              <a:t> in 0 ..&lt; loops) </a:t>
            </a:r>
            <a:r>
              <a:rPr lang="en-GB" sz="2400" dirty="0" smtClean="0"/>
              <a:t>{</a:t>
            </a:r>
          </a:p>
          <a:p>
            <a:endParaRPr lang="en-GB" sz="2400" dirty="0"/>
          </a:p>
          <a:p>
            <a:r>
              <a:rPr lang="en-GB" sz="2400" dirty="0" smtClean="0"/>
              <a:t>	</a:t>
            </a:r>
            <a:r>
              <a:rPr lang="en-GB" sz="2400" dirty="0" err="1" smtClean="0"/>
              <a:t>workerId</a:t>
            </a:r>
            <a:r>
              <a:rPr lang="en-GB" sz="2400" dirty="0" smtClean="0"/>
              <a:t> </a:t>
            </a:r>
            <a:r>
              <a:rPr lang="en-GB" sz="2400" dirty="0"/>
              <a:t>= ((Signal)</a:t>
            </a:r>
            <a:r>
              <a:rPr lang="en-GB" sz="2400" dirty="0" err="1"/>
              <a:t>fromWorkers.read</a:t>
            </a:r>
            <a:r>
              <a:rPr lang="en-GB" sz="2400" dirty="0"/>
              <a:t>()).signal</a:t>
            </a:r>
          </a:p>
          <a:p>
            <a:r>
              <a:rPr lang="en-GB" sz="2400" i="1" dirty="0" smtClean="0"/>
              <a:t>	</a:t>
            </a:r>
            <a:r>
              <a:rPr lang="en-GB" sz="2400" dirty="0" smtClean="0"/>
              <a:t>	</a:t>
            </a:r>
          </a:p>
          <a:p>
            <a:r>
              <a:rPr lang="en-GB" sz="2400" dirty="0"/>
              <a:t>	</a:t>
            </a:r>
            <a:r>
              <a:rPr lang="en-GB" sz="2400" dirty="0" err="1" smtClean="0"/>
              <a:t>channelLoc</a:t>
            </a:r>
            <a:r>
              <a:rPr lang="en-GB" sz="2400" dirty="0" smtClean="0"/>
              <a:t> </a:t>
            </a:r>
            <a:r>
              <a:rPr lang="en-GB" sz="2400" dirty="0"/>
              <a:t>= </a:t>
            </a:r>
            <a:r>
              <a:rPr lang="en-GB" sz="2400" dirty="0" err="1"/>
              <a:t>netLocations.get</a:t>
            </a:r>
            <a:r>
              <a:rPr lang="en-GB" sz="2400" dirty="0"/>
              <a:t> (</a:t>
            </a:r>
            <a:r>
              <a:rPr lang="en-GB" sz="2400" dirty="0" err="1"/>
              <a:t>workerId</a:t>
            </a:r>
            <a:r>
              <a:rPr lang="en-GB" sz="2400" dirty="0"/>
              <a:t>)</a:t>
            </a:r>
          </a:p>
          <a:p>
            <a:endParaRPr lang="en-GB" sz="2400" dirty="0" smtClean="0"/>
          </a:p>
          <a:p>
            <a:r>
              <a:rPr lang="en-GB" sz="2400" i="1" dirty="0"/>
              <a:t>	</a:t>
            </a:r>
            <a:r>
              <a:rPr lang="en-GB" sz="2400" dirty="0" err="1" smtClean="0"/>
              <a:t>channelLoc.write</a:t>
            </a:r>
            <a:r>
              <a:rPr lang="en-GB" sz="2400" dirty="0" smtClean="0"/>
              <a:t>(data[</a:t>
            </a:r>
            <a:r>
              <a:rPr lang="en-GB" sz="2400" dirty="0" err="1" smtClean="0"/>
              <a:t>i</a:t>
            </a:r>
            <a:r>
              <a:rPr lang="en-GB" sz="2400" dirty="0"/>
              <a:t>])</a:t>
            </a:r>
          </a:p>
          <a:p>
            <a:r>
              <a:rPr lang="en-GB" sz="24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231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Emitter - terminate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55576" y="2690336"/>
            <a:ext cx="7344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for ( </a:t>
            </a:r>
            <a:r>
              <a:rPr lang="en-GB" sz="2400" dirty="0" err="1"/>
              <a:t>i</a:t>
            </a:r>
            <a:r>
              <a:rPr lang="en-GB" sz="2400" dirty="0"/>
              <a:t> in 1..workers) </a:t>
            </a:r>
            <a:r>
              <a:rPr lang="en-GB" sz="2400" dirty="0" smtClean="0"/>
              <a:t>{</a:t>
            </a:r>
          </a:p>
          <a:p>
            <a:endParaRPr lang="en-GB" sz="2400" dirty="0"/>
          </a:p>
          <a:p>
            <a:r>
              <a:rPr lang="en-GB" sz="2400" dirty="0" smtClean="0"/>
              <a:t>	</a:t>
            </a:r>
            <a:r>
              <a:rPr lang="en-GB" sz="2400" dirty="0" err="1" smtClean="0"/>
              <a:t>workerId</a:t>
            </a:r>
            <a:r>
              <a:rPr lang="en-GB" sz="2400" dirty="0" smtClean="0"/>
              <a:t> </a:t>
            </a:r>
            <a:r>
              <a:rPr lang="en-GB" sz="2400" dirty="0"/>
              <a:t>= ((Signal)</a:t>
            </a:r>
            <a:r>
              <a:rPr lang="en-GB" sz="2400" dirty="0" err="1"/>
              <a:t>fromWorkers.read</a:t>
            </a:r>
            <a:r>
              <a:rPr lang="en-GB" sz="2400" dirty="0"/>
              <a:t>()).</a:t>
            </a:r>
            <a:r>
              <a:rPr lang="en-GB" sz="2400" dirty="0" smtClean="0"/>
              <a:t>signal</a:t>
            </a:r>
          </a:p>
          <a:p>
            <a:endParaRPr lang="en-GB" sz="2400" dirty="0"/>
          </a:p>
          <a:p>
            <a:r>
              <a:rPr lang="en-GB" sz="2400" dirty="0" smtClean="0"/>
              <a:t>	</a:t>
            </a:r>
            <a:r>
              <a:rPr lang="en-GB" sz="2400" dirty="0" err="1" smtClean="0"/>
              <a:t>channelLoc</a:t>
            </a:r>
            <a:r>
              <a:rPr lang="en-GB" sz="2400" dirty="0" smtClean="0"/>
              <a:t> </a:t>
            </a:r>
            <a:r>
              <a:rPr lang="en-GB" sz="2400" dirty="0"/>
              <a:t>= </a:t>
            </a:r>
            <a:r>
              <a:rPr lang="en-GB" sz="2400" dirty="0" err="1"/>
              <a:t>netLocations.get</a:t>
            </a:r>
            <a:r>
              <a:rPr lang="en-GB" sz="2400" dirty="0"/>
              <a:t> (</a:t>
            </a:r>
            <a:r>
              <a:rPr lang="en-GB" sz="2400" dirty="0" err="1"/>
              <a:t>workerId</a:t>
            </a:r>
            <a:r>
              <a:rPr lang="en-GB" sz="2400" dirty="0" smtClean="0"/>
              <a:t>)</a:t>
            </a:r>
          </a:p>
          <a:p>
            <a:endParaRPr lang="en-GB" sz="2400" dirty="0"/>
          </a:p>
          <a:p>
            <a:r>
              <a:rPr lang="en-GB" sz="2400" dirty="0" smtClean="0"/>
              <a:t>	</a:t>
            </a:r>
            <a:r>
              <a:rPr lang="en-GB" sz="2400" dirty="0" err="1" smtClean="0"/>
              <a:t>channelLoc.write</a:t>
            </a:r>
            <a:r>
              <a:rPr lang="en-GB" sz="2400" dirty="0" smtClean="0"/>
              <a:t>(new </a:t>
            </a:r>
            <a:r>
              <a:rPr lang="en-GB" sz="2400" dirty="0"/>
              <a:t>Sentinel())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9878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Collector – create node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51520" y="1628800"/>
            <a:ext cx="864096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/>
              <a:t>def</a:t>
            </a:r>
            <a:r>
              <a:rPr lang="en-GB" sz="2000" dirty="0"/>
              <a:t> </a:t>
            </a:r>
            <a:r>
              <a:rPr lang="en-GB" sz="2000" dirty="0" err="1"/>
              <a:t>nodeAddr</a:t>
            </a:r>
            <a:r>
              <a:rPr lang="en-GB" sz="2000" dirty="0"/>
              <a:t> = new </a:t>
            </a:r>
            <a:r>
              <a:rPr lang="en-GB" sz="2000" dirty="0" err="1" smtClean="0"/>
              <a:t>TCPIPNodeAddress</a:t>
            </a:r>
            <a:r>
              <a:rPr lang="en-GB" sz="2000" dirty="0" smtClean="0"/>
              <a:t> (</a:t>
            </a:r>
            <a:r>
              <a:rPr lang="en-GB" sz="2000" dirty="0"/>
              <a:t>3001)</a:t>
            </a:r>
          </a:p>
          <a:p>
            <a:r>
              <a:rPr lang="en-GB" sz="2000" dirty="0" err="1"/>
              <a:t>Node.</a:t>
            </a:r>
            <a:r>
              <a:rPr lang="en-GB" sz="2000" i="1" dirty="0" err="1"/>
              <a:t>getInstance</a:t>
            </a:r>
            <a:r>
              <a:rPr lang="en-GB" sz="2000" i="1" dirty="0"/>
              <a:t>().</a:t>
            </a:r>
            <a:r>
              <a:rPr lang="en-GB" sz="2000" i="1" dirty="0" err="1"/>
              <a:t>init</a:t>
            </a:r>
            <a:r>
              <a:rPr lang="en-GB" sz="2000" i="1" dirty="0"/>
              <a:t> (</a:t>
            </a:r>
            <a:r>
              <a:rPr lang="en-GB" sz="2000" i="1" dirty="0" err="1"/>
              <a:t>nodeAddr</a:t>
            </a:r>
            <a:r>
              <a:rPr lang="en-GB" sz="2000" i="1" dirty="0"/>
              <a:t>)</a:t>
            </a:r>
          </a:p>
          <a:p>
            <a:r>
              <a:rPr lang="en-GB" sz="2000" dirty="0" err="1"/>
              <a:t>println</a:t>
            </a:r>
            <a:r>
              <a:rPr lang="en-GB" sz="2000" dirty="0"/>
              <a:t> "Collector IP address = ${</a:t>
            </a:r>
            <a:r>
              <a:rPr lang="en-GB" sz="2000" dirty="0" err="1"/>
              <a:t>nodeAddr.getIpAddress</a:t>
            </a:r>
            <a:r>
              <a:rPr lang="en-GB" sz="2000" dirty="0"/>
              <a:t>()}"</a:t>
            </a:r>
          </a:p>
          <a:p>
            <a:endParaRPr lang="en-GB" sz="2000" dirty="0"/>
          </a:p>
          <a:p>
            <a:r>
              <a:rPr lang="en-GB" sz="2000" dirty="0" err="1"/>
              <a:t>def</a:t>
            </a:r>
            <a:r>
              <a:rPr lang="en-GB" sz="2000" dirty="0"/>
              <a:t> </a:t>
            </a:r>
            <a:r>
              <a:rPr lang="en-GB" sz="2000" dirty="0" err="1"/>
              <a:t>fromWorkers</a:t>
            </a:r>
            <a:r>
              <a:rPr lang="en-GB" sz="2000" dirty="0"/>
              <a:t> = </a:t>
            </a:r>
            <a:r>
              <a:rPr lang="en-GB" sz="2000" dirty="0" smtClean="0"/>
              <a:t>NetChannel.</a:t>
            </a:r>
            <a:r>
              <a:rPr lang="en-GB" sz="2000" b="1" i="1" dirty="0" smtClean="0">
                <a:solidFill>
                  <a:srgbClr val="0070C0"/>
                </a:solidFill>
              </a:rPr>
              <a:t>net2one</a:t>
            </a:r>
            <a:r>
              <a:rPr lang="en-GB" sz="2000" i="1" dirty="0" smtClean="0"/>
              <a:t> ( </a:t>
            </a:r>
            <a:endParaRPr lang="en-GB" sz="2000" i="1" dirty="0" smtClean="0"/>
          </a:p>
          <a:p>
            <a:r>
              <a:rPr lang="en-GB" sz="2000" i="1" dirty="0">
                <a:solidFill>
                  <a:srgbClr val="FF0000"/>
                </a:solidFill>
              </a:rPr>
              <a:t> </a:t>
            </a:r>
            <a:r>
              <a:rPr lang="en-GB" sz="2000" i="1" dirty="0" smtClean="0">
                <a:solidFill>
                  <a:srgbClr val="FF0000"/>
                </a:solidFill>
              </a:rPr>
              <a:t>                                                                      </a:t>
            </a:r>
            <a:r>
              <a:rPr lang="en-GB" sz="2000" i="1" dirty="0" smtClean="0">
                <a:solidFill>
                  <a:srgbClr val="FF0000"/>
                </a:solidFill>
              </a:rPr>
              <a:t>new </a:t>
            </a:r>
            <a:r>
              <a:rPr lang="en-GB" sz="2000" i="1" dirty="0" err="1">
                <a:solidFill>
                  <a:srgbClr val="FF0000"/>
                </a:solidFill>
              </a:rPr>
              <a:t>CodeLoadingChannelFilter.FilterRX</a:t>
            </a:r>
            <a:r>
              <a:rPr lang="en-GB" sz="2000" i="1" dirty="0" smtClean="0">
                <a:solidFill>
                  <a:srgbClr val="FF0000"/>
                </a:solidFill>
              </a:rPr>
              <a:t>() </a:t>
            </a:r>
            <a:r>
              <a:rPr lang="en-GB" sz="2000" i="1" dirty="0" smtClean="0"/>
              <a:t>)</a:t>
            </a:r>
            <a:endParaRPr lang="en-GB" sz="2000" i="1" dirty="0"/>
          </a:p>
          <a:p>
            <a:endParaRPr lang="en-GB" sz="2000" dirty="0"/>
          </a:p>
          <a:p>
            <a:r>
              <a:rPr lang="en-GB" sz="2000" dirty="0" err="1" smtClean="0"/>
              <a:t>def</a:t>
            </a:r>
            <a:r>
              <a:rPr lang="en-GB" sz="2000" dirty="0" smtClean="0"/>
              <a:t> </a:t>
            </a:r>
            <a:r>
              <a:rPr lang="en-GB" sz="2000" dirty="0"/>
              <a:t>workers = </a:t>
            </a:r>
            <a:r>
              <a:rPr lang="en-GB" sz="2000" dirty="0" err="1"/>
              <a:t>Ask.</a:t>
            </a:r>
            <a:r>
              <a:rPr lang="en-GB" sz="2000" i="1" dirty="0" err="1"/>
              <a:t>Int</a:t>
            </a:r>
            <a:r>
              <a:rPr lang="en-GB" sz="2000" i="1" dirty="0"/>
              <a:t> ("Number of workers? ", 1, 20)</a:t>
            </a:r>
          </a:p>
          <a:p>
            <a:endParaRPr lang="en-GB" sz="2000" dirty="0"/>
          </a:p>
          <a:p>
            <a:r>
              <a:rPr lang="en-GB" sz="2000" dirty="0" err="1" smtClean="0"/>
              <a:t>def</a:t>
            </a:r>
            <a:r>
              <a:rPr lang="en-GB" sz="2000" dirty="0" smtClean="0"/>
              <a:t> </a:t>
            </a:r>
            <a:r>
              <a:rPr lang="en-GB" sz="2000" dirty="0"/>
              <a:t>collector = new Collector ( </a:t>
            </a:r>
            <a:r>
              <a:rPr lang="en-GB" sz="2000" dirty="0" err="1"/>
              <a:t>fromWorkers</a:t>
            </a:r>
            <a:r>
              <a:rPr lang="en-GB" sz="2000" dirty="0"/>
              <a:t>: </a:t>
            </a:r>
            <a:r>
              <a:rPr lang="en-GB" sz="2000" dirty="0" err="1"/>
              <a:t>fromWorkers</a:t>
            </a:r>
            <a:r>
              <a:rPr lang="en-GB" sz="2000" dirty="0"/>
              <a:t>, </a:t>
            </a:r>
          </a:p>
          <a:p>
            <a:r>
              <a:rPr lang="en-GB" sz="2000" dirty="0" smtClean="0"/>
              <a:t>			   workers</a:t>
            </a:r>
            <a:r>
              <a:rPr lang="en-GB" sz="2000" dirty="0"/>
              <a:t>: workers)</a:t>
            </a:r>
          </a:p>
          <a:p>
            <a:endParaRPr lang="en-GB" sz="2000" dirty="0"/>
          </a:p>
          <a:p>
            <a:r>
              <a:rPr lang="en-GB" sz="2000" dirty="0"/>
              <a:t>new PAR([collector]).run()</a:t>
            </a:r>
          </a:p>
        </p:txBody>
      </p:sp>
    </p:spTree>
    <p:extLst>
      <p:ext uri="{BB962C8B-B14F-4D97-AF65-F5344CB8AC3E}">
        <p14:creationId xmlns:p14="http://schemas.microsoft.com/office/powerpoint/2010/main" val="2808303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Collector - properties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44098" y="1484784"/>
            <a:ext cx="84249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class Collector implements </a:t>
            </a:r>
            <a:r>
              <a:rPr lang="en-GB" sz="2000" dirty="0" err="1"/>
              <a:t>CSProcess</a:t>
            </a:r>
            <a:r>
              <a:rPr lang="en-GB" sz="2000" dirty="0"/>
              <a:t> {</a:t>
            </a:r>
          </a:p>
          <a:p>
            <a:endParaRPr lang="en-GB" sz="2000" dirty="0"/>
          </a:p>
          <a:p>
            <a:r>
              <a:rPr lang="en-GB" sz="2000" dirty="0" smtClean="0"/>
              <a:t>	</a:t>
            </a:r>
            <a:r>
              <a:rPr lang="en-GB" sz="2000" dirty="0" err="1" smtClean="0"/>
              <a:t>def</a:t>
            </a:r>
            <a:r>
              <a:rPr lang="en-GB" sz="2000" dirty="0" smtClean="0"/>
              <a:t> </a:t>
            </a:r>
            <a:r>
              <a:rPr lang="en-GB" sz="2000" dirty="0" err="1"/>
              <a:t>fromWorkers</a:t>
            </a:r>
            <a:endParaRPr lang="en-GB" sz="2000" dirty="0"/>
          </a:p>
          <a:p>
            <a:r>
              <a:rPr lang="en-GB" sz="2000" dirty="0" smtClean="0"/>
              <a:t>	</a:t>
            </a:r>
            <a:r>
              <a:rPr lang="en-GB" sz="2000" dirty="0" err="1" smtClean="0"/>
              <a:t>def</a:t>
            </a:r>
            <a:r>
              <a:rPr lang="en-GB" sz="2000" dirty="0" smtClean="0"/>
              <a:t> </a:t>
            </a:r>
            <a:r>
              <a:rPr lang="en-GB" sz="2000" dirty="0"/>
              <a:t>workers = 2</a:t>
            </a:r>
          </a:p>
          <a:p>
            <a:endParaRPr lang="en-GB" sz="2000" dirty="0"/>
          </a:p>
          <a:p>
            <a:r>
              <a:rPr lang="en-GB" sz="2000" dirty="0" smtClean="0"/>
              <a:t>	void </a:t>
            </a:r>
            <a:r>
              <a:rPr lang="en-GB" sz="2000" dirty="0"/>
              <a:t>run(){</a:t>
            </a:r>
          </a:p>
          <a:p>
            <a:r>
              <a:rPr lang="en-GB" sz="2000" dirty="0" smtClean="0"/>
              <a:t>		</a:t>
            </a:r>
            <a:r>
              <a:rPr lang="en-GB" sz="2000" dirty="0" err="1" smtClean="0"/>
              <a:t>def</a:t>
            </a:r>
            <a:r>
              <a:rPr lang="en-GB" sz="2000" dirty="0" smtClean="0"/>
              <a:t> </a:t>
            </a:r>
            <a:r>
              <a:rPr lang="en-GB" sz="2000" dirty="0"/>
              <a:t>timer = new </a:t>
            </a:r>
            <a:r>
              <a:rPr lang="en-GB" sz="2000" dirty="0" err="1"/>
              <a:t>CSTimer</a:t>
            </a:r>
            <a:r>
              <a:rPr lang="en-GB" sz="2000" dirty="0"/>
              <a:t>()</a:t>
            </a:r>
          </a:p>
          <a:p>
            <a:r>
              <a:rPr lang="en-GB" sz="2000" dirty="0" smtClean="0"/>
              <a:t>		</a:t>
            </a:r>
            <a:r>
              <a:rPr lang="en-GB" sz="2000" dirty="0" err="1" smtClean="0"/>
              <a:t>def</a:t>
            </a:r>
            <a:r>
              <a:rPr lang="en-GB" sz="2000" dirty="0" smtClean="0"/>
              <a:t> </a:t>
            </a:r>
            <a:r>
              <a:rPr lang="en-GB" sz="2000" dirty="0"/>
              <a:t>terminated = 0</a:t>
            </a:r>
          </a:p>
          <a:p>
            <a:r>
              <a:rPr lang="en-GB" sz="2000" dirty="0" smtClean="0"/>
              <a:t>		</a:t>
            </a:r>
            <a:r>
              <a:rPr lang="en-GB" sz="2000" dirty="0" err="1" smtClean="0"/>
              <a:t>def</a:t>
            </a:r>
            <a:r>
              <a:rPr lang="en-GB" sz="2000" dirty="0" smtClean="0"/>
              <a:t> </a:t>
            </a:r>
            <a:r>
              <a:rPr lang="en-GB" sz="2000" dirty="0"/>
              <a:t>stopped = false</a:t>
            </a:r>
          </a:p>
          <a:p>
            <a:r>
              <a:rPr lang="en-GB" sz="2000" dirty="0" smtClean="0"/>
              <a:t>		</a:t>
            </a:r>
            <a:r>
              <a:rPr lang="en-GB" sz="2000" dirty="0" err="1" smtClean="0"/>
              <a:t>def</a:t>
            </a:r>
            <a:r>
              <a:rPr lang="en-GB" sz="2000" dirty="0" smtClean="0"/>
              <a:t> </a:t>
            </a:r>
            <a:r>
              <a:rPr lang="en-GB" sz="2000" dirty="0"/>
              <a:t>now = 0 </a:t>
            </a:r>
          </a:p>
          <a:p>
            <a:r>
              <a:rPr lang="en-GB" sz="2000" dirty="0" smtClean="0"/>
              <a:t>		</a:t>
            </a:r>
            <a:r>
              <a:rPr lang="en-GB" sz="2000" dirty="0" err="1" smtClean="0"/>
              <a:t>def</a:t>
            </a:r>
            <a:r>
              <a:rPr lang="en-GB" sz="2000" dirty="0" smtClean="0"/>
              <a:t> </a:t>
            </a:r>
            <a:r>
              <a:rPr lang="en-GB" sz="2000" dirty="0"/>
              <a:t>start </a:t>
            </a:r>
          </a:p>
          <a:p>
            <a:r>
              <a:rPr lang="en-GB" sz="2000" dirty="0" smtClean="0"/>
              <a:t>		</a:t>
            </a:r>
            <a:r>
              <a:rPr lang="en-GB" sz="2000" dirty="0" err="1" smtClean="0"/>
              <a:t>def</a:t>
            </a:r>
            <a:r>
              <a:rPr lang="en-GB" sz="2000" dirty="0" smtClean="0"/>
              <a:t> </a:t>
            </a:r>
            <a:r>
              <a:rPr lang="en-GB" sz="2000" dirty="0"/>
              <a:t>first = true</a:t>
            </a:r>
          </a:p>
          <a:p>
            <a:r>
              <a:rPr lang="en-GB" sz="2000" dirty="0" smtClean="0"/>
              <a:t>		</a:t>
            </a:r>
            <a:r>
              <a:rPr lang="en-GB" sz="2000" dirty="0" err="1" smtClean="0"/>
              <a:t>def</a:t>
            </a:r>
            <a:r>
              <a:rPr lang="en-GB" sz="2000" dirty="0" smtClean="0"/>
              <a:t> </a:t>
            </a:r>
            <a:r>
              <a:rPr lang="en-GB" sz="2000" dirty="0"/>
              <a:t>results = </a:t>
            </a:r>
            <a:r>
              <a:rPr lang="en-GB" sz="2000" dirty="0" smtClean="0"/>
              <a:t>[]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47357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Collector – loop to get results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87624" y="1305342"/>
            <a:ext cx="705678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while (!stopped) {</a:t>
            </a:r>
          </a:p>
          <a:p>
            <a:r>
              <a:rPr lang="en-GB" sz="2000" dirty="0" smtClean="0"/>
              <a:t>	</a:t>
            </a:r>
            <a:r>
              <a:rPr lang="en-GB" sz="2000" dirty="0" err="1" smtClean="0"/>
              <a:t>def</a:t>
            </a:r>
            <a:r>
              <a:rPr lang="en-GB" sz="2000" dirty="0" smtClean="0"/>
              <a:t> </a:t>
            </a:r>
            <a:r>
              <a:rPr lang="en-GB" sz="2000" dirty="0"/>
              <a:t>o = </a:t>
            </a:r>
            <a:r>
              <a:rPr lang="en-GB" sz="2000" dirty="0" err="1"/>
              <a:t>fromWorkers.</a:t>
            </a:r>
            <a:r>
              <a:rPr lang="en-GB" sz="2000" u="sng" dirty="0" err="1"/>
              <a:t>read</a:t>
            </a:r>
            <a:r>
              <a:rPr lang="en-GB" sz="2000" u="sng" dirty="0"/>
              <a:t>()</a:t>
            </a:r>
          </a:p>
          <a:p>
            <a:r>
              <a:rPr lang="en-GB" sz="2000" dirty="0" smtClean="0"/>
              <a:t>	if </a:t>
            </a:r>
            <a:r>
              <a:rPr lang="en-GB" sz="2000" dirty="0"/>
              <a:t>(first) {</a:t>
            </a:r>
          </a:p>
          <a:p>
            <a:r>
              <a:rPr lang="en-GB" sz="2000" dirty="0" smtClean="0"/>
              <a:t>		start </a:t>
            </a:r>
            <a:r>
              <a:rPr lang="en-GB" sz="2000" dirty="0"/>
              <a:t>= </a:t>
            </a:r>
            <a:r>
              <a:rPr lang="en-GB" sz="2000" dirty="0" err="1"/>
              <a:t>timer.read</a:t>
            </a:r>
            <a:r>
              <a:rPr lang="en-GB" sz="2000" dirty="0"/>
              <a:t>()</a:t>
            </a:r>
          </a:p>
          <a:p>
            <a:r>
              <a:rPr lang="en-GB" sz="2000" dirty="0" smtClean="0"/>
              <a:t>		first </a:t>
            </a:r>
            <a:r>
              <a:rPr lang="en-GB" sz="2000" dirty="0"/>
              <a:t>= false</a:t>
            </a:r>
          </a:p>
          <a:p>
            <a:r>
              <a:rPr lang="en-GB" sz="2000" dirty="0" smtClean="0"/>
              <a:t>	}</a:t>
            </a:r>
            <a:endParaRPr lang="en-GB" sz="2000" dirty="0"/>
          </a:p>
          <a:p>
            <a:r>
              <a:rPr lang="en-GB" sz="2000" dirty="0" smtClean="0"/>
              <a:t>	if </a:t>
            </a:r>
            <a:r>
              <a:rPr lang="en-GB" sz="2000" dirty="0"/>
              <a:t>(o </a:t>
            </a:r>
            <a:r>
              <a:rPr lang="en-GB" sz="2000" dirty="0" err="1"/>
              <a:t>instanceof</a:t>
            </a:r>
            <a:r>
              <a:rPr lang="en-GB" sz="2000" dirty="0"/>
              <a:t> Sentinel) {</a:t>
            </a:r>
          </a:p>
          <a:p>
            <a:r>
              <a:rPr lang="en-GB" sz="2000" dirty="0" smtClean="0"/>
              <a:t>		terminated </a:t>
            </a:r>
            <a:r>
              <a:rPr lang="en-GB" sz="2000" dirty="0"/>
              <a:t>= terminated + 1</a:t>
            </a:r>
          </a:p>
          <a:p>
            <a:r>
              <a:rPr lang="en-GB" sz="2000" dirty="0" smtClean="0"/>
              <a:t>		stopped </a:t>
            </a:r>
            <a:r>
              <a:rPr lang="en-GB" sz="2000" dirty="0"/>
              <a:t>= terminated == workers</a:t>
            </a:r>
          </a:p>
          <a:p>
            <a:r>
              <a:rPr lang="en-GB" sz="2000" dirty="0" smtClean="0"/>
              <a:t>	}</a:t>
            </a:r>
            <a:endParaRPr lang="en-GB" sz="2000" dirty="0"/>
          </a:p>
          <a:p>
            <a:r>
              <a:rPr lang="en-GB" sz="2000" dirty="0" smtClean="0"/>
              <a:t>	else </a:t>
            </a:r>
            <a:r>
              <a:rPr lang="en-GB" sz="2000" dirty="0"/>
              <a:t>{</a:t>
            </a:r>
          </a:p>
          <a:p>
            <a:r>
              <a:rPr lang="en-GB" sz="2000" dirty="0" smtClean="0"/>
              <a:t>		now </a:t>
            </a:r>
            <a:r>
              <a:rPr lang="en-GB" sz="2000" dirty="0"/>
              <a:t>= </a:t>
            </a:r>
            <a:r>
              <a:rPr lang="en-GB" sz="2000" dirty="0" err="1"/>
              <a:t>timer.read</a:t>
            </a:r>
            <a:r>
              <a:rPr lang="en-GB" sz="2000" dirty="0"/>
              <a:t>()</a:t>
            </a:r>
          </a:p>
          <a:p>
            <a:r>
              <a:rPr lang="en-GB" sz="2000" dirty="0" smtClean="0"/>
              <a:t>		results </a:t>
            </a:r>
            <a:r>
              <a:rPr lang="en-GB" sz="2000" dirty="0"/>
              <a:t>&lt;&lt; </a:t>
            </a:r>
            <a:r>
              <a:rPr lang="en-GB" sz="2000" dirty="0" err="1"/>
              <a:t>o.</a:t>
            </a:r>
            <a:r>
              <a:rPr lang="en-GB" sz="2000" u="sng" dirty="0" err="1"/>
              <a:t>display</a:t>
            </a:r>
            <a:r>
              <a:rPr lang="en-GB" sz="2000" u="sng" dirty="0"/>
              <a:t>(now)</a:t>
            </a:r>
          </a:p>
          <a:p>
            <a:r>
              <a:rPr lang="en-GB" sz="2000" dirty="0" smtClean="0"/>
              <a:t>	}</a:t>
            </a:r>
            <a:endParaRPr lang="en-GB" sz="2000" dirty="0"/>
          </a:p>
          <a:p>
            <a:r>
              <a:rPr lang="en-GB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5877272"/>
            <a:ext cx="650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Results are saved in the list results and will be printed subsequently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09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and Task Parallelism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Same process carried out on independent data blocks</a:t>
            </a:r>
          </a:p>
          <a:p>
            <a:pPr lvl="1"/>
            <a:endParaRPr lang="en-GB" dirty="0"/>
          </a:p>
          <a:p>
            <a:r>
              <a:rPr lang="en-GB" dirty="0" smtClean="0"/>
              <a:t>Task</a:t>
            </a:r>
          </a:p>
          <a:p>
            <a:pPr lvl="1"/>
            <a:r>
              <a:rPr lang="en-GB" dirty="0" smtClean="0"/>
              <a:t>Each data block passes through a sequence of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084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Collector – print out results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23528" y="2274838"/>
            <a:ext cx="8496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/>
              <a:t>def</a:t>
            </a:r>
            <a:r>
              <a:rPr lang="en-GB" sz="2000" dirty="0"/>
              <a:t> end = </a:t>
            </a:r>
            <a:r>
              <a:rPr lang="en-GB" sz="2000" dirty="0" err="1"/>
              <a:t>timer.read</a:t>
            </a:r>
            <a:r>
              <a:rPr lang="en-GB" sz="2000" dirty="0"/>
              <a:t>()</a:t>
            </a:r>
          </a:p>
          <a:p>
            <a:r>
              <a:rPr lang="en-GB" sz="2000" dirty="0" err="1"/>
              <a:t>def</a:t>
            </a:r>
            <a:r>
              <a:rPr lang="en-GB" sz="2000" dirty="0"/>
              <a:t> l = 1</a:t>
            </a:r>
          </a:p>
          <a:p>
            <a:r>
              <a:rPr lang="en-GB" sz="2000" dirty="0"/>
              <a:t>for ( line in results) {</a:t>
            </a:r>
          </a:p>
          <a:p>
            <a:r>
              <a:rPr lang="en-GB" sz="2000" i="1" dirty="0" smtClean="0"/>
              <a:t>	</a:t>
            </a:r>
            <a:r>
              <a:rPr lang="en-GB" sz="2000" i="1" dirty="0" err="1" smtClean="0"/>
              <a:t>println</a:t>
            </a:r>
            <a:r>
              <a:rPr lang="en-GB" sz="2000" i="1" dirty="0" smtClean="0"/>
              <a:t> </a:t>
            </a:r>
            <a:r>
              <a:rPr lang="en-GB" sz="2000" i="1" dirty="0"/>
              <a:t>"line: $l at \</a:t>
            </a:r>
            <a:r>
              <a:rPr lang="en-GB" sz="2000" i="1" dirty="0" err="1"/>
              <a:t>t$line</a:t>
            </a:r>
            <a:r>
              <a:rPr lang="en-GB" sz="2000" i="1" dirty="0"/>
              <a:t>"</a:t>
            </a:r>
          </a:p>
          <a:p>
            <a:r>
              <a:rPr lang="en-GB" sz="2000" dirty="0" smtClean="0"/>
              <a:t>	l </a:t>
            </a:r>
            <a:r>
              <a:rPr lang="en-GB" sz="2000" dirty="0"/>
              <a:t>= l + 1</a:t>
            </a:r>
          </a:p>
          <a:p>
            <a:r>
              <a:rPr lang="en-GB" sz="2000" dirty="0" smtClean="0"/>
              <a:t>}</a:t>
            </a:r>
          </a:p>
          <a:p>
            <a:endParaRPr lang="en-GB" sz="2000" dirty="0"/>
          </a:p>
          <a:p>
            <a:r>
              <a:rPr lang="en-GB" sz="2000" i="1" dirty="0" err="1"/>
              <a:t>println</a:t>
            </a:r>
            <a:r>
              <a:rPr lang="en-GB" sz="2000" i="1" dirty="0"/>
              <a:t> "elapsed time: ${end - start} </a:t>
            </a:r>
            <a:r>
              <a:rPr lang="en-GB" sz="2000" i="1" dirty="0" err="1"/>
              <a:t>msecs</a:t>
            </a:r>
            <a:r>
              <a:rPr lang="en-GB" sz="2000" i="1" dirty="0"/>
              <a:t>; processed ${</a:t>
            </a:r>
            <a:r>
              <a:rPr lang="en-GB" sz="2000" i="1" dirty="0" err="1"/>
              <a:t>results.size</a:t>
            </a:r>
            <a:r>
              <a:rPr lang="en-GB" sz="2000" i="1" dirty="0"/>
              <a:t>()} results"</a:t>
            </a:r>
          </a:p>
        </p:txBody>
      </p:sp>
    </p:spTree>
    <p:extLst>
      <p:ext uri="{BB962C8B-B14F-4D97-AF65-F5344CB8AC3E}">
        <p14:creationId xmlns:p14="http://schemas.microsoft.com/office/powerpoint/2010/main" val="3970308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Worker Structure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Similar to the previous architecture’s Worker structure, the </a:t>
            </a:r>
            <a:r>
              <a:rPr lang="en-GB" dirty="0" smtClean="0"/>
              <a:t>Worker structure </a:t>
            </a:r>
            <a:r>
              <a:rPr lang="en-GB" dirty="0" smtClean="0"/>
              <a:t>uses internal processes to overlap input and output of packets</a:t>
            </a:r>
          </a:p>
          <a:p>
            <a:r>
              <a:rPr lang="en-GB" dirty="0" smtClean="0"/>
              <a:t>Ensures that the actual worker process is fully engaged in processing data</a:t>
            </a:r>
          </a:p>
          <a:p>
            <a:r>
              <a:rPr lang="en-GB" dirty="0" smtClean="0"/>
              <a:t>Work packets are stored in an internal three place circular buffer.  </a:t>
            </a:r>
          </a:p>
          <a:p>
            <a:pPr lvl="1"/>
            <a:r>
              <a:rPr lang="en-GB" dirty="0" smtClean="0"/>
              <a:t>To save copying of data</a:t>
            </a:r>
          </a:p>
          <a:p>
            <a:pPr lvl="1"/>
            <a:r>
              <a:rPr lang="en-GB" dirty="0" smtClean="0"/>
              <a:t>The buffer index is passed from process to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73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Worker- </a:t>
            </a:r>
            <a:r>
              <a:rPr lang="en-GB" dirty="0" smtClean="0"/>
              <a:t>operational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</a:t>
            </a:r>
            <a:r>
              <a:rPr lang="en-GB" dirty="0" smtClean="0"/>
              <a:t>worker node </a:t>
            </a:r>
            <a:r>
              <a:rPr lang="en-GB" dirty="0" smtClean="0"/>
              <a:t>needs to know the IP address of the Emitter and Collector nodes.</a:t>
            </a:r>
          </a:p>
          <a:p>
            <a:r>
              <a:rPr lang="en-GB" dirty="0" smtClean="0"/>
              <a:t>It can then set up the required network</a:t>
            </a:r>
          </a:p>
          <a:p>
            <a:r>
              <a:rPr lang="en-GB" dirty="0" smtClean="0"/>
              <a:t>It needs to send its </a:t>
            </a:r>
            <a:r>
              <a:rPr lang="en-GB" dirty="0" err="1" smtClean="0"/>
              <a:t>fromEmitter</a:t>
            </a:r>
            <a:r>
              <a:rPr lang="en-GB" dirty="0" smtClean="0"/>
              <a:t> net channel location to the Emitter</a:t>
            </a:r>
          </a:p>
          <a:p>
            <a:r>
              <a:rPr lang="en-GB" dirty="0" smtClean="0"/>
              <a:t>This needs to be a code loading channel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423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Worker- </a:t>
            </a:r>
            <a:r>
              <a:rPr lang="en-GB" dirty="0" smtClean="0"/>
              <a:t>node creation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16178" y="1052736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def</a:t>
            </a:r>
            <a:r>
              <a:rPr lang="en-GB" dirty="0"/>
              <a:t> w = </a:t>
            </a:r>
            <a:r>
              <a:rPr lang="en-GB" dirty="0" err="1"/>
              <a:t>Ask.</a:t>
            </a:r>
            <a:r>
              <a:rPr lang="en-GB" i="1" dirty="0" err="1"/>
              <a:t>Int</a:t>
            </a:r>
            <a:r>
              <a:rPr lang="en-GB" i="1" dirty="0"/>
              <a:t> ("Worker Number? ", 0, 19)</a:t>
            </a:r>
          </a:p>
          <a:p>
            <a:r>
              <a:rPr lang="sv-SE" dirty="0"/>
              <a:t>def emitterIP = Ask.</a:t>
            </a:r>
            <a:r>
              <a:rPr lang="sv-SE" i="1" dirty="0"/>
              <a:t>string("Emitter Process IP? ")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collectorIP</a:t>
            </a:r>
            <a:r>
              <a:rPr lang="en-GB" dirty="0"/>
              <a:t> = </a:t>
            </a:r>
            <a:r>
              <a:rPr lang="en-GB" dirty="0" err="1"/>
              <a:t>Ask.</a:t>
            </a:r>
            <a:r>
              <a:rPr lang="en-GB" i="1" dirty="0" err="1"/>
              <a:t>string</a:t>
            </a:r>
            <a:r>
              <a:rPr lang="en-GB" i="1" dirty="0"/>
              <a:t>("Collector Process IP? ")</a:t>
            </a:r>
          </a:p>
          <a:p>
            <a:endParaRPr lang="en-GB" dirty="0"/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addr</a:t>
            </a:r>
            <a:r>
              <a:rPr lang="en-GB" dirty="0"/>
              <a:t> = new </a:t>
            </a:r>
            <a:r>
              <a:rPr lang="en-GB" dirty="0" err="1"/>
              <a:t>TCPIPNodeAddress</a:t>
            </a:r>
            <a:r>
              <a:rPr lang="en-GB" dirty="0"/>
              <a:t> (3002 + w)</a:t>
            </a:r>
          </a:p>
          <a:p>
            <a:r>
              <a:rPr lang="en-GB" dirty="0" err="1"/>
              <a:t>Node.</a:t>
            </a:r>
            <a:r>
              <a:rPr lang="en-GB" i="1" dirty="0" err="1"/>
              <a:t>getInstance</a:t>
            </a:r>
            <a:r>
              <a:rPr lang="en-GB" i="1" dirty="0"/>
              <a:t>().</a:t>
            </a:r>
            <a:r>
              <a:rPr lang="en-GB" i="1" dirty="0" err="1"/>
              <a:t>init</a:t>
            </a:r>
            <a:r>
              <a:rPr lang="en-GB" i="1" dirty="0"/>
              <a:t> (</a:t>
            </a:r>
            <a:r>
              <a:rPr lang="en-GB" i="1" dirty="0" err="1"/>
              <a:t>addr</a:t>
            </a:r>
            <a:r>
              <a:rPr lang="en-GB" i="1" dirty="0"/>
              <a:t>)</a:t>
            </a:r>
          </a:p>
          <a:p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fromEmitter</a:t>
            </a:r>
            <a:r>
              <a:rPr lang="en-GB" dirty="0"/>
              <a:t> = </a:t>
            </a:r>
            <a:r>
              <a:rPr lang="en-GB" dirty="0" smtClean="0"/>
              <a:t>NetChannel.</a:t>
            </a:r>
            <a:r>
              <a:rPr lang="en-GB" b="1" i="1" dirty="0" smtClean="0">
                <a:solidFill>
                  <a:srgbClr val="0070C0"/>
                </a:solidFill>
              </a:rPr>
              <a:t>net2one</a:t>
            </a:r>
            <a:r>
              <a:rPr lang="en-GB" i="1" dirty="0" smtClean="0">
                <a:solidFill>
                  <a:srgbClr val="0070C0"/>
                </a:solidFill>
              </a:rPr>
              <a:t> </a:t>
            </a:r>
            <a:r>
              <a:rPr lang="en-GB" i="1" dirty="0" smtClean="0"/>
              <a:t>( </a:t>
            </a:r>
            <a:r>
              <a:rPr lang="en-GB" b="1" i="1" dirty="0" smtClean="0">
                <a:solidFill>
                  <a:srgbClr val="FF0000"/>
                </a:solidFill>
              </a:rPr>
              <a:t>new </a:t>
            </a:r>
            <a:r>
              <a:rPr lang="en-GB" b="1" i="1" dirty="0" err="1">
                <a:solidFill>
                  <a:srgbClr val="FF0000"/>
                </a:solidFill>
              </a:rPr>
              <a:t>CodeLoadingChannelFilter.FilterRX</a:t>
            </a:r>
            <a:r>
              <a:rPr lang="en-GB" b="1" i="1" dirty="0" smtClean="0">
                <a:solidFill>
                  <a:srgbClr val="FF0000"/>
                </a:solidFill>
              </a:rPr>
              <a:t>() </a:t>
            </a:r>
            <a:r>
              <a:rPr lang="en-GB" i="1" dirty="0" smtClean="0"/>
              <a:t>)</a:t>
            </a:r>
            <a:endParaRPr lang="en-GB" i="1" dirty="0"/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fromEmitterLoc</a:t>
            </a:r>
            <a:r>
              <a:rPr lang="en-GB" dirty="0"/>
              <a:t> = </a:t>
            </a:r>
            <a:r>
              <a:rPr lang="en-GB" dirty="0" err="1"/>
              <a:t>fromEmitter.getLocation</a:t>
            </a:r>
            <a:r>
              <a:rPr lang="en-GB" dirty="0"/>
              <a:t>()</a:t>
            </a:r>
          </a:p>
          <a:p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toEmitterAddr</a:t>
            </a:r>
            <a:r>
              <a:rPr lang="en-GB" dirty="0"/>
              <a:t> = new </a:t>
            </a:r>
            <a:r>
              <a:rPr lang="en-GB" dirty="0" err="1"/>
              <a:t>TCPIPNodeAddress</a:t>
            </a:r>
            <a:r>
              <a:rPr lang="en-GB" dirty="0"/>
              <a:t> ( </a:t>
            </a:r>
            <a:r>
              <a:rPr lang="en-GB" dirty="0" err="1"/>
              <a:t>emitterIP</a:t>
            </a:r>
            <a:r>
              <a:rPr lang="en-GB" dirty="0"/>
              <a:t>, 3000)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toEmitter</a:t>
            </a:r>
            <a:r>
              <a:rPr lang="en-GB" dirty="0"/>
              <a:t> = </a:t>
            </a:r>
            <a:r>
              <a:rPr lang="en-GB" dirty="0" smtClean="0"/>
              <a:t>NetChannel.</a:t>
            </a:r>
            <a:r>
              <a:rPr lang="en-GB" i="1" dirty="0" smtClean="0">
                <a:solidFill>
                  <a:srgbClr val="0070C0"/>
                </a:solidFill>
              </a:rPr>
              <a:t>any2net</a:t>
            </a:r>
            <a:r>
              <a:rPr lang="en-GB" i="1" dirty="0" smtClean="0"/>
              <a:t> (</a:t>
            </a:r>
            <a:r>
              <a:rPr lang="en-GB" i="1" dirty="0" err="1"/>
              <a:t>toEmitterAddr</a:t>
            </a:r>
            <a:r>
              <a:rPr lang="en-GB" i="1" dirty="0"/>
              <a:t>, 50 </a:t>
            </a:r>
            <a:r>
              <a:rPr lang="en-GB" i="1" dirty="0" smtClean="0"/>
              <a:t>)</a:t>
            </a:r>
            <a:endParaRPr lang="en-GB" dirty="0"/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toCollectorAddr</a:t>
            </a:r>
            <a:r>
              <a:rPr lang="en-GB" dirty="0"/>
              <a:t> = new </a:t>
            </a:r>
            <a:r>
              <a:rPr lang="en-GB" dirty="0" err="1"/>
              <a:t>TCPIPNodeAddress</a:t>
            </a:r>
            <a:r>
              <a:rPr lang="en-GB" dirty="0"/>
              <a:t> ( </a:t>
            </a:r>
            <a:r>
              <a:rPr lang="en-GB" dirty="0" err="1"/>
              <a:t>collectorIP</a:t>
            </a:r>
            <a:r>
              <a:rPr lang="en-GB" dirty="0"/>
              <a:t>, 3001)</a:t>
            </a:r>
          </a:p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toCollector</a:t>
            </a:r>
            <a:r>
              <a:rPr lang="en-GB" dirty="0"/>
              <a:t> = </a:t>
            </a:r>
            <a:r>
              <a:rPr lang="en-GB" dirty="0" smtClean="0"/>
              <a:t>NetChannel.</a:t>
            </a:r>
            <a:r>
              <a:rPr lang="en-GB" b="1" i="1" dirty="0" smtClean="0">
                <a:solidFill>
                  <a:srgbClr val="0070C0"/>
                </a:solidFill>
              </a:rPr>
              <a:t>any2net</a:t>
            </a:r>
            <a:r>
              <a:rPr lang="en-GB" i="1" dirty="0" smtClean="0"/>
              <a:t> ( </a:t>
            </a:r>
            <a:r>
              <a:rPr lang="en-GB" i="1" dirty="0" err="1" smtClean="0"/>
              <a:t>toCollectorAddr</a:t>
            </a:r>
            <a:r>
              <a:rPr lang="en-GB" i="1" dirty="0"/>
              <a:t>, 50,  </a:t>
            </a:r>
            <a:endParaRPr lang="en-GB" i="1" dirty="0" smtClean="0"/>
          </a:p>
          <a:p>
            <a:r>
              <a:rPr lang="en-GB" i="1" dirty="0"/>
              <a:t>	</a:t>
            </a:r>
            <a:r>
              <a:rPr lang="en-GB" i="1" dirty="0" smtClean="0"/>
              <a:t>			</a:t>
            </a:r>
            <a:r>
              <a:rPr lang="en-GB" b="1" i="1" dirty="0" smtClean="0">
                <a:solidFill>
                  <a:srgbClr val="FF0000"/>
                </a:solidFill>
              </a:rPr>
              <a:t>new </a:t>
            </a:r>
            <a:r>
              <a:rPr lang="en-GB" b="1" i="1" dirty="0" err="1">
                <a:solidFill>
                  <a:srgbClr val="FF0000"/>
                </a:solidFill>
              </a:rPr>
              <a:t>CodeLoadingChannelFilter.FilterTX</a:t>
            </a:r>
            <a:r>
              <a:rPr lang="en-GB" b="1" i="1" dirty="0">
                <a:solidFill>
                  <a:srgbClr val="FF0000"/>
                </a:solidFill>
              </a:rPr>
              <a:t>()</a:t>
            </a:r>
            <a:r>
              <a:rPr lang="en-GB" i="1" dirty="0"/>
              <a:t>)</a:t>
            </a:r>
          </a:p>
          <a:p>
            <a:endParaRPr lang="en-GB" dirty="0"/>
          </a:p>
          <a:p>
            <a:r>
              <a:rPr lang="en-GB" dirty="0" err="1"/>
              <a:t>def</a:t>
            </a:r>
            <a:r>
              <a:rPr lang="en-GB" dirty="0"/>
              <a:t> base = new </a:t>
            </a:r>
            <a:r>
              <a:rPr lang="en-GB" dirty="0" smtClean="0"/>
              <a:t>Worker ( </a:t>
            </a:r>
            <a:r>
              <a:rPr lang="en-GB" dirty="0" smtClean="0"/>
              <a:t>	</a:t>
            </a:r>
            <a:r>
              <a:rPr lang="en-GB" dirty="0" err="1" smtClean="0"/>
              <a:t>toEmitter</a:t>
            </a:r>
            <a:r>
              <a:rPr lang="en-GB" dirty="0"/>
              <a:t>: </a:t>
            </a:r>
            <a:r>
              <a:rPr lang="en-GB" dirty="0" err="1"/>
              <a:t>toEmitter</a:t>
            </a:r>
            <a:r>
              <a:rPr lang="en-GB" dirty="0"/>
              <a:t>,</a:t>
            </a:r>
          </a:p>
          <a:p>
            <a:r>
              <a:rPr lang="en-GB" dirty="0"/>
              <a:t>      </a:t>
            </a:r>
            <a:r>
              <a:rPr lang="en-GB" dirty="0" smtClean="0"/>
              <a:t>			</a:t>
            </a:r>
            <a:r>
              <a:rPr lang="en-GB" dirty="0" err="1" smtClean="0"/>
              <a:t>fromEmitterLoc</a:t>
            </a:r>
            <a:r>
              <a:rPr lang="en-GB" dirty="0"/>
              <a:t>: </a:t>
            </a:r>
            <a:r>
              <a:rPr lang="en-GB" dirty="0" err="1"/>
              <a:t>fromEmitterLoc</a:t>
            </a:r>
            <a:r>
              <a:rPr lang="en-GB" dirty="0"/>
              <a:t>,</a:t>
            </a:r>
          </a:p>
          <a:p>
            <a:r>
              <a:rPr lang="en-GB" dirty="0"/>
              <a:t>     </a:t>
            </a:r>
            <a:r>
              <a:rPr lang="en-GB" dirty="0" smtClean="0"/>
              <a:t>			</a:t>
            </a:r>
            <a:r>
              <a:rPr lang="en-GB" dirty="0" err="1" smtClean="0"/>
              <a:t>fromEmitter</a:t>
            </a:r>
            <a:r>
              <a:rPr lang="en-GB" dirty="0"/>
              <a:t>: </a:t>
            </a:r>
            <a:r>
              <a:rPr lang="en-GB" dirty="0" err="1"/>
              <a:t>fromEmitter</a:t>
            </a:r>
            <a:r>
              <a:rPr lang="en-GB" dirty="0"/>
              <a:t>,</a:t>
            </a:r>
          </a:p>
          <a:p>
            <a:r>
              <a:rPr lang="en-GB" dirty="0"/>
              <a:t>      </a:t>
            </a:r>
            <a:r>
              <a:rPr lang="en-GB" dirty="0" smtClean="0"/>
              <a:t>			</a:t>
            </a:r>
            <a:r>
              <a:rPr lang="en-GB" dirty="0" err="1" smtClean="0"/>
              <a:t>toCollector</a:t>
            </a:r>
            <a:r>
              <a:rPr lang="en-GB" dirty="0"/>
              <a:t>: </a:t>
            </a:r>
            <a:r>
              <a:rPr lang="en-GB" dirty="0" err="1"/>
              <a:t>toCollector</a:t>
            </a:r>
            <a:r>
              <a:rPr lang="en-GB" dirty="0"/>
              <a:t>,</a:t>
            </a:r>
          </a:p>
          <a:p>
            <a:r>
              <a:rPr lang="en-GB" dirty="0"/>
              <a:t>      </a:t>
            </a:r>
            <a:r>
              <a:rPr lang="en-GB" dirty="0" smtClean="0"/>
              <a:t>			</a:t>
            </a:r>
            <a:r>
              <a:rPr lang="en-GB" dirty="0" err="1" smtClean="0"/>
              <a:t>baseId</a:t>
            </a:r>
            <a:r>
              <a:rPr lang="en-GB" dirty="0"/>
              <a:t>: w )</a:t>
            </a:r>
          </a:p>
          <a:p>
            <a:r>
              <a:rPr lang="en-GB" dirty="0"/>
              <a:t>new PAR([base]).run()</a:t>
            </a:r>
          </a:p>
        </p:txBody>
      </p:sp>
    </p:spTree>
    <p:extLst>
      <p:ext uri="{BB962C8B-B14F-4D97-AF65-F5344CB8AC3E}">
        <p14:creationId xmlns:p14="http://schemas.microsoft.com/office/powerpoint/2010/main" val="2374942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Worker– </a:t>
            </a:r>
            <a:r>
              <a:rPr lang="en-GB" dirty="0" smtClean="0"/>
              <a:t>Internal Architecture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020896" y="3140968"/>
            <a:ext cx="9508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DoWork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84312" y="3140968"/>
            <a:ext cx="10218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GetInput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39509" y="3140968"/>
            <a:ext cx="1321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SendOutput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955828" y="3421142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startWork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3421142"/>
            <a:ext cx="14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workFinished</a:t>
            </a:r>
            <a:endParaRPr lang="en-GB" dirty="0"/>
          </a:p>
        </p:txBody>
      </p:sp>
      <p:cxnSp>
        <p:nvCxnSpPr>
          <p:cNvPr id="9" name="Straight Arrow Connector 8"/>
          <p:cNvCxnSpPr>
            <a:stCxn id="4" idx="3"/>
            <a:endCxn id="3" idx="1"/>
          </p:cNvCxnSpPr>
          <p:nvPr/>
        </p:nvCxnSpPr>
        <p:spPr>
          <a:xfrm>
            <a:off x="3006130" y="3325634"/>
            <a:ext cx="10147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895366" y="3325634"/>
            <a:ext cx="124414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9546" y="3212976"/>
            <a:ext cx="10147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69546" y="3426249"/>
            <a:ext cx="10147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60705" y="3325634"/>
            <a:ext cx="10147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1560" y="284364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toEmitter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54951" y="3421142"/>
            <a:ext cx="13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</a:t>
            </a:r>
            <a:r>
              <a:rPr lang="en-GB" dirty="0" err="1" smtClean="0"/>
              <a:t>romEmitter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2956302"/>
            <a:ext cx="122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toCollector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688786" y="2669704"/>
            <a:ext cx="6054459" cy="26315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3828035" y="4653136"/>
            <a:ext cx="12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sharedData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060076" y="4221088"/>
            <a:ext cx="83385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017139" y="4227904"/>
            <a:ext cx="83385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041205" y="4227904"/>
            <a:ext cx="83385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147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Worker– </a:t>
            </a:r>
            <a:r>
              <a:rPr lang="en-GB" dirty="0" smtClean="0"/>
              <a:t>initialisation - 1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59245" y="1340768"/>
            <a:ext cx="88569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class </a:t>
            </a:r>
            <a:r>
              <a:rPr lang="en-GB" dirty="0" smtClean="0"/>
              <a:t>Worker implements </a:t>
            </a:r>
            <a:r>
              <a:rPr lang="en-GB" dirty="0" err="1"/>
              <a:t>CSProcess</a:t>
            </a:r>
            <a:r>
              <a:rPr lang="en-GB" dirty="0"/>
              <a:t> 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toEmitter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fromEmitterLoc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fromEmitter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toCollector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baseId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void </a:t>
            </a:r>
            <a:r>
              <a:rPr lang="en-GB" dirty="0"/>
              <a:t>run(){</a:t>
            </a:r>
          </a:p>
          <a:p>
            <a:r>
              <a:rPr lang="en-GB" dirty="0" smtClean="0"/>
              <a:t>	            </a:t>
            </a:r>
            <a:r>
              <a:rPr lang="en-GB" dirty="0" err="1" smtClean="0"/>
              <a:t>toEmitter.write</a:t>
            </a:r>
            <a:r>
              <a:rPr lang="en-GB" dirty="0" smtClean="0"/>
              <a:t>(new </a:t>
            </a:r>
            <a:r>
              <a:rPr lang="en-GB" dirty="0" err="1"/>
              <a:t>InitObject</a:t>
            </a:r>
            <a:r>
              <a:rPr lang="en-GB" dirty="0"/>
              <a:t>(id: </a:t>
            </a:r>
            <a:r>
              <a:rPr lang="en-GB" dirty="0" err="1"/>
              <a:t>baseId</a:t>
            </a:r>
            <a:r>
              <a:rPr lang="en-GB" dirty="0"/>
              <a:t>, </a:t>
            </a:r>
            <a:r>
              <a:rPr lang="en-GB" dirty="0" err="1"/>
              <a:t>channelAddress</a:t>
            </a:r>
            <a:r>
              <a:rPr lang="en-GB" dirty="0"/>
              <a:t>: </a:t>
            </a:r>
            <a:r>
              <a:rPr lang="en-GB" dirty="0" err="1"/>
              <a:t>fromEmitterLoc</a:t>
            </a:r>
            <a:r>
              <a:rPr lang="en-GB" dirty="0"/>
              <a:t>))</a:t>
            </a:r>
          </a:p>
          <a:p>
            <a:r>
              <a:rPr lang="en-GB" dirty="0" smtClean="0"/>
              <a:t>	        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startWork</a:t>
            </a:r>
            <a:r>
              <a:rPr lang="en-GB" dirty="0"/>
              <a:t> = Channel.</a:t>
            </a:r>
            <a:r>
              <a:rPr lang="en-GB" i="1" dirty="0"/>
              <a:t>one2one()</a:t>
            </a:r>
          </a:p>
          <a:p>
            <a:r>
              <a:rPr lang="en-GB" dirty="0" smtClean="0"/>
              <a:t>	        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workFinished</a:t>
            </a:r>
            <a:r>
              <a:rPr lang="en-GB" dirty="0"/>
              <a:t> = Channel.</a:t>
            </a:r>
            <a:r>
              <a:rPr lang="en-GB" i="1" dirty="0"/>
              <a:t>one2one()</a:t>
            </a:r>
          </a:p>
          <a:p>
            <a:r>
              <a:rPr lang="en-GB" dirty="0" smtClean="0"/>
              <a:t>	        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sharedData</a:t>
            </a:r>
            <a:r>
              <a:rPr lang="en-GB" dirty="0"/>
              <a:t> = []</a:t>
            </a:r>
          </a:p>
          <a:p>
            <a:r>
              <a:rPr lang="en-GB" dirty="0" smtClean="0"/>
              <a:t>	        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sync = (Signal)</a:t>
            </a:r>
            <a:r>
              <a:rPr lang="en-GB" dirty="0" err="1"/>
              <a:t>fromEmitter.read</a:t>
            </a:r>
            <a:r>
              <a:rPr lang="en-GB" dirty="0"/>
              <a:t>() //synchronisation signal</a:t>
            </a:r>
          </a:p>
          <a:p>
            <a:r>
              <a:rPr lang="en-GB" i="1" dirty="0" smtClean="0"/>
              <a:t>	            </a:t>
            </a:r>
            <a:r>
              <a:rPr lang="en-GB" i="1" dirty="0" err="1" smtClean="0"/>
              <a:t>println</a:t>
            </a:r>
            <a:r>
              <a:rPr lang="en-GB" i="1" dirty="0" smtClean="0"/>
              <a:t> </a:t>
            </a:r>
            <a:r>
              <a:rPr lang="en-GB" i="1" dirty="0" smtClean="0"/>
              <a:t>“Worker: </a:t>
            </a:r>
            <a:r>
              <a:rPr lang="en-GB" i="1" dirty="0"/>
              <a:t>$</a:t>
            </a:r>
            <a:r>
              <a:rPr lang="en-GB" i="1" dirty="0" err="1"/>
              <a:t>baseId</a:t>
            </a:r>
            <a:r>
              <a:rPr lang="en-GB" i="1" dirty="0"/>
              <a:t> initialised and about to run internal </a:t>
            </a:r>
            <a:r>
              <a:rPr lang="en-GB" i="1" dirty="0" smtClean="0"/>
              <a:t>processes“</a:t>
            </a:r>
            <a:endParaRPr lang="en-GB" i="1" dirty="0"/>
          </a:p>
          <a:p>
            <a:r>
              <a:rPr lang="en-GB" i="1" dirty="0" smtClean="0"/>
              <a:t>		…………</a:t>
            </a:r>
            <a:endParaRPr lang="en-GB" i="1" dirty="0"/>
          </a:p>
          <a:p>
            <a:r>
              <a:rPr lang="en-GB" dirty="0" smtClean="0"/>
              <a:t>	}</a:t>
            </a:r>
            <a:endParaRPr lang="en-GB" dirty="0"/>
          </a:p>
          <a:p>
            <a:endParaRPr lang="en-GB" dirty="0"/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401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Worker – </a:t>
            </a:r>
            <a:r>
              <a:rPr lang="en-GB" dirty="0"/>
              <a:t>initialisation -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55576" y="1340768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def</a:t>
            </a:r>
            <a:r>
              <a:rPr lang="en-GB" dirty="0"/>
              <a:t> getter = new </a:t>
            </a:r>
            <a:r>
              <a:rPr lang="en-GB" dirty="0" err="1"/>
              <a:t>GetInput</a:t>
            </a:r>
            <a:r>
              <a:rPr lang="en-GB" dirty="0"/>
              <a:t> ( </a:t>
            </a:r>
            <a:r>
              <a:rPr lang="en-GB" dirty="0" smtClean="0"/>
              <a:t>	</a:t>
            </a:r>
            <a:r>
              <a:rPr lang="en-GB" dirty="0" err="1" smtClean="0"/>
              <a:t>toEmitter</a:t>
            </a:r>
            <a:r>
              <a:rPr lang="en-GB" dirty="0"/>
              <a:t>: </a:t>
            </a:r>
            <a:r>
              <a:rPr lang="en-GB" dirty="0" err="1"/>
              <a:t>toEmitter</a:t>
            </a:r>
            <a:r>
              <a:rPr lang="en-GB" dirty="0"/>
              <a:t>,</a:t>
            </a:r>
          </a:p>
          <a:p>
            <a:r>
              <a:rPr lang="en-GB" dirty="0" smtClean="0"/>
              <a:t>			</a:t>
            </a:r>
            <a:r>
              <a:rPr lang="en-GB" dirty="0" err="1" smtClean="0"/>
              <a:t>baseId</a:t>
            </a:r>
            <a:r>
              <a:rPr lang="en-GB" dirty="0"/>
              <a:t>: </a:t>
            </a:r>
            <a:r>
              <a:rPr lang="en-GB" dirty="0" err="1"/>
              <a:t>baseId</a:t>
            </a:r>
            <a:r>
              <a:rPr lang="en-GB" dirty="0"/>
              <a:t>,</a:t>
            </a:r>
          </a:p>
          <a:p>
            <a:r>
              <a:rPr lang="en-GB" dirty="0" smtClean="0"/>
              <a:t>			</a:t>
            </a:r>
            <a:r>
              <a:rPr lang="en-GB" dirty="0" err="1" smtClean="0"/>
              <a:t>fromEmitter</a:t>
            </a:r>
            <a:r>
              <a:rPr lang="en-GB" dirty="0"/>
              <a:t>: </a:t>
            </a:r>
            <a:r>
              <a:rPr lang="en-GB" dirty="0" err="1"/>
              <a:t>fromEmitter</a:t>
            </a:r>
            <a:r>
              <a:rPr lang="en-GB" dirty="0"/>
              <a:t>,</a:t>
            </a:r>
          </a:p>
          <a:p>
            <a:r>
              <a:rPr lang="en-GB" dirty="0" smtClean="0"/>
              <a:t>			</a:t>
            </a:r>
            <a:r>
              <a:rPr lang="en-GB" dirty="0" err="1" smtClean="0"/>
              <a:t>toWorker</a:t>
            </a:r>
            <a:r>
              <a:rPr lang="en-GB" dirty="0"/>
              <a:t>: </a:t>
            </a:r>
            <a:r>
              <a:rPr lang="en-GB" dirty="0" err="1"/>
              <a:t>startWork.out</a:t>
            </a:r>
            <a:r>
              <a:rPr lang="en-GB" dirty="0"/>
              <a:t>(),</a:t>
            </a:r>
          </a:p>
          <a:p>
            <a:r>
              <a:rPr lang="en-GB" dirty="0" smtClean="0"/>
              <a:t>			</a:t>
            </a:r>
            <a:r>
              <a:rPr lang="en-GB" dirty="0" err="1" smtClean="0"/>
              <a:t>sharedData</a:t>
            </a:r>
            <a:r>
              <a:rPr lang="en-GB" dirty="0"/>
              <a:t>: </a:t>
            </a:r>
            <a:r>
              <a:rPr lang="en-GB" dirty="0" err="1"/>
              <a:t>sharedData</a:t>
            </a:r>
            <a:r>
              <a:rPr lang="en-GB" dirty="0"/>
              <a:t> )</a:t>
            </a:r>
          </a:p>
          <a:p>
            <a:r>
              <a:rPr lang="en-GB" dirty="0" err="1"/>
              <a:t>def</a:t>
            </a:r>
            <a:r>
              <a:rPr lang="en-GB" dirty="0"/>
              <a:t> worker = new </a:t>
            </a:r>
            <a:r>
              <a:rPr lang="en-GB" dirty="0" err="1" smtClean="0"/>
              <a:t>DoWork</a:t>
            </a:r>
            <a:r>
              <a:rPr lang="en-GB" dirty="0" smtClean="0"/>
              <a:t> (</a:t>
            </a:r>
            <a:r>
              <a:rPr lang="en-GB" dirty="0" smtClean="0"/>
              <a:t>	</a:t>
            </a:r>
            <a:r>
              <a:rPr lang="en-GB" dirty="0" err="1" smtClean="0"/>
              <a:t>workOn</a:t>
            </a:r>
            <a:r>
              <a:rPr lang="en-GB" dirty="0"/>
              <a:t>: startWork.in(), </a:t>
            </a:r>
          </a:p>
          <a:p>
            <a:r>
              <a:rPr lang="en-GB" dirty="0"/>
              <a:t>  </a:t>
            </a:r>
            <a:r>
              <a:rPr lang="en-GB" dirty="0" smtClean="0"/>
              <a:t>			</a:t>
            </a:r>
            <a:r>
              <a:rPr lang="en-GB" dirty="0" err="1" smtClean="0"/>
              <a:t>workCompleted</a:t>
            </a:r>
            <a:r>
              <a:rPr lang="en-GB" dirty="0"/>
              <a:t>: </a:t>
            </a:r>
            <a:r>
              <a:rPr lang="en-GB" dirty="0" err="1"/>
              <a:t>workFinished.out</a:t>
            </a:r>
            <a:r>
              <a:rPr lang="en-GB" dirty="0"/>
              <a:t>(),</a:t>
            </a:r>
          </a:p>
          <a:p>
            <a:r>
              <a:rPr lang="en-GB" dirty="0"/>
              <a:t>  </a:t>
            </a:r>
            <a:r>
              <a:rPr lang="en-GB" dirty="0" smtClean="0"/>
              <a:t>			</a:t>
            </a:r>
            <a:r>
              <a:rPr lang="en-GB" dirty="0" err="1" smtClean="0"/>
              <a:t>workerId</a:t>
            </a:r>
            <a:r>
              <a:rPr lang="en-GB" dirty="0"/>
              <a:t>: </a:t>
            </a:r>
            <a:r>
              <a:rPr lang="en-GB" dirty="0" err="1"/>
              <a:t>baseId</a:t>
            </a:r>
            <a:r>
              <a:rPr lang="en-GB" dirty="0"/>
              <a:t>, </a:t>
            </a:r>
          </a:p>
          <a:p>
            <a:r>
              <a:rPr lang="en-GB" dirty="0"/>
              <a:t>  </a:t>
            </a:r>
            <a:r>
              <a:rPr lang="en-GB" dirty="0" smtClean="0"/>
              <a:t>			</a:t>
            </a:r>
            <a:r>
              <a:rPr lang="en-GB" dirty="0" err="1" smtClean="0"/>
              <a:t>sharedData</a:t>
            </a:r>
            <a:r>
              <a:rPr lang="en-GB" dirty="0"/>
              <a:t>: </a:t>
            </a:r>
            <a:r>
              <a:rPr lang="en-GB" dirty="0" err="1"/>
              <a:t>sharedData</a:t>
            </a:r>
            <a:r>
              <a:rPr lang="en-GB" dirty="0"/>
              <a:t> )</a:t>
            </a:r>
          </a:p>
          <a:p>
            <a:r>
              <a:rPr lang="en-GB" dirty="0" err="1"/>
              <a:t>def</a:t>
            </a:r>
            <a:r>
              <a:rPr lang="en-GB" dirty="0"/>
              <a:t> putter = new </a:t>
            </a:r>
            <a:r>
              <a:rPr lang="en-GB" dirty="0" err="1"/>
              <a:t>SendOutput</a:t>
            </a:r>
            <a:r>
              <a:rPr lang="en-GB" dirty="0"/>
              <a:t> ( </a:t>
            </a:r>
            <a:r>
              <a:rPr lang="en-GB" dirty="0" err="1"/>
              <a:t>workerFinished</a:t>
            </a:r>
            <a:r>
              <a:rPr lang="en-GB" dirty="0"/>
              <a:t>: workFinished.in(), </a:t>
            </a:r>
          </a:p>
          <a:p>
            <a:r>
              <a:rPr lang="en-GB" dirty="0"/>
              <a:t> </a:t>
            </a:r>
            <a:r>
              <a:rPr lang="en-GB" dirty="0" smtClean="0"/>
              <a:t>			   </a:t>
            </a:r>
            <a:r>
              <a:rPr lang="en-GB" dirty="0" err="1"/>
              <a:t>toCollector</a:t>
            </a:r>
            <a:r>
              <a:rPr lang="en-GB" dirty="0"/>
              <a:t>: </a:t>
            </a:r>
            <a:r>
              <a:rPr lang="en-GB" dirty="0" err="1"/>
              <a:t>toCollector</a:t>
            </a:r>
            <a:r>
              <a:rPr lang="en-GB" dirty="0"/>
              <a:t>,</a:t>
            </a:r>
          </a:p>
          <a:p>
            <a:r>
              <a:rPr lang="en-GB" dirty="0"/>
              <a:t>  </a:t>
            </a:r>
            <a:r>
              <a:rPr lang="en-GB" dirty="0" smtClean="0"/>
              <a:t>			   </a:t>
            </a:r>
            <a:r>
              <a:rPr lang="en-GB" dirty="0" err="1" smtClean="0"/>
              <a:t>sharedData</a:t>
            </a:r>
            <a:r>
              <a:rPr lang="en-GB" dirty="0"/>
              <a:t>: </a:t>
            </a:r>
            <a:r>
              <a:rPr lang="en-GB" dirty="0" err="1"/>
              <a:t>sharedData</a:t>
            </a:r>
            <a:r>
              <a:rPr lang="en-GB" dirty="0"/>
              <a:t>)</a:t>
            </a:r>
          </a:p>
          <a:p>
            <a:endParaRPr lang="en-GB" dirty="0" smtClean="0"/>
          </a:p>
          <a:p>
            <a:r>
              <a:rPr lang="en-GB" dirty="0" smtClean="0"/>
              <a:t>new </a:t>
            </a:r>
            <a:r>
              <a:rPr lang="en-GB" dirty="0"/>
              <a:t>PAR([getter, worker, putter]).run()</a:t>
            </a:r>
          </a:p>
          <a:p>
            <a:endParaRPr lang="en-GB" i="1" dirty="0" smtClean="0"/>
          </a:p>
          <a:p>
            <a:r>
              <a:rPr lang="en-GB" i="1" dirty="0" err="1" smtClean="0"/>
              <a:t>println</a:t>
            </a:r>
            <a:r>
              <a:rPr lang="en-GB" i="1" dirty="0" smtClean="0"/>
              <a:t> </a:t>
            </a:r>
            <a:r>
              <a:rPr lang="en-GB" i="1" dirty="0" smtClean="0"/>
              <a:t>“Worker: </a:t>
            </a:r>
            <a:r>
              <a:rPr lang="en-GB" i="1" dirty="0"/>
              <a:t>$</a:t>
            </a:r>
            <a:r>
              <a:rPr lang="en-GB" i="1" dirty="0" err="1"/>
              <a:t>baseId</a:t>
            </a:r>
            <a:r>
              <a:rPr lang="en-GB" i="1" dirty="0"/>
              <a:t> terminated"</a:t>
            </a:r>
          </a:p>
        </p:txBody>
      </p:sp>
    </p:spTree>
    <p:extLst>
      <p:ext uri="{BB962C8B-B14F-4D97-AF65-F5344CB8AC3E}">
        <p14:creationId xmlns:p14="http://schemas.microsoft.com/office/powerpoint/2010/main" val="326420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GetInput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62203" y="836712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GetInput</a:t>
            </a:r>
            <a:r>
              <a:rPr lang="en-GB" dirty="0"/>
              <a:t> implements </a:t>
            </a:r>
            <a:r>
              <a:rPr lang="en-GB" dirty="0" err="1"/>
              <a:t>CSProcess</a:t>
            </a:r>
            <a:r>
              <a:rPr lang="en-GB" dirty="0"/>
              <a:t> </a:t>
            </a:r>
            <a:r>
              <a:rPr lang="en-GB" dirty="0" smtClean="0"/>
              <a:t>{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toEmitter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baseId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fromEmitter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toWorker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sharedData</a:t>
            </a:r>
            <a:endParaRPr lang="en-GB" dirty="0"/>
          </a:p>
          <a:p>
            <a:r>
              <a:rPr lang="en-GB" dirty="0" smtClean="0"/>
              <a:t>	void </a:t>
            </a:r>
            <a:r>
              <a:rPr lang="en-GB" dirty="0"/>
              <a:t>run(){</a:t>
            </a:r>
          </a:p>
          <a:p>
            <a:r>
              <a:rPr lang="en-GB" dirty="0" smtClean="0"/>
              <a:t>	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index = 0</a:t>
            </a:r>
          </a:p>
          <a:p>
            <a:r>
              <a:rPr lang="en-GB" dirty="0" smtClean="0"/>
              <a:t>	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running = true</a:t>
            </a:r>
          </a:p>
          <a:p>
            <a:r>
              <a:rPr lang="en-GB" dirty="0" smtClean="0"/>
              <a:t>		while </a:t>
            </a:r>
            <a:r>
              <a:rPr lang="en-GB" dirty="0"/>
              <a:t>(running) {</a:t>
            </a:r>
          </a:p>
          <a:p>
            <a:r>
              <a:rPr lang="en-GB" dirty="0" smtClean="0"/>
              <a:t>			</a:t>
            </a:r>
            <a:r>
              <a:rPr lang="en-GB" dirty="0" err="1" smtClean="0"/>
              <a:t>toEmitter.write</a:t>
            </a:r>
            <a:r>
              <a:rPr lang="en-GB" dirty="0" smtClean="0"/>
              <a:t>(new </a:t>
            </a:r>
            <a:r>
              <a:rPr lang="en-GB" dirty="0"/>
              <a:t>Signal(signal: </a:t>
            </a:r>
            <a:r>
              <a:rPr lang="en-GB" dirty="0" err="1"/>
              <a:t>baseId</a:t>
            </a:r>
            <a:r>
              <a:rPr lang="en-GB" dirty="0"/>
              <a:t>))</a:t>
            </a:r>
          </a:p>
          <a:p>
            <a:r>
              <a:rPr lang="en-GB" dirty="0" smtClean="0"/>
              <a:t>		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o = </a:t>
            </a:r>
            <a:r>
              <a:rPr lang="en-GB" dirty="0" err="1"/>
              <a:t>fromEmitter.read</a:t>
            </a:r>
            <a:r>
              <a:rPr lang="en-GB" dirty="0"/>
              <a:t>()</a:t>
            </a:r>
          </a:p>
          <a:p>
            <a:r>
              <a:rPr lang="en-GB" dirty="0" smtClean="0"/>
              <a:t>			if </a:t>
            </a:r>
            <a:r>
              <a:rPr lang="en-GB" dirty="0"/>
              <a:t>( o </a:t>
            </a:r>
            <a:r>
              <a:rPr lang="en-GB" dirty="0" err="1"/>
              <a:t>instanceof</a:t>
            </a:r>
            <a:r>
              <a:rPr lang="en-GB" dirty="0"/>
              <a:t> Sentinel){</a:t>
            </a:r>
          </a:p>
          <a:p>
            <a:r>
              <a:rPr lang="en-GB" dirty="0" smtClean="0"/>
              <a:t>				running </a:t>
            </a:r>
            <a:r>
              <a:rPr lang="en-GB" dirty="0"/>
              <a:t>= false</a:t>
            </a:r>
          </a:p>
          <a:p>
            <a:r>
              <a:rPr lang="en-GB" dirty="0" smtClean="0"/>
              <a:t>				</a:t>
            </a:r>
            <a:r>
              <a:rPr lang="en-GB" dirty="0" err="1" smtClean="0"/>
              <a:t>toWorker.write</a:t>
            </a:r>
            <a:r>
              <a:rPr lang="en-GB" dirty="0" smtClean="0"/>
              <a:t>(o</a:t>
            </a:r>
            <a:r>
              <a:rPr lang="en-GB" dirty="0"/>
              <a:t>)</a:t>
            </a:r>
          </a:p>
          <a:p>
            <a:r>
              <a:rPr lang="en-GB" dirty="0" smtClean="0"/>
              <a:t>			} else </a:t>
            </a:r>
            <a:r>
              <a:rPr lang="en-GB" dirty="0"/>
              <a:t>{</a:t>
            </a:r>
          </a:p>
          <a:p>
            <a:r>
              <a:rPr lang="en-GB" dirty="0" smtClean="0"/>
              <a:t>				</a:t>
            </a:r>
            <a:r>
              <a:rPr lang="en-GB" dirty="0" err="1" smtClean="0"/>
              <a:t>sharedData</a:t>
            </a:r>
            <a:r>
              <a:rPr lang="en-GB" dirty="0" smtClean="0"/>
              <a:t>[index</a:t>
            </a:r>
            <a:r>
              <a:rPr lang="en-GB" dirty="0"/>
              <a:t>] = o</a:t>
            </a:r>
          </a:p>
          <a:p>
            <a:r>
              <a:rPr lang="en-GB" dirty="0" smtClean="0"/>
              <a:t>				</a:t>
            </a:r>
            <a:r>
              <a:rPr lang="en-GB" dirty="0" err="1" smtClean="0"/>
              <a:t>toWorker.write</a:t>
            </a:r>
            <a:r>
              <a:rPr lang="en-GB" dirty="0" smtClean="0"/>
              <a:t>(index</a:t>
            </a:r>
            <a:r>
              <a:rPr lang="en-GB" dirty="0"/>
              <a:t>)</a:t>
            </a:r>
          </a:p>
          <a:p>
            <a:r>
              <a:rPr lang="en-GB" dirty="0" smtClean="0"/>
              <a:t>				index </a:t>
            </a:r>
            <a:r>
              <a:rPr lang="en-GB" dirty="0"/>
              <a:t>= (index + 1)%3</a:t>
            </a:r>
          </a:p>
          <a:p>
            <a:r>
              <a:rPr lang="en-GB" dirty="0" smtClean="0"/>
              <a:t>			}  </a:t>
            </a:r>
          </a:p>
          <a:p>
            <a:r>
              <a:rPr lang="en-GB" dirty="0" smtClean="0"/>
              <a:t>}  }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803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DoWork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11560" y="836712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class </a:t>
            </a:r>
            <a:r>
              <a:rPr lang="en-GB" dirty="0" err="1" smtClean="0"/>
              <a:t>DoWorkimplements</a:t>
            </a:r>
            <a:r>
              <a:rPr lang="en-GB" dirty="0" smtClean="0"/>
              <a:t> </a:t>
            </a:r>
            <a:r>
              <a:rPr lang="en-GB" dirty="0" err="1"/>
              <a:t>CSProcess</a:t>
            </a:r>
            <a:r>
              <a:rPr lang="en-GB" dirty="0"/>
              <a:t> 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workOn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workCompleted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workerId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sharedData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	void </a:t>
            </a:r>
            <a:r>
              <a:rPr lang="en-GB" dirty="0"/>
              <a:t>run(){</a:t>
            </a:r>
          </a:p>
          <a:p>
            <a:r>
              <a:rPr lang="en-GB" dirty="0" smtClean="0"/>
              <a:t>	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index = -1</a:t>
            </a:r>
          </a:p>
          <a:p>
            <a:r>
              <a:rPr lang="en-GB" dirty="0" smtClean="0"/>
              <a:t>	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running = true</a:t>
            </a:r>
          </a:p>
          <a:p>
            <a:r>
              <a:rPr lang="en-GB" dirty="0" smtClean="0"/>
              <a:t>		while </a:t>
            </a:r>
            <a:r>
              <a:rPr lang="en-GB" dirty="0"/>
              <a:t>(running) {</a:t>
            </a:r>
          </a:p>
          <a:p>
            <a:r>
              <a:rPr lang="en-GB" dirty="0" smtClean="0"/>
              <a:t>		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o = </a:t>
            </a:r>
            <a:r>
              <a:rPr lang="en-GB" dirty="0" err="1"/>
              <a:t>workOn.read</a:t>
            </a:r>
            <a:r>
              <a:rPr lang="en-GB" dirty="0"/>
              <a:t>()</a:t>
            </a:r>
          </a:p>
          <a:p>
            <a:r>
              <a:rPr lang="en-GB" dirty="0" smtClean="0"/>
              <a:t>			if </a:t>
            </a:r>
            <a:r>
              <a:rPr lang="en-GB" dirty="0"/>
              <a:t>( o </a:t>
            </a:r>
            <a:r>
              <a:rPr lang="en-GB" dirty="0" err="1"/>
              <a:t>instanceof</a:t>
            </a:r>
            <a:r>
              <a:rPr lang="en-GB" dirty="0"/>
              <a:t> Sentinel) {</a:t>
            </a:r>
          </a:p>
          <a:p>
            <a:r>
              <a:rPr lang="en-GB" dirty="0" smtClean="0"/>
              <a:t>				running </a:t>
            </a:r>
            <a:r>
              <a:rPr lang="en-GB" dirty="0"/>
              <a:t>= false</a:t>
            </a:r>
          </a:p>
          <a:p>
            <a:r>
              <a:rPr lang="en-GB" dirty="0" smtClean="0"/>
              <a:t>				</a:t>
            </a:r>
            <a:r>
              <a:rPr lang="en-GB" dirty="0" err="1" smtClean="0"/>
              <a:t>workCompleted.write</a:t>
            </a:r>
            <a:r>
              <a:rPr lang="en-GB" dirty="0" smtClean="0"/>
              <a:t>(o</a:t>
            </a:r>
            <a:r>
              <a:rPr lang="en-GB" dirty="0"/>
              <a:t>)</a:t>
            </a:r>
          </a:p>
          <a:p>
            <a:r>
              <a:rPr lang="en-GB" dirty="0" smtClean="0"/>
              <a:t>			} else </a:t>
            </a:r>
            <a:r>
              <a:rPr lang="en-GB" dirty="0"/>
              <a:t>{</a:t>
            </a:r>
          </a:p>
          <a:p>
            <a:r>
              <a:rPr lang="en-GB" dirty="0" smtClean="0"/>
              <a:t>				index </a:t>
            </a:r>
            <a:r>
              <a:rPr lang="en-GB" dirty="0"/>
              <a:t>= (Integer)</a:t>
            </a:r>
            <a:r>
              <a:rPr lang="en-GB" dirty="0" err="1"/>
              <a:t>o.intValue</a:t>
            </a:r>
            <a:r>
              <a:rPr lang="en-GB" dirty="0"/>
              <a:t>()</a:t>
            </a:r>
          </a:p>
          <a:p>
            <a:r>
              <a:rPr lang="en-GB" dirty="0" smtClean="0"/>
              <a:t>				</a:t>
            </a:r>
            <a:r>
              <a:rPr lang="en-GB" dirty="0" err="1" smtClean="0"/>
              <a:t>sharedData</a:t>
            </a:r>
            <a:r>
              <a:rPr lang="en-GB" dirty="0" smtClean="0"/>
              <a:t>[index</a:t>
            </a:r>
            <a:r>
              <a:rPr lang="en-GB" dirty="0"/>
              <a:t>].manipulate(</a:t>
            </a:r>
            <a:r>
              <a:rPr lang="en-GB" dirty="0" err="1"/>
              <a:t>workerId</a:t>
            </a:r>
            <a:r>
              <a:rPr lang="en-GB" dirty="0"/>
              <a:t>)</a:t>
            </a:r>
          </a:p>
          <a:p>
            <a:r>
              <a:rPr lang="en-GB" dirty="0" smtClean="0"/>
              <a:t>				</a:t>
            </a:r>
            <a:r>
              <a:rPr lang="en-GB" dirty="0" err="1" smtClean="0"/>
              <a:t>workCompleted.write</a:t>
            </a:r>
            <a:r>
              <a:rPr lang="en-GB" dirty="0" smtClean="0"/>
              <a:t>(index</a:t>
            </a:r>
            <a:r>
              <a:rPr lang="en-GB" dirty="0"/>
              <a:t>)</a:t>
            </a:r>
          </a:p>
          <a:p>
            <a:r>
              <a:rPr lang="en-GB" dirty="0" smtClean="0"/>
              <a:t>			}</a:t>
            </a:r>
            <a:endParaRPr lang="en-GB" dirty="0"/>
          </a:p>
          <a:p>
            <a:r>
              <a:rPr lang="en-GB" dirty="0" smtClean="0"/>
              <a:t>	}  </a:t>
            </a:r>
          </a:p>
          <a:p>
            <a:r>
              <a:rPr lang="en-GB" dirty="0" smtClean="0"/>
              <a:t>}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66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SendOutput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64628" y="980728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SendOutput</a:t>
            </a:r>
            <a:r>
              <a:rPr lang="en-GB" dirty="0"/>
              <a:t> implements </a:t>
            </a:r>
            <a:r>
              <a:rPr lang="en-GB" dirty="0" err="1"/>
              <a:t>CSProcess</a:t>
            </a:r>
            <a:r>
              <a:rPr lang="en-GB" dirty="0"/>
              <a:t> 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workerFinished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toCollector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sharedData</a:t>
            </a:r>
            <a:endParaRPr lang="en-GB" dirty="0"/>
          </a:p>
          <a:p>
            <a:r>
              <a:rPr lang="en-GB" dirty="0" smtClean="0"/>
              <a:t>	void </a:t>
            </a:r>
            <a:r>
              <a:rPr lang="en-GB" dirty="0"/>
              <a:t>run(){</a:t>
            </a:r>
          </a:p>
          <a:p>
            <a:r>
              <a:rPr lang="en-GB" dirty="0" smtClean="0"/>
              <a:t>	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index = -1</a:t>
            </a:r>
          </a:p>
          <a:p>
            <a:r>
              <a:rPr lang="en-GB" dirty="0" smtClean="0"/>
              <a:t>	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running = true</a:t>
            </a:r>
          </a:p>
          <a:p>
            <a:r>
              <a:rPr lang="en-GB" dirty="0" smtClean="0"/>
              <a:t>		while </a:t>
            </a:r>
            <a:r>
              <a:rPr lang="en-GB" dirty="0"/>
              <a:t>(running) {</a:t>
            </a:r>
          </a:p>
          <a:p>
            <a:r>
              <a:rPr lang="en-GB" dirty="0" smtClean="0"/>
              <a:t>		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o = </a:t>
            </a:r>
            <a:r>
              <a:rPr lang="en-GB" dirty="0" err="1"/>
              <a:t>workerFinished.read</a:t>
            </a:r>
            <a:r>
              <a:rPr lang="en-GB" dirty="0"/>
              <a:t>()</a:t>
            </a:r>
          </a:p>
          <a:p>
            <a:r>
              <a:rPr lang="en-GB" dirty="0" smtClean="0"/>
              <a:t>			if </a:t>
            </a:r>
            <a:r>
              <a:rPr lang="en-GB" dirty="0"/>
              <a:t>( o </a:t>
            </a:r>
            <a:r>
              <a:rPr lang="en-GB" dirty="0" err="1"/>
              <a:t>instanceof</a:t>
            </a:r>
            <a:r>
              <a:rPr lang="en-GB" dirty="0"/>
              <a:t> Sentinel){</a:t>
            </a:r>
          </a:p>
          <a:p>
            <a:r>
              <a:rPr lang="en-GB" dirty="0" smtClean="0"/>
              <a:t>				running </a:t>
            </a:r>
            <a:r>
              <a:rPr lang="en-GB" dirty="0"/>
              <a:t>= false</a:t>
            </a:r>
          </a:p>
          <a:p>
            <a:r>
              <a:rPr lang="en-GB" dirty="0" smtClean="0"/>
              <a:t>				</a:t>
            </a:r>
            <a:r>
              <a:rPr lang="en-GB" dirty="0" err="1" smtClean="0"/>
              <a:t>toCollector.write</a:t>
            </a:r>
            <a:r>
              <a:rPr lang="en-GB" dirty="0" smtClean="0"/>
              <a:t>(o</a:t>
            </a:r>
            <a:r>
              <a:rPr lang="en-GB" dirty="0"/>
              <a:t>)</a:t>
            </a:r>
          </a:p>
          <a:p>
            <a:r>
              <a:rPr lang="en-GB" dirty="0" smtClean="0"/>
              <a:t>			} else </a:t>
            </a:r>
            <a:r>
              <a:rPr lang="en-GB" dirty="0"/>
              <a:t>{</a:t>
            </a:r>
          </a:p>
          <a:p>
            <a:r>
              <a:rPr lang="en-GB" dirty="0" smtClean="0"/>
              <a:t>				index </a:t>
            </a:r>
            <a:r>
              <a:rPr lang="en-GB" dirty="0"/>
              <a:t>= (Integer) </a:t>
            </a:r>
            <a:r>
              <a:rPr lang="en-GB" dirty="0" err="1"/>
              <a:t>o.intValue</a:t>
            </a:r>
            <a:r>
              <a:rPr lang="en-GB" dirty="0"/>
              <a:t>()</a:t>
            </a:r>
          </a:p>
          <a:p>
            <a:r>
              <a:rPr lang="en-GB" dirty="0" smtClean="0"/>
              <a:t>				</a:t>
            </a:r>
            <a:r>
              <a:rPr lang="en-GB" dirty="0" err="1" smtClean="0"/>
              <a:t>toCollector.write</a:t>
            </a:r>
            <a:r>
              <a:rPr lang="en-GB" dirty="0" smtClean="0"/>
              <a:t>(</a:t>
            </a:r>
            <a:r>
              <a:rPr lang="en-GB" dirty="0" err="1" smtClean="0"/>
              <a:t>sharedData</a:t>
            </a:r>
            <a:r>
              <a:rPr lang="en-GB" dirty="0" smtClean="0"/>
              <a:t>[index</a:t>
            </a:r>
            <a:r>
              <a:rPr lang="en-GB" dirty="0"/>
              <a:t>])</a:t>
            </a:r>
          </a:p>
          <a:p>
            <a:r>
              <a:rPr lang="en-GB" dirty="0" smtClean="0"/>
              <a:t>			}</a:t>
            </a:r>
            <a:endParaRPr lang="en-GB" dirty="0"/>
          </a:p>
          <a:p>
            <a:r>
              <a:rPr lang="en-GB" dirty="0" smtClean="0"/>
              <a:t>		}</a:t>
            </a:r>
            <a:endParaRPr lang="en-GB" dirty="0"/>
          </a:p>
          <a:p>
            <a:r>
              <a:rPr lang="en-GB" dirty="0" smtClean="0"/>
              <a:t>	}</a:t>
            </a:r>
            <a:endParaRPr lang="en-GB" dirty="0"/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1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Farms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would be nice if:</a:t>
            </a:r>
          </a:p>
          <a:p>
            <a:pPr lvl="1"/>
            <a:r>
              <a:rPr lang="en-GB" dirty="0" smtClean="0"/>
              <a:t>The specific data object to be processed in the farm did not have to be predefined</a:t>
            </a:r>
          </a:p>
          <a:p>
            <a:pPr lvl="1"/>
            <a:r>
              <a:rPr lang="en-GB" dirty="0" smtClean="0"/>
              <a:t>The farm could thus work on any data</a:t>
            </a:r>
          </a:p>
          <a:p>
            <a:pPr lvl="1"/>
            <a:r>
              <a:rPr lang="en-GB" dirty="0" smtClean="0"/>
              <a:t>Only the </a:t>
            </a:r>
            <a:r>
              <a:rPr lang="en-GB" dirty="0" smtClean="0"/>
              <a:t>Source needs </a:t>
            </a:r>
            <a:r>
              <a:rPr lang="en-GB" dirty="0" smtClean="0"/>
              <a:t>to know the specific data object being processed</a:t>
            </a:r>
          </a:p>
          <a:p>
            <a:pPr lvl="1"/>
            <a:r>
              <a:rPr lang="en-GB" dirty="0" smtClean="0"/>
              <a:t>Class definitions could be automatically loaded across the network as required</a:t>
            </a:r>
          </a:p>
          <a:p>
            <a:r>
              <a:rPr lang="en-GB" dirty="0" smtClean="0"/>
              <a:t>Such classes may have to implement a specific interface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995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Overlapped and Parallel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Worker node not multi-core</a:t>
            </a:r>
          </a:p>
          <a:p>
            <a:pPr lvl="1"/>
            <a:r>
              <a:rPr lang="en-GB" dirty="0" smtClean="0"/>
              <a:t>Processes will be overlapped</a:t>
            </a:r>
          </a:p>
          <a:p>
            <a:pPr lvl="1"/>
            <a:endParaRPr lang="en-GB" dirty="0"/>
          </a:p>
          <a:p>
            <a:r>
              <a:rPr lang="en-GB" dirty="0" smtClean="0"/>
              <a:t>Worker node is multi-core</a:t>
            </a:r>
          </a:p>
          <a:p>
            <a:pPr lvl="1"/>
            <a:r>
              <a:rPr lang="en-GB" dirty="0" smtClean="0"/>
              <a:t>Processes will run in parallel</a:t>
            </a:r>
          </a:p>
          <a:p>
            <a:pPr lvl="1"/>
            <a:r>
              <a:rPr lang="en-GB" dirty="0" smtClean="0"/>
              <a:t>Input, output and processing will overlap</a:t>
            </a:r>
          </a:p>
          <a:p>
            <a:pPr lvl="1"/>
            <a:r>
              <a:rPr lang="en-GB" dirty="0" smtClean="0"/>
              <a:t>Requires operating environment to allocate processes to cores.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208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Class </a:t>
            </a:r>
            <a:r>
              <a:rPr lang="en-GB" dirty="0" smtClean="0"/>
              <a:t>files can be loaded, as required, over the network</a:t>
            </a:r>
          </a:p>
          <a:p>
            <a:r>
              <a:rPr lang="en-GB" dirty="0" smtClean="0"/>
              <a:t>Objects can be transmitted as byte arrays</a:t>
            </a:r>
          </a:p>
          <a:p>
            <a:pPr lvl="1"/>
            <a:r>
              <a:rPr lang="en-GB" dirty="0" smtClean="0"/>
              <a:t>User has to write their own filters (</a:t>
            </a:r>
            <a:r>
              <a:rPr lang="en-GB" dirty="0" err="1" smtClean="0"/>
              <a:t>Tx</a:t>
            </a:r>
            <a:r>
              <a:rPr lang="en-GB" dirty="0" smtClean="0"/>
              <a:t> and Rx)</a:t>
            </a:r>
          </a:p>
          <a:p>
            <a:pPr lvl="2"/>
            <a:r>
              <a:rPr lang="en-GB" dirty="0" smtClean="0"/>
              <a:t>Specific to the object transferred</a:t>
            </a:r>
          </a:p>
          <a:p>
            <a:pPr lvl="2"/>
            <a:r>
              <a:rPr lang="en-GB" dirty="0" smtClean="0"/>
              <a:t>More efficient than serialized objects</a:t>
            </a:r>
          </a:p>
          <a:p>
            <a:pPr lvl="2"/>
            <a:r>
              <a:rPr lang="en-GB" dirty="0" smtClean="0"/>
              <a:t>Not discussed in this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11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88" y="260648"/>
            <a:ext cx="8229600" cy="864096"/>
          </a:xfrm>
        </p:spPr>
        <p:txBody>
          <a:bodyPr/>
          <a:lstStyle/>
          <a:p>
            <a:r>
              <a:rPr lang="en-GB" dirty="0" smtClean="0"/>
              <a:t>Data Parallel Architectures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9361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Emitter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1916832"/>
            <a:ext cx="10443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Worker 1</a:t>
            </a:r>
          </a:p>
          <a:p>
            <a:endParaRPr lang="en-GB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907704" y="2101498"/>
            <a:ext cx="648072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30246" y="2564904"/>
            <a:ext cx="6480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8318" y="1916832"/>
            <a:ext cx="10443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Worker 1</a:t>
            </a:r>
          </a:p>
          <a:p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30246" y="2101498"/>
            <a:ext cx="648072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52788" y="2564904"/>
            <a:ext cx="6480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00860" y="1921355"/>
            <a:ext cx="10443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Worker 1</a:t>
            </a:r>
          </a:p>
          <a:p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52788" y="2104280"/>
            <a:ext cx="648072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75330" y="2567686"/>
            <a:ext cx="6480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3402" y="2383020"/>
            <a:ext cx="1025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Collector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584245" y="21042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107674" y="21042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166386" y="3363367"/>
            <a:ext cx="6480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71600" y="3356992"/>
            <a:ext cx="648072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07704" y="3172326"/>
            <a:ext cx="144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Work packets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121946" y="3177798"/>
            <a:ext cx="15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 packets</a:t>
            </a:r>
            <a:endParaRPr lang="en-GB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88507" y="4125010"/>
            <a:ext cx="5729414" cy="2332584"/>
            <a:chOff x="1588507" y="4125010"/>
            <a:chExt cx="5729414" cy="2332584"/>
          </a:xfrm>
        </p:grpSpPr>
        <p:sp>
          <p:nvSpPr>
            <p:cNvPr id="20" name="TextBox 19"/>
            <p:cNvSpPr txBox="1"/>
            <p:nvPr/>
          </p:nvSpPr>
          <p:spPr>
            <a:xfrm>
              <a:off x="2526554" y="4701074"/>
              <a:ext cx="93610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Emitter</a:t>
              </a:r>
              <a:endParaRPr lang="en-GB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487400" y="4720520"/>
              <a:ext cx="648072" cy="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110730" y="4720520"/>
              <a:ext cx="104438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Worker 2</a:t>
              </a:r>
              <a:endParaRPr lang="en-GB" dirty="0"/>
            </a:p>
          </p:txBody>
        </p:sp>
        <p:cxnSp>
          <p:nvCxnSpPr>
            <p:cNvPr id="23" name="Straight Arrow Connector 22"/>
            <p:cNvCxnSpPr>
              <a:stCxn id="22" idx="3"/>
              <a:endCxn id="24" idx="1"/>
            </p:cNvCxnSpPr>
            <p:nvPr/>
          </p:nvCxnSpPr>
          <p:spPr>
            <a:xfrm>
              <a:off x="5155118" y="4905186"/>
              <a:ext cx="94268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7800" y="4720520"/>
              <a:ext cx="102560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Collector</a:t>
              </a:r>
              <a:endParaRPr lang="en-GB" dirty="0"/>
            </a:p>
          </p:txBody>
        </p:sp>
        <p:cxnSp>
          <p:nvCxnSpPr>
            <p:cNvPr id="28" name="Straight Arrow Connector 27"/>
            <p:cNvCxnSpPr>
              <a:stCxn id="20" idx="2"/>
            </p:cNvCxnSpPr>
            <p:nvPr/>
          </p:nvCxnSpPr>
          <p:spPr>
            <a:xfrm>
              <a:off x="2994606" y="5070406"/>
              <a:ext cx="1140866" cy="72008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35472" y="5421154"/>
              <a:ext cx="104438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Worker 2</a:t>
              </a:r>
              <a:endParaRPr lang="en-GB" dirty="0"/>
            </a:p>
          </p:txBody>
        </p:sp>
        <p:cxnSp>
          <p:nvCxnSpPr>
            <p:cNvPr id="30" name="Straight Arrow Connector 29"/>
            <p:cNvCxnSpPr>
              <a:stCxn id="29" idx="3"/>
              <a:endCxn id="24" idx="2"/>
            </p:cNvCxnSpPr>
            <p:nvPr/>
          </p:nvCxnSpPr>
          <p:spPr>
            <a:xfrm flipV="1">
              <a:off x="5179860" y="5089852"/>
              <a:ext cx="1430741" cy="5159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0" idx="0"/>
            </p:cNvCxnSpPr>
            <p:nvPr/>
          </p:nvCxnSpPr>
          <p:spPr>
            <a:xfrm flipV="1">
              <a:off x="2994606" y="4125010"/>
              <a:ext cx="1116124" cy="576064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091494" y="4125010"/>
              <a:ext cx="104438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Worker 2</a:t>
              </a:r>
              <a:endParaRPr lang="en-GB" dirty="0"/>
            </a:p>
          </p:txBody>
        </p:sp>
        <p:cxnSp>
          <p:nvCxnSpPr>
            <p:cNvPr id="33" name="Straight Arrow Connector 32"/>
            <p:cNvCxnSpPr>
              <a:stCxn id="32" idx="3"/>
              <a:endCxn id="24" idx="0"/>
            </p:cNvCxnSpPr>
            <p:nvPr/>
          </p:nvCxnSpPr>
          <p:spPr>
            <a:xfrm>
              <a:off x="5135882" y="4309676"/>
              <a:ext cx="1474719" cy="4108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462658" y="5070406"/>
              <a:ext cx="64807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ot"/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203848" y="5089852"/>
              <a:ext cx="931624" cy="340594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ot"/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3203848" y="4482506"/>
              <a:ext cx="874470" cy="218568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ot"/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588507" y="6272025"/>
              <a:ext cx="64807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ot"/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86401" y="6061938"/>
              <a:ext cx="1076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Get Work</a:t>
              </a:r>
              <a:endParaRPr lang="en-GB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599845" y="6273831"/>
              <a:ext cx="64807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849382" y="6266553"/>
              <a:ext cx="648072" cy="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85486" y="6081887"/>
              <a:ext cx="686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Work</a:t>
              </a:r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55405" y="6088262"/>
              <a:ext cx="762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Result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3673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Parallel Architectures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3140968"/>
            <a:ext cx="11099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smtClean="0"/>
              <a:t>Emitter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42332" y="3140968"/>
            <a:ext cx="9653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smtClean="0"/>
              <a:t>Task A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76646" y="3140968"/>
            <a:ext cx="954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smtClean="0"/>
              <a:t>Task B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02944" y="3140968"/>
            <a:ext cx="950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smtClean="0"/>
              <a:t>Task C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112608" y="3140968"/>
            <a:ext cx="13037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Collector</a:t>
            </a:r>
            <a:endParaRPr lang="en-GB" sz="2400" dirty="0"/>
          </a:p>
        </p:txBody>
      </p: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>
          <a:xfrm>
            <a:off x="2009511" y="3371801"/>
            <a:ext cx="53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6553845" y="3371801"/>
            <a:ext cx="5587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30753" y="3371801"/>
            <a:ext cx="5721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3507661" y="3371800"/>
            <a:ext cx="56898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5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Worker 1-  Internal Architecture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45713" y="1687447"/>
            <a:ext cx="433504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                            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r>
              <a:rPr lang="en-GB" dirty="0" smtClean="0"/>
              <a:t> Worker</a:t>
            </a:r>
            <a:endParaRPr lang="en-GB" dirty="0"/>
          </a:p>
        </p:txBody>
      </p:sp>
      <p:cxnSp>
        <p:nvCxnSpPr>
          <p:cNvPr id="3" name="Straight Arrow Connector 2"/>
          <p:cNvCxnSpPr>
            <a:endCxn id="22" idx="1"/>
          </p:cNvCxnSpPr>
          <p:nvPr/>
        </p:nvCxnSpPr>
        <p:spPr>
          <a:xfrm flipV="1">
            <a:off x="1389083" y="5408350"/>
            <a:ext cx="3361790" cy="103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17" idx="1"/>
          </p:cNvCxnSpPr>
          <p:nvPr/>
        </p:nvCxnSpPr>
        <p:spPr>
          <a:xfrm>
            <a:off x="1389082" y="2450505"/>
            <a:ext cx="102267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2" idx="3"/>
          </p:cNvCxnSpPr>
          <p:nvPr/>
        </p:nvCxnSpPr>
        <p:spPr>
          <a:xfrm>
            <a:off x="5689271" y="5408350"/>
            <a:ext cx="1331000" cy="103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9" idx="3"/>
          </p:cNvCxnSpPr>
          <p:nvPr/>
        </p:nvCxnSpPr>
        <p:spPr>
          <a:xfrm flipV="1">
            <a:off x="6014713" y="2446603"/>
            <a:ext cx="1005558" cy="3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11760" y="1988840"/>
            <a:ext cx="7946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Read</a:t>
            </a:r>
            <a:br>
              <a:rPr lang="en-GB" dirty="0" smtClean="0"/>
            </a:br>
            <a:r>
              <a:rPr lang="en-GB" dirty="0" smtClean="0"/>
              <a:t>Work</a:t>
            </a:r>
            <a:br>
              <a:rPr lang="en-GB" dirty="0" smtClean="0"/>
            </a:br>
            <a:r>
              <a:rPr lang="en-GB" dirty="0" smtClean="0"/>
              <a:t>Packet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20072" y="1988840"/>
            <a:ext cx="7946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Send</a:t>
            </a:r>
            <a:br>
              <a:rPr lang="en-GB" dirty="0" smtClean="0"/>
            </a:br>
            <a:r>
              <a:rPr lang="en-GB" dirty="0" smtClean="0"/>
              <a:t>Work</a:t>
            </a:r>
            <a:br>
              <a:rPr lang="en-GB" dirty="0" smtClean="0"/>
            </a:br>
            <a:r>
              <a:rPr lang="en-GB" dirty="0" smtClean="0"/>
              <a:t>Packet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800035" y="3995772"/>
            <a:ext cx="9508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DoWork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750873" y="5085184"/>
            <a:ext cx="9383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Transfer</a:t>
            </a:r>
            <a:br>
              <a:rPr lang="en-GB" dirty="0" smtClean="0"/>
            </a:br>
            <a:r>
              <a:rPr lang="en-GB" dirty="0" smtClean="0"/>
              <a:t>Results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1" idx="2"/>
            <a:endCxn id="22" idx="0"/>
          </p:cNvCxnSpPr>
          <p:nvPr/>
        </p:nvCxnSpPr>
        <p:spPr>
          <a:xfrm>
            <a:off x="4275454" y="4365104"/>
            <a:ext cx="944618" cy="7200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627784" y="2912170"/>
            <a:ext cx="1172251" cy="12527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206401" y="2708920"/>
            <a:ext cx="201367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87824" y="2912170"/>
            <a:ext cx="1080120" cy="10836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6401" y="2276872"/>
            <a:ext cx="20136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27884" y="2634255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getForTransfer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3527884" y="2276872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sendFortransfer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2164480" y="3626440"/>
            <a:ext cx="12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getForWork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555545" y="325677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sendForWork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4750873" y="443711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sendResults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827584" y="2092206"/>
            <a:ext cx="8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workIn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6732240" y="2092206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workOut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72991" y="5044204"/>
            <a:ext cx="9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resultsIn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6804248" y="5085184"/>
            <a:ext cx="11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resultsOut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73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ReadWorkPacket</a:t>
            </a:r>
            <a:r>
              <a:rPr lang="en-GB" dirty="0" smtClean="0"/>
              <a:t> behaviour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/>
              <a:t>d</a:t>
            </a:r>
            <a:r>
              <a:rPr lang="en-GB" sz="2000" dirty="0" err="1" smtClean="0"/>
              <a:t>ef</a:t>
            </a:r>
            <a:r>
              <a:rPr lang="en-GB" sz="2000" dirty="0" smtClean="0"/>
              <a:t> </a:t>
            </a:r>
            <a:r>
              <a:rPr lang="en-GB" sz="2000" dirty="0" err="1" smtClean="0"/>
              <a:t>rwpAlt</a:t>
            </a:r>
            <a:r>
              <a:rPr lang="en-GB" sz="2000" dirty="0" smtClean="0"/>
              <a:t> = new ALT([</a:t>
            </a:r>
            <a:r>
              <a:rPr lang="en-GB" sz="2000" dirty="0" err="1" smtClean="0"/>
              <a:t>getForWork</a:t>
            </a:r>
            <a:r>
              <a:rPr lang="en-GB" sz="2000" dirty="0" smtClean="0"/>
              <a:t>, </a:t>
            </a:r>
            <a:r>
              <a:rPr lang="en-GB" sz="2000" dirty="0" err="1" smtClean="0"/>
              <a:t>getForTransfer</a:t>
            </a:r>
            <a:r>
              <a:rPr lang="en-GB" sz="2000" dirty="0" smtClean="0"/>
              <a:t>])</a:t>
            </a:r>
          </a:p>
          <a:p>
            <a:pPr marL="0" indent="0">
              <a:buNone/>
            </a:pPr>
            <a:r>
              <a:rPr lang="en-GB" sz="2000" dirty="0"/>
              <a:t>w</a:t>
            </a:r>
            <a:r>
              <a:rPr lang="en-GB" sz="2000" dirty="0" smtClean="0"/>
              <a:t>hile (true) {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err="1" smtClean="0"/>
              <a:t>def</a:t>
            </a:r>
            <a:r>
              <a:rPr lang="en-GB" sz="2000" dirty="0" smtClean="0"/>
              <a:t> packet = </a:t>
            </a:r>
            <a:r>
              <a:rPr lang="en-GB" sz="2000" dirty="0" err="1" smtClean="0"/>
              <a:t>workIn.read</a:t>
            </a:r>
            <a:r>
              <a:rPr lang="en-GB" sz="2000" dirty="0" smtClean="0"/>
              <a:t>()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switch ( </a:t>
            </a:r>
            <a:r>
              <a:rPr lang="en-GB" sz="2000" dirty="0" err="1" smtClean="0"/>
              <a:t>rwpAlt.priSelect</a:t>
            </a:r>
            <a:r>
              <a:rPr lang="en-GB" sz="2000" dirty="0" smtClean="0"/>
              <a:t>() ) {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	case 0:	       //</a:t>
            </a:r>
            <a:r>
              <a:rPr lang="en-GB" sz="2000" dirty="0" err="1" smtClean="0"/>
              <a:t>getForWork</a:t>
            </a:r>
            <a:endParaRPr lang="en-GB" sz="2000" dirty="0" smtClean="0"/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		</a:t>
            </a:r>
            <a:r>
              <a:rPr lang="en-GB" sz="2000" dirty="0" err="1" smtClean="0"/>
              <a:t>getForWork.read</a:t>
            </a:r>
            <a:r>
              <a:rPr lang="en-GB" sz="2000" dirty="0" smtClean="0"/>
              <a:t>()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		</a:t>
            </a:r>
            <a:r>
              <a:rPr lang="en-GB" sz="2000" dirty="0" err="1" smtClean="0"/>
              <a:t>sendForWork.write</a:t>
            </a:r>
            <a:r>
              <a:rPr lang="en-GB" sz="2000" dirty="0" smtClean="0"/>
              <a:t>(packet)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		break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	case 1: 	//</a:t>
            </a:r>
            <a:r>
              <a:rPr lang="en-GB" sz="2000" dirty="0" err="1" smtClean="0"/>
              <a:t>getForTransfer</a:t>
            </a:r>
            <a:endParaRPr lang="en-GB" sz="2000" dirty="0" smtClean="0"/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		</a:t>
            </a:r>
            <a:r>
              <a:rPr lang="en-GB" sz="2000" dirty="0" err="1" smtClean="0"/>
              <a:t>getForTransfer.read</a:t>
            </a:r>
            <a:r>
              <a:rPr lang="en-GB" sz="2000" dirty="0" smtClean="0"/>
              <a:t>()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		</a:t>
            </a:r>
            <a:r>
              <a:rPr lang="en-GB" sz="2000" dirty="0" err="1" smtClean="0"/>
              <a:t>sendForTransfer.write</a:t>
            </a:r>
            <a:r>
              <a:rPr lang="en-GB" sz="2000" dirty="0" smtClean="0"/>
              <a:t>(packet)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		break</a:t>
            </a:r>
          </a:p>
          <a:p>
            <a:pPr marL="0" indent="0" defTabSz="355600">
              <a:buNone/>
            </a:pPr>
            <a:r>
              <a:rPr lang="en-GB" sz="2000" dirty="0"/>
              <a:t>	</a:t>
            </a:r>
            <a:r>
              <a:rPr lang="en-GB" sz="2000" dirty="0" smtClean="0"/>
              <a:t>}</a:t>
            </a:r>
          </a:p>
          <a:p>
            <a:pPr marL="0" indent="0">
              <a:buNone/>
            </a:pPr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186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SendWorkPacket</a:t>
            </a:r>
            <a:r>
              <a:rPr lang="en-GB" dirty="0" smtClean="0"/>
              <a:t> - Behaviour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w</a:t>
            </a:r>
            <a:r>
              <a:rPr lang="en-GB" sz="2400" dirty="0" smtClean="0"/>
              <a:t>hile (true) {</a:t>
            </a:r>
          </a:p>
          <a:p>
            <a:pPr marL="0" indent="0" defTabSz="355600">
              <a:buNone/>
            </a:pPr>
            <a:r>
              <a:rPr lang="en-GB" sz="2400" dirty="0"/>
              <a:t>	</a:t>
            </a:r>
            <a:r>
              <a:rPr lang="en-GB" sz="2400" dirty="0" err="1" smtClean="0"/>
              <a:t>getForTransfer.write</a:t>
            </a:r>
            <a:r>
              <a:rPr lang="en-GB" sz="2400" dirty="0" smtClean="0"/>
              <a:t>(1)</a:t>
            </a:r>
          </a:p>
          <a:p>
            <a:pPr marL="0" indent="0" defTabSz="355600">
              <a:buNone/>
            </a:pPr>
            <a:r>
              <a:rPr lang="en-GB" sz="2400" dirty="0"/>
              <a:t>	</a:t>
            </a:r>
            <a:r>
              <a:rPr lang="en-GB" sz="2400" dirty="0" err="1" smtClean="0"/>
              <a:t>workOut.write</a:t>
            </a:r>
            <a:r>
              <a:rPr lang="en-GB" sz="2400" dirty="0" smtClean="0"/>
              <a:t>( </a:t>
            </a:r>
            <a:r>
              <a:rPr lang="en-GB" sz="2400" dirty="0" err="1" smtClean="0"/>
              <a:t>sendForTransfer.read</a:t>
            </a:r>
            <a:r>
              <a:rPr lang="en-GB" sz="2400" dirty="0" smtClean="0"/>
              <a:t>() )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51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1192</Words>
  <Application>Microsoft Office PowerPoint</Application>
  <PresentationFormat>On-screen Show (4:3)</PresentationFormat>
  <Paragraphs>487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A Process Farm with Dynamic Class Loading Using net2</vt:lpstr>
      <vt:lpstr>Process Farms</vt:lpstr>
      <vt:lpstr>Data and Task Parallelism</vt:lpstr>
      <vt:lpstr>Generic Farms</vt:lpstr>
      <vt:lpstr>Data Parallel Architectures</vt:lpstr>
      <vt:lpstr>Task Parallel Architectures</vt:lpstr>
      <vt:lpstr>Worker 1-  Internal Architecture</vt:lpstr>
      <vt:lpstr>ReadWorkPacket behaviour</vt:lpstr>
      <vt:lpstr>SendWorkPacket - Behaviour</vt:lpstr>
      <vt:lpstr>TransferResults - behaviour</vt:lpstr>
      <vt:lpstr>DoWork - behaviour</vt:lpstr>
      <vt:lpstr>Farming System Commentary</vt:lpstr>
      <vt:lpstr>Worker -2 Architecture</vt:lpstr>
      <vt:lpstr>Net2 channel capabilities</vt:lpstr>
      <vt:lpstr>Code Loading Channels</vt:lpstr>
      <vt:lpstr>Trusting Code Loading Channels</vt:lpstr>
      <vt:lpstr>Emitter</vt:lpstr>
      <vt:lpstr>RunEmitter</vt:lpstr>
      <vt:lpstr>Manipulate Interface</vt:lpstr>
      <vt:lpstr>Test Object</vt:lpstr>
      <vt:lpstr>Emitter overview</vt:lpstr>
      <vt:lpstr>Other Universal Classes</vt:lpstr>
      <vt:lpstr>Emitter – initialise data</vt:lpstr>
      <vt:lpstr>Emitter – make connections to Workers</vt:lpstr>
      <vt:lpstr>Emitter - respond to requests for data</vt:lpstr>
      <vt:lpstr>Emitter - terminate</vt:lpstr>
      <vt:lpstr>Collector – create node</vt:lpstr>
      <vt:lpstr>Collector - properties</vt:lpstr>
      <vt:lpstr>Collector – loop to get results</vt:lpstr>
      <vt:lpstr>Collector – print out results</vt:lpstr>
      <vt:lpstr>Worker Structure</vt:lpstr>
      <vt:lpstr>Worker- operational overview</vt:lpstr>
      <vt:lpstr>Worker- node creation</vt:lpstr>
      <vt:lpstr>Worker– Internal Architecture</vt:lpstr>
      <vt:lpstr>Worker– initialisation - 1</vt:lpstr>
      <vt:lpstr>Worker – initialisation - 2</vt:lpstr>
      <vt:lpstr>GetInput</vt:lpstr>
      <vt:lpstr>DoWork</vt:lpstr>
      <vt:lpstr>SendOutput</vt:lpstr>
      <vt:lpstr>Overlapped and Parallel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Process Farm with Dynamic Class Loading Using net2</dc:title>
  <dc:creator>Jon</dc:creator>
  <cp:lastModifiedBy>Jon</cp:lastModifiedBy>
  <cp:revision>50</cp:revision>
  <cp:lastPrinted>2012-02-16T14:58:35Z</cp:lastPrinted>
  <dcterms:created xsi:type="dcterms:W3CDTF">2012-02-15T17:17:40Z</dcterms:created>
  <dcterms:modified xsi:type="dcterms:W3CDTF">2013-03-10T17:22:38Z</dcterms:modified>
</cp:coreProperties>
</file>