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71" r:id="rId5"/>
    <p:sldId id="277" r:id="rId6"/>
    <p:sldId id="272" r:id="rId7"/>
    <p:sldId id="273" r:id="rId8"/>
    <p:sldId id="275" r:id="rId9"/>
    <p:sldId id="276" r:id="rId10"/>
    <p:sldId id="270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470" autoAdjust="0"/>
  </p:normalViewPr>
  <p:slideViewPr>
    <p:cSldViewPr snapToGrid="0">
      <p:cViewPr varScale="1">
        <p:scale>
          <a:sx n="75" d="100"/>
          <a:sy n="75" d="100"/>
        </p:scale>
        <p:origin x="9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B2846-C022-4F80-8C30-9AB6971DA294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50AC-220F-4B89-8A3A-08423AF59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5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750AC-220F-4B89-8A3A-08423AF597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5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750AC-220F-4B89-8A3A-08423AF5970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9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E0CD-804A-4DAB-9ED7-C6E93A47A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00F2C-8B4A-4884-8B6C-4DD93D081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F37A0-B885-4372-8236-4BA0BD9F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785A0-673A-4122-8F78-E4B1C810B98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EE9BA-5725-4990-A1B9-BBEC7443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9BF1-3AC2-4AF8-8B60-922B46E5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C6018-5F07-4D5F-8344-C33314562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7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EF39-605A-4E12-ABBD-CCFD23D0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0CD45-8303-406C-A9AF-8417CF70F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BD1B-D703-4BFD-99CA-FD34CCE7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785A0-673A-4122-8F78-E4B1C810B98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BEFD9-4089-477B-BD05-D7EEADAD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1DE7-11FF-4E05-92D1-6D85F012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C6018-5F07-4D5F-8344-C33314562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24FEE-6403-4F9E-8055-DFD96D363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C044E-3969-49A0-B88B-019D1F23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65948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5E77-95C5-4E71-8BEC-E2F736BA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785A0-673A-4122-8F78-E4B1C810B98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6B10-CD8C-4F9C-9F3D-8E47EF2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32EA-33A7-4367-A924-747E7740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C6018-5F07-4D5F-8344-C33314562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D5F8-8A23-4242-A0CE-4FA28E7D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275916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4B05-A1BC-433C-887F-62FD8870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59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ACD23-8DE6-4543-91A7-566394A9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785A0-673A-4122-8F78-E4B1C810B98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7CEC-51E1-46E5-8174-9E90E71E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EE97-B96A-4EC7-BCCA-BC1A4147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C6018-5F07-4D5F-8344-C33314562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67D5-4EE1-4D6C-9137-2AFA117D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D150-3326-4FD2-8E26-FB379FD3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17D8-8BC5-406E-9F02-D0E83F50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785A0-673A-4122-8F78-E4B1C810B98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7986-5BE9-4882-A6CC-AB6D8BBF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E26D-5C1A-4520-BC49-F300A07F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C6018-5F07-4D5F-8344-C33314562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7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127-65BC-4827-A86E-BFC6EBBF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4F69-86E4-4694-9895-116A7D0E4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D1CC6-368A-4594-8260-9145A8366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BC97D-A803-4903-9299-C2F2397B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785A0-673A-4122-8F78-E4B1C810B98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B72C8-E717-4C38-91A3-1EEFF67C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DC812-759A-4AB2-8C8A-EEB1026F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C6018-5F07-4D5F-8344-C33314562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B758-C9D2-4C27-8226-14A26AE7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14" y="365125"/>
            <a:ext cx="10432674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93EDD-88B6-4A7A-8E1B-B9158B6E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714" y="1681163"/>
            <a:ext cx="507486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3ABC0-E9B9-442F-AAE1-A467BD280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714" y="2505075"/>
            <a:ext cx="507486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972AC-F058-4B8F-9165-CFBDDEDA3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6A242-F45A-461F-85D3-8BF7DBAAE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7B35B-A126-4B29-A376-283F463D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785A0-673A-4122-8F78-E4B1C810B98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5AE93-6359-4A4A-939A-C314F422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5C0F0-AD7C-463B-B046-DE144476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C6018-5F07-4D5F-8344-C33314562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F288-9F2B-4616-8816-687C230E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14" y="365125"/>
            <a:ext cx="10431086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5D926-37FE-4885-BA89-41813830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785A0-673A-4122-8F78-E4B1C810B98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0F51A-97AD-4A2C-98ED-3E23D30A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659B2-0B6D-491A-A7BB-EF716C32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C6018-5F07-4D5F-8344-C33314562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E63AB-0006-4741-A63C-71B081BD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785A0-673A-4122-8F78-E4B1C810B98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058D8-92D6-4C32-8A53-5F686243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2418A-0B04-461A-B0A7-94D5188E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C6018-5F07-4D5F-8344-C33314562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4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2990-25E0-4854-8B80-A7A14832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2" y="457200"/>
            <a:ext cx="379112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7CDC-D702-40EC-A1AE-FE68A57E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A621B-5CDD-4FCA-8103-05F4FDF88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0902" y="2057400"/>
            <a:ext cx="379112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E1A3-BA10-48CC-933A-17AC66C5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785A0-673A-4122-8F78-E4B1C810B98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53A4-3B35-4542-B528-6A5232BB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A407F-32EB-49C3-BB24-2B67D2BB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C6018-5F07-4D5F-8344-C33314562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0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5663-2428-42BA-A4A0-EDF74729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589" y="457200"/>
            <a:ext cx="37994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E5CF7-53CF-4B04-BF78-1E679E434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8E5E1-A09D-4FBA-A59D-8A265ACF5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2589" y="2057400"/>
            <a:ext cx="379943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A4AC-D7C4-4F28-B902-3735AA60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0785A0-673A-4122-8F78-E4B1C810B98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6E00D-A877-454F-BFBB-17CCD676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40C9C-B714-4A2C-B208-D1C3A1E5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5C6018-5F07-4D5F-8344-C33314562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2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gn, stop, red&#10;&#10;Description automatically generated">
            <a:extLst>
              <a:ext uri="{FF2B5EF4-FFF2-40B4-BE49-F238E27FC236}">
                <a16:creationId xmlns:a16="http://schemas.microsoft.com/office/drawing/2014/main" id="{2BAFFDC0-E937-4C30-B286-8E0F8FC8976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" cy="91439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0987E77-5869-49FD-A6C0-3C47D307C9A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246" y="5996246"/>
            <a:ext cx="861753" cy="86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0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structuring-angular-applications-angular-libraries/table-of-contents" TargetMode="External"/><Relationship Id="rId2" Type="http://schemas.openxmlformats.org/officeDocument/2006/relationships/hyperlink" Target="https://angular.io/guide/creating-libra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ED15E9-61E3-470E-9BC8-FA5B3CF7C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0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FB10-1758-458A-B0C0-75618D68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275916" cy="922254"/>
          </a:xfrm>
        </p:spPr>
        <p:txBody>
          <a:bodyPr/>
          <a:lstStyle/>
          <a:p>
            <a:pPr algn="ctr"/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56C7-4077-4261-A93A-5A3D442F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275916" cy="4576763"/>
          </a:xfrm>
        </p:spPr>
        <p:txBody>
          <a:bodyPr/>
          <a:lstStyle/>
          <a:p>
            <a:r>
              <a:rPr lang="en-US" dirty="0"/>
              <a:t>Why to build Library? </a:t>
            </a:r>
          </a:p>
          <a:p>
            <a:r>
              <a:rPr lang="en-US" dirty="0"/>
              <a:t>Creating first angular library</a:t>
            </a:r>
          </a:p>
          <a:p>
            <a:r>
              <a:rPr lang="en-US" dirty="0"/>
              <a:t>How to use Library to another project?</a:t>
            </a:r>
          </a:p>
          <a:p>
            <a:r>
              <a:rPr lang="en-US" dirty="0"/>
              <a:t>Steps to publish the library on NPM</a:t>
            </a:r>
          </a:p>
        </p:txBody>
      </p:sp>
    </p:spTree>
    <p:extLst>
      <p:ext uri="{BB962C8B-B14F-4D97-AF65-F5344CB8AC3E}">
        <p14:creationId xmlns:p14="http://schemas.microsoft.com/office/powerpoint/2010/main" val="424740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00ED-67C1-491F-BEC6-16D30914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275916" cy="796925"/>
          </a:xfrm>
        </p:spPr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5EC1-8A25-4E05-9BEA-5E83A1E7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275916" cy="4862513"/>
          </a:xfrm>
        </p:spPr>
        <p:txBody>
          <a:bodyPr/>
          <a:lstStyle/>
          <a:p>
            <a:r>
              <a:rPr lang="en-IN" sz="2600" dirty="0"/>
              <a:t>Angular Library - </a:t>
            </a:r>
            <a:r>
              <a:rPr lang="en-IN" sz="2600" dirty="0">
                <a:hlinkClick r:id="rId2"/>
              </a:rPr>
              <a:t>https://angular.io/guide/creating-libraries</a:t>
            </a:r>
            <a:endParaRPr lang="en-IN" sz="2600" dirty="0"/>
          </a:p>
          <a:p>
            <a:r>
              <a:rPr lang="en-IN" sz="2600" dirty="0"/>
              <a:t>Pluralsight - </a:t>
            </a:r>
            <a:r>
              <a:rPr lang="en-IN" sz="2600" dirty="0">
                <a:hlinkClick r:id="rId3"/>
              </a:rPr>
              <a:t>https://app.pluralsight.com/library/courses/structuring-angular-applications-angular-libraries/table-of-contents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7617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AE4F2A2E-9AA1-4710-963B-13EF0932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2489" y="208720"/>
            <a:ext cx="5607022" cy="421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E066E9-7332-4AFA-9277-7C3599A0C8AB}"/>
              </a:ext>
            </a:extLst>
          </p:cNvPr>
          <p:cNvSpPr txBox="1"/>
          <p:nvPr/>
        </p:nvSpPr>
        <p:spPr>
          <a:xfrm>
            <a:off x="2699524" y="5047819"/>
            <a:ext cx="80250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/>
              <a:t>Follow me on:</a:t>
            </a:r>
          </a:p>
          <a:p>
            <a:pPr marL="0" indent="0">
              <a:buNone/>
            </a:pPr>
            <a:r>
              <a:rPr lang="en-US" sz="2000" dirty="0"/>
              <a:t>Twitter - </a:t>
            </a:r>
            <a:r>
              <a:rPr lang="en-US" sz="2000" dirty="0">
                <a:hlinkClick r:id="rId4" action="ppaction://hlinkfile"/>
              </a:rPr>
              <a:t>https://twitter.com/Jeet_csharp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LinkedIn - </a:t>
            </a:r>
            <a:r>
              <a:rPr lang="en-US" sz="2000" dirty="0">
                <a:hlinkClick r:id="rId4" action="ppaction://hlinkfile"/>
              </a:rPr>
              <a:t>https://www.linkedin.com/in/jeetendra-gund/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C# Corner - </a:t>
            </a:r>
            <a:r>
              <a:rPr lang="en-US" sz="2000" dirty="0">
                <a:hlinkClick r:id="rId4" action="ppaction://hlinkfile"/>
              </a:rPr>
              <a:t>https://www.c-sharpcorner.com/members/jeetendra-gund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107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A301-8CC2-4583-80A5-95456F0F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CEA1-096C-48BC-A104-E7400240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27" y="1810327"/>
            <a:ext cx="7176655" cy="4244348"/>
          </a:xfrm>
        </p:spPr>
        <p:txBody>
          <a:bodyPr anchor="t">
            <a:normAutofit/>
          </a:bodyPr>
          <a:lstStyle/>
          <a:p>
            <a:r>
              <a:rPr lang="en-IN" sz="1800" dirty="0"/>
              <a:t>Jeetendra Gund</a:t>
            </a:r>
          </a:p>
          <a:p>
            <a:r>
              <a:rPr lang="en-IN" sz="1800" dirty="0"/>
              <a:t>Senior Software Engineer at e-Zest Solutions Ltd</a:t>
            </a:r>
          </a:p>
          <a:p>
            <a:r>
              <a:rPr lang="en-IN" sz="1800" dirty="0"/>
              <a:t>9 years of experience</a:t>
            </a:r>
          </a:p>
          <a:p>
            <a:r>
              <a:rPr lang="en-IN" sz="1800" dirty="0"/>
              <a:t>C# Corner MVP</a:t>
            </a:r>
          </a:p>
          <a:p>
            <a:r>
              <a:rPr lang="en-IN" sz="1800" dirty="0"/>
              <a:t>C# Corner Pune Chapter Lead</a:t>
            </a:r>
          </a:p>
          <a:p>
            <a:r>
              <a:rPr lang="en-IN" sz="1800" dirty="0"/>
              <a:t>Blogger, Speaker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Follow me on:</a:t>
            </a:r>
          </a:p>
          <a:p>
            <a:pPr marL="0" indent="0">
              <a:buNone/>
            </a:pPr>
            <a:r>
              <a:rPr lang="en-US" sz="1800" dirty="0"/>
              <a:t>Twitter - </a:t>
            </a:r>
            <a:r>
              <a:rPr lang="en-US" sz="1800" dirty="0">
                <a:hlinkClick r:id="rId2" action="ppaction://hlinkfile"/>
              </a:rPr>
              <a:t>https://twitter.com/Jeet_csharp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LinkedIn - </a:t>
            </a:r>
            <a:r>
              <a:rPr lang="en-US" sz="1800" dirty="0">
                <a:hlinkClick r:id="rId2" action="ppaction://hlinkfile"/>
              </a:rPr>
              <a:t>https://www.linkedin.com/in/jeetendra-gund/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C# Corner - </a:t>
            </a:r>
            <a:r>
              <a:rPr lang="en-US" sz="1800" dirty="0">
                <a:hlinkClick r:id="rId2" action="ppaction://hlinkfile"/>
              </a:rPr>
              <a:t>https://www.c-sharpcorner.com/members/jeetendra-gund</a:t>
            </a:r>
            <a:endParaRPr lang="en-US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58AA0B76-E28D-4C1E-BE83-CCDFD5AD2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856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83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673CD-9769-44A9-9E0D-FB30345B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to build Library? </a:t>
            </a:r>
          </a:p>
          <a:p>
            <a:r>
              <a:rPr lang="en-US" dirty="0"/>
              <a:t>Creating first angular library</a:t>
            </a:r>
          </a:p>
          <a:p>
            <a:r>
              <a:rPr lang="en-US" dirty="0"/>
              <a:t>How to use Library to another project?</a:t>
            </a:r>
          </a:p>
          <a:p>
            <a:r>
              <a:rPr lang="en-US" dirty="0"/>
              <a:t>Steps to publish the library on NPM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83A76D-C3AD-4B6D-BDA9-F8A9190C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414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3F43-ABE0-4AB9-835E-99EA15EC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build Library?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4625-E59D-4776-9824-10B06FBE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library is a great way to share content/solutions with several apps. </a:t>
            </a:r>
          </a:p>
          <a:p>
            <a:r>
              <a:rPr lang="en-IN" dirty="0"/>
              <a:t>Share the code across projects</a:t>
            </a:r>
          </a:p>
          <a:p>
            <a:r>
              <a:rPr lang="en-IN" dirty="0"/>
              <a:t>Faster app build time</a:t>
            </a:r>
          </a:p>
          <a:p>
            <a:r>
              <a:rPr lang="en-IN" dirty="0"/>
              <a:t>Promote cleaner design &amp; best practices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50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20F361-55E7-464A-82C5-F4F29AEA789E}"/>
              </a:ext>
            </a:extLst>
          </p:cNvPr>
          <p:cNvSpPr/>
          <p:nvPr/>
        </p:nvSpPr>
        <p:spPr>
          <a:xfrm>
            <a:off x="1371600" y="3037840"/>
            <a:ext cx="1605280" cy="7823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Toast-notification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01A51E-9500-4E9B-BA91-748025B0967A}"/>
              </a:ext>
            </a:extLst>
          </p:cNvPr>
          <p:cNvCxnSpPr>
            <a:cxnSpLocks/>
          </p:cNvCxnSpPr>
          <p:nvPr/>
        </p:nvCxnSpPr>
        <p:spPr>
          <a:xfrm>
            <a:off x="1259840" y="2296160"/>
            <a:ext cx="609600" cy="741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B4078E-D959-4220-B57E-8C91CC9EA203}"/>
              </a:ext>
            </a:extLst>
          </p:cNvPr>
          <p:cNvSpPr txBox="1"/>
          <p:nvPr/>
        </p:nvSpPr>
        <p:spPr>
          <a:xfrm>
            <a:off x="751840" y="1940560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Library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72E3B7-FE95-441F-996A-40CD4D6E254C}"/>
              </a:ext>
            </a:extLst>
          </p:cNvPr>
          <p:cNvSpPr/>
          <p:nvPr/>
        </p:nvSpPr>
        <p:spPr>
          <a:xfrm>
            <a:off x="7579360" y="873760"/>
            <a:ext cx="1656080" cy="680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A34B3B-C8A2-49A7-9576-DF23BCA2BC66}"/>
              </a:ext>
            </a:extLst>
          </p:cNvPr>
          <p:cNvSpPr/>
          <p:nvPr/>
        </p:nvSpPr>
        <p:spPr>
          <a:xfrm>
            <a:off x="7579360" y="3139440"/>
            <a:ext cx="1656080" cy="680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8965A0-6A13-4D27-88B1-E82C4494F7DC}"/>
              </a:ext>
            </a:extLst>
          </p:cNvPr>
          <p:cNvSpPr/>
          <p:nvPr/>
        </p:nvSpPr>
        <p:spPr>
          <a:xfrm>
            <a:off x="7660640" y="5217160"/>
            <a:ext cx="1656080" cy="680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F066F8-B7FC-4A82-AF7D-179FEBD0D00D}"/>
              </a:ext>
            </a:extLst>
          </p:cNvPr>
          <p:cNvCxnSpPr>
            <a:cxnSpLocks/>
          </p:cNvCxnSpPr>
          <p:nvPr/>
        </p:nvCxnSpPr>
        <p:spPr>
          <a:xfrm flipV="1">
            <a:off x="2976880" y="1219200"/>
            <a:ext cx="4429760" cy="2209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0987A1-FD09-41F2-91B9-11D9DE92E303}"/>
              </a:ext>
            </a:extLst>
          </p:cNvPr>
          <p:cNvCxnSpPr>
            <a:stCxn id="4" idx="3"/>
          </p:cNvCxnSpPr>
          <p:nvPr/>
        </p:nvCxnSpPr>
        <p:spPr>
          <a:xfrm>
            <a:off x="2976880" y="3429000"/>
            <a:ext cx="4500880" cy="5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7BF60E-D285-4002-BC68-D523A00495D9}"/>
              </a:ext>
            </a:extLst>
          </p:cNvPr>
          <p:cNvCxnSpPr/>
          <p:nvPr/>
        </p:nvCxnSpPr>
        <p:spPr>
          <a:xfrm>
            <a:off x="2976880" y="3429000"/>
            <a:ext cx="4602480" cy="198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54B1-1A2D-490E-A336-BF26E448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first angular library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CC6C-6161-46F7-B3CB-FF9439BD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275916" cy="4673283"/>
          </a:xfrm>
        </p:spPr>
        <p:txBody>
          <a:bodyPr/>
          <a:lstStyle/>
          <a:p>
            <a:r>
              <a:rPr lang="en-IN" dirty="0"/>
              <a:t>Command - </a:t>
            </a:r>
            <a:r>
              <a:rPr lang="en-IN" b="1" dirty="0"/>
              <a:t>ng new app-jeet --create-application=false</a:t>
            </a:r>
          </a:p>
          <a:p>
            <a:r>
              <a:rPr lang="en-IN" dirty="0"/>
              <a:t>Command - </a:t>
            </a:r>
            <a:r>
              <a:rPr lang="en-IN" b="1" dirty="0"/>
              <a:t>cd app-jeet</a:t>
            </a:r>
          </a:p>
          <a:p>
            <a:r>
              <a:rPr lang="en-IN" dirty="0"/>
              <a:t>Command - </a:t>
            </a:r>
            <a:r>
              <a:rPr lang="en-IN" b="1" dirty="0"/>
              <a:t>ng g library app-jeet-lib</a:t>
            </a:r>
          </a:p>
          <a:p>
            <a:r>
              <a:rPr lang="en-IN" dirty="0"/>
              <a:t>Command - </a:t>
            </a:r>
            <a:r>
              <a:rPr lang="en-IN" b="1" dirty="0"/>
              <a:t>ng g application app-jeet-lib-test</a:t>
            </a:r>
          </a:p>
          <a:p>
            <a:r>
              <a:rPr lang="en-IN" dirty="0"/>
              <a:t>Command - </a:t>
            </a:r>
            <a:r>
              <a:rPr lang="en-IN" b="1" dirty="0"/>
              <a:t>ng build app-jeet-lib</a:t>
            </a:r>
            <a:r>
              <a:rPr lang="en-IN" dirty="0"/>
              <a:t>(copy the to path)</a:t>
            </a:r>
          </a:p>
          <a:p>
            <a:r>
              <a:rPr lang="en-IN" dirty="0"/>
              <a:t>Import the library module into app.module.ts</a:t>
            </a:r>
          </a:p>
          <a:p>
            <a:r>
              <a:rPr lang="en-IN" dirty="0"/>
              <a:t>Add library directive in app.component.html</a:t>
            </a:r>
          </a:p>
          <a:p>
            <a:r>
              <a:rPr lang="en-IN" dirty="0"/>
              <a:t>Command - </a:t>
            </a:r>
            <a:r>
              <a:rPr lang="en-IN" b="1" dirty="0"/>
              <a:t>ng serve app-jeet-lib-test</a:t>
            </a:r>
          </a:p>
        </p:txBody>
      </p:sp>
    </p:spTree>
    <p:extLst>
      <p:ext uri="{BB962C8B-B14F-4D97-AF65-F5344CB8AC3E}">
        <p14:creationId xmlns:p14="http://schemas.microsoft.com/office/powerpoint/2010/main" val="407095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54B1-1A2D-490E-A336-BF26E448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library into angular application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CC6C-6161-46F7-B3CB-FF9439BD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275916" cy="4632643"/>
          </a:xfrm>
        </p:spPr>
        <p:txBody>
          <a:bodyPr/>
          <a:lstStyle/>
          <a:p>
            <a:r>
              <a:rPr lang="en-IN" dirty="0"/>
              <a:t>Command - </a:t>
            </a:r>
            <a:r>
              <a:rPr lang="en-IN" b="1" dirty="0"/>
              <a:t>ng new app-other</a:t>
            </a:r>
          </a:p>
          <a:p>
            <a:r>
              <a:rPr lang="en-IN" dirty="0"/>
              <a:t>Command - </a:t>
            </a:r>
            <a:r>
              <a:rPr lang="en-IN" b="1" dirty="0"/>
              <a:t>npm install path-to-lib</a:t>
            </a:r>
          </a:p>
          <a:p>
            <a:r>
              <a:rPr lang="en-IN" dirty="0"/>
              <a:t>Import the library module into the app.module.ts</a:t>
            </a:r>
          </a:p>
          <a:p>
            <a:r>
              <a:rPr lang="en-IN" dirty="0"/>
              <a:t>Add library directive in app.component.html</a:t>
            </a:r>
          </a:p>
          <a:p>
            <a:r>
              <a:rPr lang="en-IN" dirty="0"/>
              <a:t>Command - </a:t>
            </a:r>
            <a:r>
              <a:rPr lang="en-IN" b="1" dirty="0"/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23042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A2A75E6-41CC-4D0B-BDA7-4167AB2C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5"/>
            <a:ext cx="10905066" cy="49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9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B952-D755-4BA3-BECA-F6C9F4E7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publish the library on NPM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C20D-EE8C-44A2-994B-257B42D5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- </a:t>
            </a:r>
            <a:r>
              <a:rPr lang="en-US" b="1" dirty="0"/>
              <a:t>npm adduser</a:t>
            </a:r>
          </a:p>
          <a:p>
            <a:r>
              <a:rPr lang="en-US" dirty="0"/>
              <a:t>username/password</a:t>
            </a:r>
          </a:p>
          <a:p>
            <a:r>
              <a:rPr lang="en-US" dirty="0"/>
              <a:t>goto dist folder and library</a:t>
            </a:r>
          </a:p>
          <a:p>
            <a:r>
              <a:rPr lang="en-US" dirty="0"/>
              <a:t>Command - </a:t>
            </a:r>
            <a:r>
              <a:rPr lang="en-US" b="1" dirty="0"/>
              <a:t>npm publish</a:t>
            </a:r>
          </a:p>
          <a:p>
            <a:r>
              <a:rPr lang="en-US" dirty="0"/>
              <a:t>you can see the libname and version</a:t>
            </a:r>
          </a:p>
          <a:p>
            <a:r>
              <a:rPr lang="en-US" dirty="0"/>
              <a:t>goto </a:t>
            </a:r>
            <a:r>
              <a:rPr lang="en-US" b="1" dirty="0"/>
              <a:t>npmjs.com </a:t>
            </a:r>
            <a:r>
              <a:rPr lang="en-US" dirty="0"/>
              <a:t>and see the 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99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383</Words>
  <Application>Microsoft Office PowerPoint</Application>
  <PresentationFormat>Widescreen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About me</vt:lpstr>
      <vt:lpstr>Agenda</vt:lpstr>
      <vt:lpstr>Why to build Library? </vt:lpstr>
      <vt:lpstr>PowerPoint Presentation</vt:lpstr>
      <vt:lpstr>Creating first angular library </vt:lpstr>
      <vt:lpstr>Using the library into angular application </vt:lpstr>
      <vt:lpstr>PowerPoint Presentation</vt:lpstr>
      <vt:lpstr>Steps to publish the library on NPM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Parameshwara</dc:creator>
  <cp:lastModifiedBy>Jeetendra Gund</cp:lastModifiedBy>
  <cp:revision>82</cp:revision>
  <dcterms:created xsi:type="dcterms:W3CDTF">2021-01-16T14:49:33Z</dcterms:created>
  <dcterms:modified xsi:type="dcterms:W3CDTF">2022-02-02T05:44:04Z</dcterms:modified>
</cp:coreProperties>
</file>