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6317"/>
            <a:ext cx="9144000" cy="110364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5200"/>
              <a:t>응용</a:t>
            </a:r>
            <a:r>
              <a:rPr lang="en-US" altLang="ko-KR" sz="5200"/>
              <a:t>SW</a:t>
            </a:r>
            <a:r>
              <a:rPr lang="ko-KR" altLang="en-US" sz="5200"/>
              <a:t> 프로젝트 화면정의서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0" y="4532479"/>
            <a:ext cx="6400799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ko-KR" altLang="en-US" sz="1800" dirty="0"/>
              <a:t>제출자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정성호 </a:t>
            </a:r>
            <a:r>
              <a:rPr lang="ko-KR" altLang="en-US" sz="1800" dirty="0" err="1"/>
              <a:t>송준용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김아령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김혜욱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오은진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양주형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최무엘</a:t>
            </a:r>
            <a:endParaRPr lang="ko-KR" altLang="en-US" sz="1800" dirty="0"/>
          </a:p>
          <a:p>
            <a:pPr algn="r">
              <a:defRPr/>
            </a:pPr>
            <a:endParaRPr lang="en-US" altLang="ko-KR" sz="1800" dirty="0"/>
          </a:p>
          <a:p>
            <a:pPr algn="r">
              <a:defRPr/>
            </a:pPr>
            <a:r>
              <a:rPr lang="ko-KR" altLang="en-US" sz="1800" dirty="0" err="1"/>
              <a:t>빅데이터플렛폼</a:t>
            </a:r>
            <a:r>
              <a:rPr lang="ko-KR" altLang="en-US" sz="1800" dirty="0"/>
              <a:t> 활용</a:t>
            </a:r>
            <a:r>
              <a:rPr lang="en-US" altLang="ko-KR" sz="1800" dirty="0"/>
              <a:t> </a:t>
            </a:r>
            <a:r>
              <a:rPr lang="ko-KR" altLang="en-US" sz="1800" dirty="0"/>
              <a:t>자바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응용</a:t>
            </a:r>
            <a:r>
              <a:rPr lang="en-US" altLang="ko-KR" sz="1800" dirty="0"/>
              <a:t>SW </a:t>
            </a:r>
            <a:r>
              <a:rPr lang="ko-KR" altLang="en-US" sz="1800" dirty="0"/>
              <a:t>개발자 양성과정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q</a:t>
            </a:r>
            <a:r>
              <a:rPr lang="en-US" altLang="ko-KR" sz="1500" dirty="0" smtClean="0"/>
              <a:t>uickmenu3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현재 이슈가 되고 있는 주제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가지 와 시사 용어사전 출력 및 링크 연결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board7: </a:t>
            </a:r>
            <a:r>
              <a:rPr lang="ko-KR" altLang="en-US" sz="1300" dirty="0" smtClean="0"/>
              <a:t>주제에 대한 설명 텍스트로 출력 및 교육 추천도서 차례대로 출력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39955" y="283409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2517" y="4944886"/>
            <a:ext cx="4437918" cy="40019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90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39955" y="3923057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742728" y="446615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95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q</a:t>
            </a:r>
            <a:r>
              <a:rPr lang="en-US" altLang="ko-KR" sz="1500" dirty="0" smtClean="0"/>
              <a:t>uickmenu3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현재 이슈가 되고 있는 주제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가지 와 시사 용어사전 출력 및 링크 연결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board7: </a:t>
            </a:r>
            <a:r>
              <a:rPr lang="ko-KR" altLang="en-US" sz="1300" dirty="0" smtClean="0"/>
              <a:t>학생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교사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일반인 대상 경제 교육 프로그램에 대한 설명 텍스트로 출력 및 해당 주제에 대한 종합교육연수원으로의 링크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교육프로그램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26759" y="2504253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26759" y="3506273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교사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26759" y="4514186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일반인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4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quickmenu3: </a:t>
            </a:r>
            <a:r>
              <a:rPr lang="ko-KR" altLang="en-US" sz="1300" dirty="0"/>
              <a:t>현재 이슈가 되고 있는 주제 </a:t>
            </a:r>
            <a:r>
              <a:rPr lang="en-US" altLang="ko-KR" sz="1300" dirty="0"/>
              <a:t>2</a:t>
            </a:r>
            <a:r>
              <a:rPr lang="ko-KR" altLang="en-US" sz="1300" dirty="0"/>
              <a:t>가지 와 시사 용어사전 출력 및 링크 연결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board8: </a:t>
            </a:r>
            <a:r>
              <a:rPr lang="ko-KR" altLang="en-US" sz="1300" dirty="0" smtClean="0"/>
              <a:t>주제에 대한 설명 텍스트로 출력 및 단어 검색기능 구현</a:t>
            </a:r>
            <a:r>
              <a:rPr lang="en-US" altLang="ko-KR" sz="1300" dirty="0" smtClean="0"/>
              <a:t>,</a:t>
            </a:r>
            <a:br>
              <a:rPr lang="en-US" altLang="ko-KR" sz="1300" dirty="0" smtClean="0"/>
            </a:br>
            <a:r>
              <a:rPr lang="ko-KR" altLang="en-US" sz="1300" dirty="0" smtClean="0"/>
              <a:t>한글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영문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숫자 각각의 단어 별 설명 텍스트로 출력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시사용어사전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40976" y="2834092"/>
            <a:ext cx="2751512" cy="2805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/>
              <a:t>검색기능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89"/>
            <a:ext cx="4643044" cy="18824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전체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단어에 대한 설명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2786150" y="3420979"/>
            <a:ext cx="1659773" cy="2805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한글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영문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숫자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5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로고 </a:t>
            </a:r>
            <a:r>
              <a:rPr lang="ko-KR" altLang="en-US" sz="1300" dirty="0" err="1"/>
              <a:t>클릭시</a:t>
            </a:r>
            <a:r>
              <a:rPr lang="ko-KR" altLang="en-US" sz="1300" dirty="0"/>
              <a:t> 메인 화면으로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일반 사용자가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확인이용</a:t>
            </a:r>
            <a:endParaRPr lang="ko-KR" altLang="en-US" sz="15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검색 기능 </a:t>
            </a:r>
            <a:r>
              <a:rPr lang="ko-KR" altLang="en-US" sz="1300" dirty="0" smtClean="0"/>
              <a:t>구현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</a:t>
            </a:r>
            <a:r>
              <a:rPr lang="en-US" altLang="ko-KR" sz="1500" dirty="0" smtClean="0"/>
              <a:t>ian1: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각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메뉴의 최신 자료에 대한 홍보 배너 구</a:t>
            </a:r>
            <a:r>
              <a:rPr lang="ko-KR" altLang="en-US" sz="1300" dirty="0" smtClean="0"/>
              <a:t>현</a:t>
            </a:r>
            <a:endParaRPr lang="ko-KR" altLang="en-US" sz="13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 smtClean="0"/>
              <a:t>main2</a:t>
            </a:r>
            <a:r>
              <a:rPr lang="en-US" altLang="ko-KR" sz="1500" dirty="0"/>
              <a:t>: </a:t>
            </a:r>
            <a:r>
              <a:rPr lang="ko-KR" altLang="en-US" sz="1300" dirty="0"/>
              <a:t>경제정보센터 최근 기재 글 제공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main3: </a:t>
            </a:r>
            <a:r>
              <a:rPr lang="ko-KR" altLang="en-US" sz="1300" dirty="0"/>
              <a:t>광고페이지로의 이동 및 구현된 상품 페이지로의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f</a:t>
            </a:r>
            <a:r>
              <a:rPr lang="en-US" altLang="ko-KR" sz="1500" dirty="0" smtClean="0"/>
              <a:t>ooter</a:t>
            </a:r>
            <a:r>
              <a:rPr lang="en-US" altLang="ko-KR" sz="1500" dirty="0"/>
              <a:t>:  </a:t>
            </a:r>
            <a:r>
              <a:rPr lang="ko-KR" altLang="en-US" sz="1300" dirty="0"/>
              <a:t>하단 로고 </a:t>
            </a:r>
            <a:r>
              <a:rPr lang="ko-KR" altLang="en-US" sz="1300" dirty="0" err="1"/>
              <a:t>클릭시</a:t>
            </a:r>
            <a:r>
              <a:rPr lang="ko-KR" altLang="en-US" sz="1300" dirty="0"/>
              <a:t> 상단으로 이동</a:t>
            </a:r>
            <a:r>
              <a:rPr lang="en-US" altLang="ko-KR" sz="1300" dirty="0"/>
              <a:t>, </a:t>
            </a:r>
            <a:r>
              <a:rPr lang="ko-KR" altLang="en-US" sz="1300" dirty="0"/>
              <a:t>하단 </a:t>
            </a:r>
            <a:r>
              <a:rPr lang="ko-KR" altLang="en-US" sz="1300" dirty="0" err="1"/>
              <a:t>네이게이션</a:t>
            </a:r>
            <a:r>
              <a:rPr lang="ko-KR" altLang="en-US" sz="1300" dirty="0"/>
              <a:t> 구현 및 회사 위치 </a:t>
            </a:r>
            <a:r>
              <a:rPr lang="ko-KR" altLang="en-US" sz="1300" dirty="0" err="1"/>
              <a:t>소개글</a:t>
            </a:r>
            <a:endParaRPr lang="en-US" altLang="ko-KR" sz="1300" dirty="0"/>
          </a:p>
          <a:p>
            <a:pPr marL="0" indent="0">
              <a:buNone/>
              <a:defRPr/>
            </a:pPr>
            <a:endParaRPr lang="en-US" altLang="ko-KR" sz="1500" dirty="0"/>
          </a:p>
        </p:txBody>
      </p:sp>
      <p:sp>
        <p:nvSpPr>
          <p:cNvPr id="5" name="직사각형 4"/>
          <p:cNvSpPr/>
          <p:nvPr/>
        </p:nvSpPr>
        <p:spPr>
          <a:xfrm>
            <a:off x="952648" y="320842"/>
            <a:ext cx="1572126" cy="77002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KDI</a:t>
            </a:r>
            <a:r>
              <a:rPr lang="ko-KR" altLang="en-US"/>
              <a:t> 로고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06112" y="288757"/>
            <a:ext cx="5342021" cy="83320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네비게이션바 </a:t>
            </a:r>
            <a:r>
              <a:rPr lang="en-US" altLang="ko-KR" sz="1400"/>
              <a:t>//</a:t>
            </a:r>
            <a:r>
              <a:rPr lang="ko-KR" altLang="en-US" sz="1400"/>
              <a:t> 검색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57961" y="1309042"/>
            <a:ext cx="9252461" cy="5347700"/>
            <a:chOff x="257961" y="1309042"/>
            <a:chExt cx="8511628" cy="5347700"/>
          </a:xfrm>
        </p:grpSpPr>
        <p:sp>
          <p:nvSpPr>
            <p:cNvPr id="26" name="직사각형 25"/>
            <p:cNvSpPr/>
            <p:nvPr/>
          </p:nvSpPr>
          <p:spPr>
            <a:xfrm>
              <a:off x="257961" y="5481733"/>
              <a:ext cx="8511628" cy="11750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7208" y="5675725"/>
              <a:ext cx="1572126" cy="7191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하단 로고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68163" y="1309042"/>
              <a:ext cx="8067107" cy="4058779"/>
              <a:chOff x="468163" y="1309043"/>
              <a:chExt cx="8067109" cy="4058779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8163" y="1309043"/>
                <a:ext cx="8067109" cy="405877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02230" y="4596116"/>
                <a:ext cx="7597696" cy="72000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EPU</a:t>
                </a:r>
                <a:r>
                  <a:rPr lang="ko-KR" altLang="en-US"/>
                  <a:t> 및 빅데이터 관련 데이터 </a:t>
                </a:r>
                <a:r>
                  <a:rPr lang="en-US" altLang="ko-KR"/>
                  <a:t>(main3)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10992" y="3766602"/>
                <a:ext cx="7580171" cy="72000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경제정보센터</a:t>
                </a:r>
                <a:r>
                  <a:rPr lang="en-US" altLang="ko-KR"/>
                  <a:t>(main2)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586" y="1385753"/>
                <a:ext cx="7571409" cy="22372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메인 슬라이더</a:t>
                </a:r>
                <a:r>
                  <a:rPr lang="en-US" altLang="ko-KR"/>
                  <a:t>(main)</a:t>
                </a:r>
                <a:r>
                  <a:rPr lang="ko-KR" altLang="en-US"/>
                  <a:t> </a:t>
                </a: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2326105" y="5573117"/>
              <a:ext cx="6209167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회사소개 </a:t>
              </a:r>
              <a:r>
                <a:rPr lang="en-US" altLang="ko-KR" sz="1000"/>
                <a:t>/ </a:t>
              </a:r>
              <a:r>
                <a:rPr lang="ko-KR" altLang="en-US" sz="1000"/>
                <a:t>이용약관 </a:t>
              </a:r>
              <a:r>
                <a:rPr lang="en-US" altLang="ko-KR" sz="1000"/>
                <a:t>/ </a:t>
              </a:r>
              <a:r>
                <a:rPr lang="ko-KR" altLang="en-US" sz="1000"/>
                <a:t>개인정보취급방침 </a:t>
              </a:r>
              <a:r>
                <a:rPr lang="en-US" altLang="ko-KR" sz="1000"/>
                <a:t>/ </a:t>
              </a:r>
              <a:r>
                <a:rPr lang="ko-KR" altLang="en-US" sz="1000"/>
                <a:t>제휴</a:t>
              </a:r>
              <a:r>
                <a:rPr lang="en-US" altLang="ko-KR" sz="1000"/>
                <a:t>.</a:t>
              </a:r>
              <a:r>
                <a:rPr lang="ko-KR" altLang="en-US" sz="1000"/>
                <a:t>도서홍보 </a:t>
              </a:r>
              <a:r>
                <a:rPr lang="en-US" altLang="ko-KR" sz="1000"/>
                <a:t>/ </a:t>
              </a:r>
              <a:r>
                <a:rPr lang="ko-KR" altLang="en-US" sz="1000"/>
                <a:t>광고센터 </a:t>
              </a:r>
              <a:r>
                <a:rPr lang="en-US" altLang="ko-KR" sz="1000"/>
                <a:t>/ </a:t>
              </a:r>
              <a:r>
                <a:rPr lang="ko-KR" altLang="en-US" sz="1000"/>
                <a:t>고객만족센터 </a:t>
              </a:r>
              <a:r>
                <a:rPr lang="en-US" altLang="ko-KR" sz="1000"/>
                <a:t>/ </a:t>
              </a:r>
              <a:r>
                <a:rPr lang="ko-KR" altLang="en-US" sz="1000"/>
                <a:t>찾아오시는 길</a:t>
              </a:r>
              <a:r>
                <a:rPr lang="en-US" altLang="ko-KR" sz="1000"/>
                <a:t> </a:t>
              </a:r>
              <a:endParaRPr lang="ko-KR" altLang="en-US" sz="1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36417" y="6138657"/>
              <a:ext cx="6209167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회사 소개 글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 정의서</a:t>
            </a:r>
          </a:p>
          <a:p>
            <a:pPr algn="ctr">
              <a:defRPr/>
            </a:pPr>
            <a:r>
              <a:rPr lang="ko-KR" altLang="en-US" sz="1400"/>
              <a:t>메인 페이지</a:t>
            </a:r>
            <a:endParaRPr lang="en-US" altLang="ko-KR" sz="1400"/>
          </a:p>
        </p:txBody>
      </p:sp>
      <p:sp>
        <p:nvSpPr>
          <p:cNvPr id="30" name="순서도: 연결자 29"/>
          <p:cNvSpPr/>
          <p:nvPr/>
        </p:nvSpPr>
        <p:spPr>
          <a:xfrm>
            <a:off x="800266" y="18528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2930861" y="19170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199745" y="55463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</a:p>
        </p:txBody>
      </p:sp>
      <p:sp>
        <p:nvSpPr>
          <p:cNvPr id="33" name="순서도: 연결자 32"/>
          <p:cNvSpPr/>
          <p:nvPr/>
        </p:nvSpPr>
        <p:spPr>
          <a:xfrm>
            <a:off x="297077" y="12149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1" name="순서도: 연결자 32"/>
          <p:cNvSpPr/>
          <p:nvPr/>
        </p:nvSpPr>
        <p:spPr>
          <a:xfrm>
            <a:off x="573302" y="36533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42" name="순서도: 연결자 32"/>
          <p:cNvSpPr/>
          <p:nvPr/>
        </p:nvSpPr>
        <p:spPr>
          <a:xfrm>
            <a:off x="582827" y="450107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로고 </a:t>
            </a:r>
            <a:r>
              <a:rPr lang="ko-KR" altLang="en-US" sz="1300" dirty="0" err="1"/>
              <a:t>클릭시</a:t>
            </a:r>
            <a:r>
              <a:rPr lang="ko-KR" altLang="en-US" sz="1300" dirty="0"/>
              <a:t> 메인 화면으로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일반 사용자가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확인이용</a:t>
            </a:r>
            <a:endParaRPr lang="ko-KR" altLang="en-US" sz="13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</a:t>
            </a:r>
            <a:r>
              <a:rPr lang="en-US" altLang="ko-KR" sz="1500" dirty="0" smtClean="0"/>
              <a:t>ain1: </a:t>
            </a:r>
            <a:r>
              <a:rPr lang="ko-KR" altLang="en-US" sz="1300" dirty="0"/>
              <a:t>검색 기능 구현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main2: </a:t>
            </a:r>
            <a:r>
              <a:rPr lang="ko-KR" altLang="en-US" sz="1500" dirty="0"/>
              <a:t>경제정보센터 최근 기재 글 제공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main3: </a:t>
            </a:r>
            <a:r>
              <a:rPr lang="ko-KR" altLang="en-US" sz="1300" dirty="0"/>
              <a:t>광고페이지로의 이동 및 구현된 상품 페이지로의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f</a:t>
            </a:r>
            <a:r>
              <a:rPr lang="en-US" altLang="ko-KR" sz="1500" dirty="0" smtClean="0"/>
              <a:t>ooter</a:t>
            </a:r>
            <a:r>
              <a:rPr lang="en-US" altLang="ko-KR" sz="1500" dirty="0"/>
              <a:t>:  </a:t>
            </a:r>
            <a:r>
              <a:rPr lang="ko-KR" altLang="en-US" sz="1300" dirty="0" smtClean="0"/>
              <a:t>하단 로고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상단으로 이동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 </a:t>
            </a:r>
            <a:r>
              <a:rPr lang="ko-KR" altLang="en-US" sz="1300" dirty="0" err="1" smtClean="0"/>
              <a:t>네이게이션</a:t>
            </a:r>
            <a:r>
              <a:rPr lang="ko-KR" altLang="en-US" sz="1300" dirty="0" smtClean="0"/>
              <a:t> 구현 및 회사 위치 </a:t>
            </a:r>
            <a:r>
              <a:rPr lang="ko-KR" altLang="en-US" sz="1300" dirty="0" err="1" smtClean="0"/>
              <a:t>소개글</a:t>
            </a:r>
            <a:endParaRPr lang="ko-KR" altLang="en-US" sz="1300" dirty="0" smtClean="0"/>
          </a:p>
          <a:p>
            <a:pPr marL="0" indent="0">
              <a:buNone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/>
              <a:t>메인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418" y="127503"/>
            <a:ext cx="8905550" cy="5393540"/>
          </a:xfrm>
          <a:prstGeom prst="rect">
            <a:avLst/>
          </a:prstGeom>
        </p:spPr>
      </p:pic>
      <p:sp>
        <p:nvSpPr>
          <p:cNvPr id="30" name="순서도: 연결자 29"/>
          <p:cNvSpPr/>
          <p:nvPr/>
        </p:nvSpPr>
        <p:spPr>
          <a:xfrm>
            <a:off x="767015" y="1102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2412854" y="641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순서도: 연결자 32"/>
          <p:cNvSpPr/>
          <p:nvPr/>
        </p:nvSpPr>
        <p:spPr>
          <a:xfrm>
            <a:off x="1955871" y="1266131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순서도: 연결자 32"/>
          <p:cNvSpPr/>
          <p:nvPr/>
        </p:nvSpPr>
        <p:spPr>
          <a:xfrm>
            <a:off x="906212" y="257195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42" name="순서도: 연결자 32"/>
          <p:cNvSpPr/>
          <p:nvPr/>
        </p:nvSpPr>
        <p:spPr>
          <a:xfrm>
            <a:off x="906212" y="413531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7961" y="5607377"/>
            <a:ext cx="9252461" cy="1049366"/>
            <a:chOff x="257961" y="5481733"/>
            <a:chExt cx="9252461" cy="1175010"/>
          </a:xfrm>
        </p:grpSpPr>
        <p:sp>
          <p:nvSpPr>
            <p:cNvPr id="27" name="직사각형 26"/>
            <p:cNvSpPr/>
            <p:nvPr/>
          </p:nvSpPr>
          <p:spPr>
            <a:xfrm>
              <a:off x="257961" y="5481733"/>
              <a:ext cx="9252461" cy="11750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4976" y="5675725"/>
              <a:ext cx="1708960" cy="7191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하단 로고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506112" y="5573117"/>
              <a:ext cx="6749599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/>
                <a:t>회사소개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이용약관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제휴</a:t>
              </a:r>
              <a:r>
                <a:rPr lang="en-US" altLang="ko-KR" sz="1000" dirty="0"/>
                <a:t>.</a:t>
              </a:r>
              <a:r>
                <a:rPr lang="ko-KR" altLang="en-US" sz="1000" dirty="0" err="1"/>
                <a:t>도서홍보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 err="1"/>
                <a:t>광고센터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고객만족센터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찾아오시는 길</a:t>
              </a:r>
              <a:r>
                <a:rPr lang="en-US" altLang="ko-KR" sz="1000" dirty="0"/>
                <a:t> 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17321" y="6138657"/>
              <a:ext cx="6749599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회사 소개 글</a:t>
              </a:r>
            </a:p>
          </p:txBody>
        </p:sp>
      </p:grpSp>
      <p:sp>
        <p:nvSpPr>
          <p:cNvPr id="32" name="순서도: 연결자 31"/>
          <p:cNvSpPr/>
          <p:nvPr/>
        </p:nvSpPr>
        <p:spPr>
          <a:xfrm>
            <a:off x="145667" y="549113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1500" dirty="0" smtClean="0"/>
              <a:t>header: </a:t>
            </a:r>
            <a:r>
              <a:rPr lang="ko-KR" altLang="en-US" sz="1300" dirty="0" smtClean="0"/>
              <a:t>메인 페이지의 </a:t>
            </a:r>
            <a:r>
              <a:rPr lang="ko-KR" altLang="en-US" sz="1300" dirty="0"/>
              <a:t>페이지 </a:t>
            </a:r>
            <a:r>
              <a:rPr lang="ko-KR" altLang="en-US" sz="1300" dirty="0" smtClean="0"/>
              <a:t>상단 </a:t>
            </a:r>
            <a:r>
              <a:rPr lang="en-US" altLang="ko-KR" sz="1300" dirty="0" smtClean="0"/>
              <a:t>header</a:t>
            </a:r>
            <a:r>
              <a:rPr lang="ko-KR" altLang="en-US" sz="1300" dirty="0"/>
              <a:t>와</a:t>
            </a:r>
            <a:r>
              <a:rPr lang="ko-KR" altLang="en-US" sz="1300" dirty="0" smtClean="0"/>
              <a:t>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unheader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페이지에 </a:t>
            </a:r>
            <a:r>
              <a:rPr lang="ko-KR" altLang="en-US" sz="1300" dirty="0"/>
              <a:t>관한 메뉴 관계 설명</a:t>
            </a:r>
            <a:r>
              <a:rPr lang="en-US" altLang="ko-KR" sz="1300" dirty="0"/>
              <a:t>(ex </a:t>
            </a:r>
            <a:r>
              <a:rPr lang="ko-KR" altLang="en-US" sz="1300" dirty="0"/>
              <a:t>경제정책자료</a:t>
            </a:r>
            <a:r>
              <a:rPr lang="en-US" altLang="ko-KR" sz="1300" dirty="0"/>
              <a:t>&gt;</a:t>
            </a:r>
            <a:r>
              <a:rPr lang="ko-KR" altLang="en-US" sz="1300" dirty="0"/>
              <a:t> 정책</a:t>
            </a:r>
            <a:r>
              <a:rPr lang="en-US" altLang="ko-KR" sz="1300" dirty="0"/>
              <a:t>)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b</a:t>
            </a:r>
            <a:r>
              <a:rPr lang="en-US" altLang="ko-KR" sz="1500" dirty="0" smtClean="0"/>
              <a:t>oard1: </a:t>
            </a:r>
            <a:r>
              <a:rPr lang="ko-KR" altLang="en-US" sz="1300" dirty="0" smtClean="0"/>
              <a:t>게시판 내용 관련 간단 설명 출력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 게시판 글 출력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quickMenu</a:t>
            </a:r>
            <a:r>
              <a:rPr lang="en-US" altLang="ko-KR" sz="1500" dirty="0" smtClean="0"/>
              <a:t>: </a:t>
            </a:r>
            <a:r>
              <a:rPr lang="ko-KR" altLang="en-US" sz="1300" dirty="0" err="1" smtClean="0"/>
              <a:t>퀵메뉴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이전 참조한 글 출력 및 용어사전 연결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sideMenu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사이드 </a:t>
            </a:r>
            <a:r>
              <a:rPr lang="ko-KR" altLang="en-US" sz="1300" dirty="0"/>
              <a:t>메뉴 </a:t>
            </a:r>
            <a:r>
              <a:rPr lang="ko-KR" altLang="en-US" sz="1300" dirty="0" smtClean="0"/>
              <a:t>출력 </a:t>
            </a:r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관련 </a:t>
            </a:r>
            <a:r>
              <a:rPr lang="ko-KR" altLang="en-US" sz="1300" dirty="0" err="1" smtClean="0"/>
              <a:t>소메뉴로</a:t>
            </a:r>
            <a:r>
              <a:rPr lang="ko-KR" altLang="en-US" sz="1300" dirty="0" smtClean="0"/>
              <a:t> 효율적으로 이동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footer: </a:t>
            </a:r>
            <a:r>
              <a:rPr lang="ko-KR" altLang="en-US" sz="1300" dirty="0" smtClean="0"/>
              <a:t>메인 페이지의 페이지 하단 </a:t>
            </a:r>
            <a:r>
              <a:rPr lang="en-US" altLang="ko-KR" sz="1300" dirty="0" smtClean="0"/>
              <a:t>footer</a:t>
            </a:r>
            <a:r>
              <a:rPr lang="ko-KR" altLang="en-US" sz="1300" dirty="0" smtClean="0"/>
              <a:t>와 동일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51698" y="2322881"/>
            <a:ext cx="340982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162786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게시판 글 출력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76174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5508" y="2255491"/>
            <a:ext cx="683784" cy="109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2932" y="3628634"/>
            <a:ext cx="6665352" cy="25632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iconMenu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게시판 </a:t>
            </a:r>
            <a:r>
              <a:rPr lang="ko-KR" altLang="en-US" sz="1300" dirty="0"/>
              <a:t>내용 관련 </a:t>
            </a:r>
            <a:r>
              <a:rPr lang="ko-KR" altLang="en-US" sz="1300" dirty="0" smtClean="0"/>
              <a:t>각 항목에 대한 아이콘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아이콘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아이콘메뉴에 해당하는 화면으로 이동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detailMenu</a:t>
            </a:r>
            <a:r>
              <a:rPr lang="en-US" altLang="ko-KR" sz="1500" dirty="0" smtClean="0"/>
              <a:t>: </a:t>
            </a:r>
            <a:r>
              <a:rPr lang="ko-KR" altLang="en-US" sz="1300" dirty="0" err="1" smtClean="0"/>
              <a:t>클릭된</a:t>
            </a:r>
            <a:r>
              <a:rPr lang="ko-KR" altLang="en-US" sz="1300" dirty="0" smtClean="0"/>
              <a:t> 아이콘에 대한 세부 메뉴 </a:t>
            </a:r>
            <a:r>
              <a:rPr lang="ko-KR" altLang="en-US" sz="1300" dirty="0" err="1" smtClean="0"/>
              <a:t>메뉴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제공 및 관련 자료 검색 기능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board2: </a:t>
            </a:r>
            <a:r>
              <a:rPr lang="ko-KR" altLang="en-US" sz="1300" dirty="0" smtClean="0"/>
              <a:t>관련 뉴스 제공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325327" y="2087033"/>
            <a:ext cx="1465550" cy="41048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맞춤형정책서비스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88177" y="4807233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해당 뉴스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5849" y="5585809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70704" y="202644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22" name="직사각형 26"/>
          <p:cNvSpPr/>
          <p:nvPr/>
        </p:nvSpPr>
        <p:spPr>
          <a:xfrm>
            <a:off x="1922932" y="2090718"/>
            <a:ext cx="6665352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각 항목에 대한 아이콘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1801184" y="19544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pic>
        <p:nvPicPr>
          <p:cNvPr id="1026" name="Picture 2" descr="여자 - 무료 사람들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50" y="2167698"/>
            <a:ext cx="586573" cy="58657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노인 아이콘 로고 일러스트 ai 무료 다운로드 - 로고요고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 t="18988" r="15995" b="19657"/>
          <a:stretch/>
        </p:blipFill>
        <p:spPr bwMode="auto">
          <a:xfrm>
            <a:off x="2917048" y="2167698"/>
            <a:ext cx="596334" cy="5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788177" y="3978507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해당 뉴스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197721" y="4807233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197721" y="3978507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9" name="직사각형 26"/>
          <p:cNvSpPr/>
          <p:nvPr/>
        </p:nvSpPr>
        <p:spPr>
          <a:xfrm>
            <a:off x="1933677" y="2975411"/>
            <a:ext cx="6665352" cy="433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세부</a:t>
            </a:r>
            <a:r>
              <a:rPr lang="ko-KR" altLang="en-US" dirty="0" err="1" smtClean="0"/>
              <a:t>메뉴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358728" y="3056455"/>
            <a:ext cx="213001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검색 기능</a:t>
            </a:r>
            <a:endParaRPr lang="ko-KR" altLang="en-US" sz="16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1771041" y="279154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41" name="순서도: 연결자 40"/>
          <p:cNvSpPr/>
          <p:nvPr/>
        </p:nvSpPr>
        <p:spPr>
          <a:xfrm>
            <a:off x="1774415" y="346959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58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5508" y="2255491"/>
            <a:ext cx="683784" cy="109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2932" y="2152996"/>
            <a:ext cx="6665352" cy="40388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board3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가장 상단에 </a:t>
            </a:r>
            <a:r>
              <a:rPr lang="en-US" altLang="ko-KR" sz="1300" dirty="0" smtClean="0"/>
              <a:t>EPU</a:t>
            </a:r>
            <a:r>
              <a:rPr lang="ko-KR" altLang="en-US" sz="1300" dirty="0" smtClean="0"/>
              <a:t>관련 설명 출력 및 </a:t>
            </a:r>
            <a:r>
              <a:rPr lang="ko-KR" altLang="en-US" sz="1300" dirty="0" smtClean="0"/>
              <a:t>월별 </a:t>
            </a:r>
            <a:r>
              <a:rPr lang="en-US" altLang="ko-KR" sz="1300" dirty="0" smtClean="0"/>
              <a:t>EPU, </a:t>
            </a:r>
            <a:r>
              <a:rPr lang="ko-KR" altLang="en-US" sz="1300" dirty="0" smtClean="0"/>
              <a:t>불안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위기 지수 그래프로 구현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경제이슈</a:t>
            </a:r>
            <a:r>
              <a:rPr lang="ko-KR" altLang="en-US" sz="1300" dirty="0" smtClean="0"/>
              <a:t> 키워드를 마인드맵으로 구현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확인하고자 </a:t>
            </a:r>
            <a:r>
              <a:rPr lang="ko-KR" altLang="en-US" sz="1300" dirty="0"/>
              <a:t>하는 날짜 </a:t>
            </a:r>
            <a:r>
              <a:rPr lang="ko-KR" altLang="en-US" sz="1300" dirty="0" smtClean="0"/>
              <a:t>조정가능하도록 구현</a:t>
            </a:r>
            <a:r>
              <a:rPr lang="en-US" altLang="ko-KR" sz="1300" dirty="0" smtClean="0"/>
              <a:t>)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325327" y="2087033"/>
            <a:ext cx="1465550" cy="41048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</a:t>
            </a:r>
            <a:r>
              <a:rPr lang="en-US" altLang="ko-KR" sz="1000" dirty="0" smtClean="0"/>
              <a:t>&gt; EPU</a:t>
            </a:r>
            <a:r>
              <a:rPr lang="ko-KR" altLang="en-US" sz="1000" dirty="0" smtClean="0"/>
              <a:t>지수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684051" y="3109179"/>
            <a:ext cx="5040000" cy="1332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err="1" smtClean="0"/>
              <a:t>월별지수</a:t>
            </a:r>
            <a:r>
              <a:rPr lang="ko-KR" altLang="en-US" dirty="0" smtClean="0"/>
              <a:t> 추이</a:t>
            </a: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70704" y="202644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25" name="순서도: 연결자 24"/>
          <p:cNvSpPr/>
          <p:nvPr/>
        </p:nvSpPr>
        <p:spPr>
          <a:xfrm>
            <a:off x="1801184" y="19544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2684051" y="4655585"/>
            <a:ext cx="5040000" cy="1332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/>
              <a:t>경제 이슈 키워드 네트워크</a:t>
            </a: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76027" y="3140928"/>
            <a:ext cx="1218777" cy="28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날짜설정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476026" y="4674842"/>
            <a:ext cx="1218777" cy="28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날짜설정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2804573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/>
              <a:t>EPU</a:t>
            </a:r>
            <a:r>
              <a:rPr lang="ko-KR" altLang="en-US" sz="1000" dirty="0" smtClean="0"/>
              <a:t>지수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3664394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불안 </a:t>
            </a:r>
            <a:r>
              <a:rPr lang="ko-KR" altLang="en-US" sz="1000" dirty="0" smtClean="0"/>
              <a:t>지수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4525529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위기 </a:t>
            </a:r>
            <a:r>
              <a:rPr lang="ko-KR" altLang="en-US" sz="1000" dirty="0" smtClean="0"/>
              <a:t>지수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684051" y="2322881"/>
            <a:ext cx="5039999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해당 게시판 글 관련 설명 </a:t>
            </a:r>
          </a:p>
        </p:txBody>
      </p:sp>
    </p:spTree>
    <p:extLst>
      <p:ext uri="{BB962C8B-B14F-4D97-AF65-F5344CB8AC3E}">
        <p14:creationId xmlns:p14="http://schemas.microsoft.com/office/powerpoint/2010/main" val="20427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퀵메뉴와</a:t>
            </a:r>
            <a:r>
              <a:rPr lang="ko-KR" altLang="en-US" sz="1300" dirty="0" smtClean="0"/>
              <a:t>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detailMenu3: </a:t>
            </a:r>
            <a:r>
              <a:rPr lang="ko-KR" altLang="en-US" sz="1300" dirty="0" smtClean="0"/>
              <a:t>해당 </a:t>
            </a:r>
            <a:r>
              <a:rPr lang="ko-KR" altLang="en-US" sz="1300" dirty="0" err="1" smtClean="0"/>
              <a:t>게시글에</a:t>
            </a:r>
            <a:r>
              <a:rPr lang="ko-KR" altLang="en-US" sz="1300" dirty="0" smtClean="0"/>
              <a:t> 대한 </a:t>
            </a:r>
            <a:r>
              <a:rPr lang="ko-KR" altLang="en-US" sz="1300" dirty="0" err="1" smtClean="0"/>
              <a:t>소메뉴</a:t>
            </a:r>
            <a:r>
              <a:rPr lang="ko-KR" altLang="en-US" sz="1300" dirty="0" smtClean="0"/>
              <a:t> 구현 및 </a:t>
            </a:r>
            <a:r>
              <a:rPr lang="ko-KR" altLang="en-US" sz="1300" dirty="0" err="1" smtClean="0"/>
              <a:t>발행물</a:t>
            </a:r>
            <a:r>
              <a:rPr lang="ko-KR" altLang="en-US" sz="1300" dirty="0" smtClean="0"/>
              <a:t> 날짜 설정 가능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구독기능</a:t>
            </a:r>
            <a:r>
              <a:rPr lang="ko-KR" altLang="en-US" sz="1300" dirty="0" smtClean="0"/>
              <a:t> 구현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board4</a:t>
            </a:r>
            <a:r>
              <a:rPr lang="en-US" altLang="ko-KR" sz="1500" dirty="0" smtClean="0"/>
              <a:t>: </a:t>
            </a:r>
            <a:r>
              <a:rPr lang="ko-KR" altLang="en-US" sz="1300" dirty="0" err="1" smtClean="0"/>
              <a:t>발행물에</a:t>
            </a:r>
            <a:r>
              <a:rPr lang="ko-KR" altLang="en-US" sz="1300" dirty="0" smtClean="0"/>
              <a:t> 대한 이미지 및 텍스트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관련 이슈 및 뉴스 이미지와 함께 구현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및 칼럼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나라경제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24029" y="396815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관련 이슈 및 뉴스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 smtClean="0"/>
          </a:p>
          <a:p>
            <a:pPr algn="ctr">
              <a:defRPr/>
            </a:pPr>
            <a:r>
              <a:rPr lang="ko-KR" altLang="en-US" sz="1600" dirty="0" err="1" smtClean="0"/>
              <a:t>과월호</a:t>
            </a:r>
            <a:r>
              <a:rPr lang="ko-KR" altLang="en-US" sz="1600" dirty="0" smtClean="0"/>
              <a:t> 보기   </a:t>
            </a:r>
            <a:r>
              <a:rPr lang="en-US" altLang="ko-KR" sz="1600" dirty="0" smtClean="0"/>
              <a:t>|   PDF </a:t>
            </a:r>
            <a:r>
              <a:rPr lang="ko-KR" altLang="en-US" sz="1600" dirty="0" smtClean="0"/>
              <a:t>보기   </a:t>
            </a:r>
            <a:r>
              <a:rPr lang="en-US" altLang="ko-KR" sz="1600" dirty="0" smtClean="0"/>
              <a:t>|   eBook </a:t>
            </a:r>
            <a:r>
              <a:rPr lang="ko-KR" altLang="en-US" sz="1600" dirty="0" smtClean="0"/>
              <a:t>보기</a:t>
            </a:r>
            <a:endParaRPr lang="ko-KR" altLang="en-US" sz="1600" dirty="0"/>
          </a:p>
        </p:txBody>
      </p:sp>
      <p:sp>
        <p:nvSpPr>
          <p:cNvPr id="25" name="순서도: 연결자 24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1024029" y="3123036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발행물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35876" y="396815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관련 이슈 및 뉴스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35876" y="311041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발행물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87876" y="2515458"/>
            <a:ext cx="92444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독자문의</a:t>
            </a:r>
            <a:endParaRPr lang="ko-KR" altLang="en-US" sz="14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7492" y="2528216"/>
            <a:ext cx="161679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날짜설정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6584476" y="2515458"/>
            <a:ext cx="92444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구독신청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024029" y="4810536"/>
            <a:ext cx="6563847" cy="62298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024029" y="5501930"/>
            <a:ext cx="6563847" cy="62298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  <a:endParaRPr lang="ko-KR" altLang="en-US" sz="1400" dirty="0"/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quickMenu2</a:t>
            </a:r>
            <a:r>
              <a:rPr lang="en-US" altLang="ko-KR" sz="1800" dirty="0"/>
              <a:t>: </a:t>
            </a:r>
            <a:r>
              <a:rPr lang="ko-KR" altLang="en-US" sz="1300" dirty="0"/>
              <a:t>게시판 내용에 관련된 각 항목을 텍스트로 출력</a:t>
            </a:r>
            <a:endParaRPr lang="en-US" altLang="ko-KR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detailMenu4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해당 게시판의 </a:t>
            </a:r>
            <a:r>
              <a:rPr lang="ko-KR" altLang="en-US" sz="1300" dirty="0" err="1" smtClean="0"/>
              <a:t>소메뉴를</a:t>
            </a:r>
            <a:r>
              <a:rPr lang="ko-KR" altLang="en-US" sz="1300" dirty="0" smtClean="0"/>
              <a:t> 제공하며 발행물의 검색 기능을 구현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board5: </a:t>
            </a:r>
            <a:r>
              <a:rPr lang="ko-KR" altLang="en-US" sz="1300" dirty="0" smtClean="0"/>
              <a:t>관련 뉴스 이미지와 텍스트 형식으로 제공 및 동영상을 연동하여 제공 및 </a:t>
            </a:r>
            <a:r>
              <a:rPr lang="ko-KR" altLang="en-US" sz="1300" dirty="0" err="1" smtClean="0"/>
              <a:t>뉴스리뷰</a:t>
            </a:r>
            <a:r>
              <a:rPr lang="ko-KR" altLang="en-US" sz="1300" dirty="0" smtClean="0"/>
              <a:t> 동영상을 텍스트를 이용하여 유튜브동영상과 연동하는 기능 구현</a:t>
            </a:r>
            <a:endParaRPr lang="ko-KR" altLang="en-US" sz="1300" dirty="0"/>
          </a:p>
        </p:txBody>
      </p:sp>
      <p:sp>
        <p:nvSpPr>
          <p:cNvPr id="18" name="직사각형 17"/>
          <p:cNvSpPr/>
          <p:nvPr/>
        </p:nvSpPr>
        <p:spPr>
          <a:xfrm>
            <a:off x="8695017" y="1348422"/>
            <a:ext cx="826169" cy="35492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en-US" altLang="ko-KR" sz="1000" dirty="0"/>
              <a:t>e</a:t>
            </a:r>
            <a:r>
              <a:rPr lang="ko-KR" altLang="en-US" sz="1000" dirty="0" smtClean="0"/>
              <a:t>경제정보리뷰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24028" y="3925384"/>
            <a:ext cx="6563847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41525" y="124807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22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1024028" y="308658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24028" y="4814139"/>
            <a:ext cx="6563847" cy="60406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뉴스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35875" y="3073958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435021" y="2438950"/>
            <a:ext cx="213001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검색 기능</a:t>
            </a:r>
            <a:endParaRPr lang="ko-KR" altLang="en-US" sz="16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038761" y="3926864"/>
            <a:ext cx="0" cy="72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46451" y="3922250"/>
            <a:ext cx="0" cy="72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24028" y="5543920"/>
            <a:ext cx="6563847" cy="60406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뉴스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detailMenu5</a:t>
            </a:r>
            <a:r>
              <a:rPr lang="en-US" altLang="ko-KR" sz="1800" dirty="0" smtClean="0"/>
              <a:t>: </a:t>
            </a:r>
            <a:r>
              <a:rPr lang="ko-KR" altLang="en-US" sz="1300" dirty="0"/>
              <a:t>해당 </a:t>
            </a:r>
            <a:r>
              <a:rPr lang="ko-KR" altLang="en-US" sz="1300" dirty="0" err="1"/>
              <a:t>게시글에</a:t>
            </a:r>
            <a:r>
              <a:rPr lang="ko-KR" altLang="en-US" sz="1300" dirty="0"/>
              <a:t> 대한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구현 및 </a:t>
            </a:r>
            <a:r>
              <a:rPr lang="ko-KR" altLang="en-US" sz="1300" dirty="0" err="1"/>
              <a:t>발행물</a:t>
            </a:r>
            <a:r>
              <a:rPr lang="ko-KR" altLang="en-US" sz="1300" dirty="0"/>
              <a:t> 날짜 설정 가능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구독기능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구현</a:t>
            </a:r>
            <a:r>
              <a:rPr lang="en-US" altLang="ko-KR" sz="1300" dirty="0" smtClean="0"/>
              <a:t>, PDF </a:t>
            </a:r>
            <a:r>
              <a:rPr lang="ko-KR" altLang="en-US" sz="1300" dirty="0" smtClean="0"/>
              <a:t>파일 다운로드 기능</a:t>
            </a:r>
            <a:endParaRPr lang="en-US" altLang="ko-KR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board6</a:t>
            </a:r>
            <a:r>
              <a:rPr lang="en-US" altLang="ko-KR" sz="1800" dirty="0" smtClean="0"/>
              <a:t>: </a:t>
            </a:r>
            <a:r>
              <a:rPr lang="ko-KR" altLang="en-US" sz="1300" dirty="0" err="1"/>
              <a:t>발행물에</a:t>
            </a:r>
            <a:r>
              <a:rPr lang="ko-KR" altLang="en-US" sz="1300" dirty="0"/>
              <a:t> 대한 이미지 및 텍스트 출력</a:t>
            </a:r>
            <a:r>
              <a:rPr lang="en-US" altLang="ko-KR" sz="1300" dirty="0"/>
              <a:t>, </a:t>
            </a:r>
            <a:r>
              <a:rPr lang="ko-KR" altLang="en-US" sz="1300" dirty="0" err="1" smtClean="0"/>
              <a:t>발행물에</a:t>
            </a:r>
            <a:r>
              <a:rPr lang="ko-KR" altLang="en-US" sz="1300" dirty="0" smtClean="0"/>
              <a:t> 대한</a:t>
            </a:r>
            <a:r>
              <a:rPr lang="en-US" altLang="ko-KR" sz="1300" dirty="0" smtClean="0"/>
              <a:t> PDF</a:t>
            </a:r>
            <a:r>
              <a:rPr lang="ko-KR" altLang="en-US" sz="1300" dirty="0" smtClean="0"/>
              <a:t>다운로드 기능 구현 및 애니메이션 기능을 추가하여 </a:t>
            </a:r>
            <a:r>
              <a:rPr lang="ko-KR" altLang="en-US" sz="1300" dirty="0" err="1" smtClean="0"/>
              <a:t>발행물들이</a:t>
            </a:r>
            <a:r>
              <a:rPr lang="ko-KR" altLang="en-US" sz="1300" dirty="0" smtClean="0"/>
              <a:t> 옆으로 넘어가게 구현</a:t>
            </a: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en-US" altLang="ko-KR" sz="1000" dirty="0" smtClean="0"/>
              <a:t>economic Bulletin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130011" y="3211536"/>
            <a:ext cx="2952000" cy="12274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발행물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41858" y="3198912"/>
            <a:ext cx="2952000" cy="12274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해당 </a:t>
            </a:r>
            <a:r>
              <a:rPr lang="ko-KR" altLang="en-US" dirty="0" err="1"/>
              <a:t>발행물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  <a:endParaRPr lang="ko-KR" altLang="en-US" sz="1400" dirty="0"/>
          </a:p>
        </p:txBody>
      </p:sp>
      <p:sp>
        <p:nvSpPr>
          <p:cNvPr id="37" name="순서도: 연결자 36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43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 smtClean="0"/>
          </a:p>
          <a:p>
            <a:pPr algn="r">
              <a:defRPr/>
            </a:pPr>
            <a:r>
              <a:rPr lang="en-US" altLang="ko-KR" sz="1400" dirty="0" smtClean="0"/>
              <a:t>Download Full PDF  |  Previous Editions  |  Subscription  |  Feedback  |  Newsletter </a:t>
            </a:r>
            <a:endParaRPr lang="ko-KR" altLang="en-US" sz="1400" dirty="0"/>
          </a:p>
        </p:txBody>
      </p:sp>
      <p:sp>
        <p:nvSpPr>
          <p:cNvPr id="44" name="순서도: 연결자 43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387493" y="2528216"/>
            <a:ext cx="122517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날짜설정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1346667" y="4855637"/>
            <a:ext cx="6184669" cy="108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smtClean="0"/>
              <a:t>PDF download</a:t>
            </a:r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 smtClean="0"/>
              <a:t>〮〮〮〮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687615" y="5209155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132899" y="5209154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578183" y="5209153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023467" y="5209153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55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1105</Words>
  <Application>Microsoft Office PowerPoint</Application>
  <PresentationFormat>와이드스크린</PresentationFormat>
  <Paragraphs>276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응용SW 프로젝트 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포트폴리오 과제</dc:title>
  <dc:creator>big1-02</dc:creator>
  <cp:lastModifiedBy>big1-02</cp:lastModifiedBy>
  <cp:revision>65</cp:revision>
  <dcterms:created xsi:type="dcterms:W3CDTF">2022-08-08T01:36:49Z</dcterms:created>
  <dcterms:modified xsi:type="dcterms:W3CDTF">2022-09-06T06:16:58Z</dcterms:modified>
  <cp:version>1000.0000.01</cp:version>
</cp:coreProperties>
</file>