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0" r:id="rId4"/>
    <p:sldId id="258" r:id="rId5"/>
    <p:sldId id="269" r:id="rId6"/>
    <p:sldId id="270" r:id="rId7"/>
    <p:sldId id="271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2" r:id="rId17"/>
    <p:sldId id="278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B737-204E-469D-BF93-4894B5944D82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6317"/>
            <a:ext cx="9144000" cy="11036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200"/>
              <a:t>응용</a:t>
            </a:r>
            <a:r>
              <a:rPr lang="en-US" altLang="ko-KR" sz="5200"/>
              <a:t>SW</a:t>
            </a:r>
            <a:r>
              <a:rPr lang="ko-KR" altLang="en-US" sz="5200"/>
              <a:t> 프로젝트 화면정의서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0" y="4532479"/>
            <a:ext cx="6400799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sz="1800" dirty="0"/>
              <a:t>제출자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정성호 </a:t>
            </a:r>
            <a:r>
              <a:rPr lang="ko-KR" altLang="en-US" sz="1800" dirty="0" err="1"/>
              <a:t>송준용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김아령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김혜욱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오은진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양주형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최무엘</a:t>
            </a:r>
            <a:endParaRPr lang="ko-KR" altLang="en-US" sz="1800" dirty="0"/>
          </a:p>
          <a:p>
            <a:pPr algn="r">
              <a:defRPr/>
            </a:pPr>
            <a:endParaRPr lang="en-US" altLang="ko-KR" sz="1800" dirty="0"/>
          </a:p>
          <a:p>
            <a:pPr algn="r">
              <a:defRPr/>
            </a:pPr>
            <a:r>
              <a:rPr lang="ko-KR" altLang="en-US" sz="1800" dirty="0" err="1"/>
              <a:t>빅데이터플렛폼</a:t>
            </a:r>
            <a:r>
              <a:rPr lang="ko-KR" altLang="en-US" sz="1800" dirty="0"/>
              <a:t> 활용</a:t>
            </a:r>
            <a:r>
              <a:rPr lang="en-US" altLang="ko-KR" sz="1800" dirty="0"/>
              <a:t> </a:t>
            </a:r>
            <a:r>
              <a:rPr lang="ko-KR" altLang="en-US" sz="1800" dirty="0"/>
              <a:t>자바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응용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양성과정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quickMenu3</a:t>
            </a:r>
            <a:r>
              <a:rPr lang="en-US" altLang="ko-KR" sz="1800" dirty="0" smtClean="0"/>
              <a:t>: </a:t>
            </a:r>
            <a:r>
              <a:rPr lang="ko-KR" altLang="en-US" sz="1300" dirty="0"/>
              <a:t>게시판 내용에 관련된 각 항목을 텍스트로 출력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b</a:t>
            </a:r>
            <a:r>
              <a:rPr lang="en-US" altLang="ko-KR" sz="1500" dirty="0" smtClean="0"/>
              <a:t>ook_detailMenu2: </a:t>
            </a:r>
            <a:r>
              <a:rPr lang="ko-KR" altLang="en-US" sz="1300" dirty="0" smtClean="0"/>
              <a:t>해당 게시판의 </a:t>
            </a:r>
            <a:r>
              <a:rPr lang="ko-KR" altLang="en-US" sz="1300" dirty="0" err="1" smtClean="0"/>
              <a:t>소메뉴를</a:t>
            </a:r>
            <a:r>
              <a:rPr lang="ko-KR" altLang="en-US" sz="1300" dirty="0" smtClean="0"/>
              <a:t> 제공하며 발행물의 검색 기능을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board5: </a:t>
            </a:r>
            <a:r>
              <a:rPr lang="ko-KR" altLang="en-US" sz="1300" dirty="0" smtClean="0"/>
              <a:t>관련 뉴스 이미지와 텍스트 형식으로 제공 및 동영상을 연동하여 제공 및 </a:t>
            </a:r>
            <a:r>
              <a:rPr lang="ko-KR" altLang="en-US" sz="1300" dirty="0" err="1" smtClean="0"/>
              <a:t>뉴스리뷰</a:t>
            </a:r>
            <a:r>
              <a:rPr lang="ko-KR" altLang="en-US" sz="1300" dirty="0" smtClean="0"/>
              <a:t> 동영상을 텍스트를 이용하여 유튜브동영상과 연동하는 기능 구현</a:t>
            </a:r>
            <a:endParaRPr lang="ko-KR" altLang="en-US" sz="1300" dirty="0"/>
          </a:p>
        </p:txBody>
      </p:sp>
      <p:sp>
        <p:nvSpPr>
          <p:cNvPr id="18" name="직사각형 17"/>
          <p:cNvSpPr/>
          <p:nvPr/>
        </p:nvSpPr>
        <p:spPr>
          <a:xfrm>
            <a:off x="8695017" y="1348422"/>
            <a:ext cx="826169" cy="35492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en-US" altLang="ko-KR" sz="1000" dirty="0"/>
              <a:t>e</a:t>
            </a:r>
            <a:r>
              <a:rPr lang="ko-KR" altLang="en-US" sz="1000" dirty="0" smtClean="0"/>
              <a:t>경제정보리뷰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8" y="3925384"/>
            <a:ext cx="6563847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41525" y="124807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24028" y="308658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24028" y="4814139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35875" y="3073958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435021" y="2438950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038761" y="3926864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46451" y="3922250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24028" y="5543920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en-US" altLang="ko-KR" sz="1300" dirty="0" smtClean="0"/>
              <a:t>quickMenu2</a:t>
            </a:r>
            <a:r>
              <a:rPr lang="ko-KR" altLang="en-US" sz="1300" dirty="0" smtClean="0"/>
              <a:t>와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</a:t>
            </a:r>
            <a:r>
              <a:rPr lang="en-US" altLang="ko-KR" sz="1500" dirty="0" smtClean="0"/>
              <a:t>ook_detailMenu3</a:t>
            </a:r>
            <a:r>
              <a:rPr lang="en-US" altLang="ko-KR" sz="1800" dirty="0" smtClean="0"/>
              <a:t>: </a:t>
            </a:r>
            <a:r>
              <a:rPr lang="ko-KR" altLang="en-US" sz="1300" dirty="0"/>
              <a:t>해당 </a:t>
            </a:r>
            <a:r>
              <a:rPr lang="ko-KR" altLang="en-US" sz="1300" dirty="0" err="1"/>
              <a:t>게시글에</a:t>
            </a:r>
            <a:r>
              <a:rPr lang="ko-KR" altLang="en-US" sz="1300" dirty="0"/>
              <a:t> 대한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구현 및 </a:t>
            </a:r>
            <a:r>
              <a:rPr lang="ko-KR" altLang="en-US" sz="1300" dirty="0" err="1"/>
              <a:t>발행물</a:t>
            </a:r>
            <a:r>
              <a:rPr lang="ko-KR" altLang="en-US" sz="1300" dirty="0"/>
              <a:t> 날짜 설정 가능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구독기능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구현</a:t>
            </a:r>
            <a:r>
              <a:rPr lang="en-US" altLang="ko-KR" sz="1300" dirty="0" smtClean="0"/>
              <a:t>, PDF </a:t>
            </a:r>
            <a:r>
              <a:rPr lang="ko-KR" altLang="en-US" sz="1300" dirty="0" smtClean="0"/>
              <a:t>파일 다운로드 기능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board6</a:t>
            </a:r>
            <a:r>
              <a:rPr lang="en-US" altLang="ko-KR" sz="1800" dirty="0" smtClean="0"/>
              <a:t>: </a:t>
            </a:r>
            <a:r>
              <a:rPr lang="ko-KR" altLang="en-US" sz="1300" dirty="0" err="1"/>
              <a:t>발행물에</a:t>
            </a:r>
            <a:r>
              <a:rPr lang="ko-KR" altLang="en-US" sz="1300" dirty="0"/>
              <a:t> 대한 이미지 및 텍스트 출력</a:t>
            </a:r>
            <a:r>
              <a:rPr lang="en-US" altLang="ko-KR" sz="1300" dirty="0"/>
              <a:t>,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</a:t>
            </a:r>
            <a:r>
              <a:rPr lang="en-US" altLang="ko-KR" sz="1300" dirty="0" smtClean="0"/>
              <a:t> PDF</a:t>
            </a:r>
            <a:r>
              <a:rPr lang="ko-KR" altLang="en-US" sz="1300" dirty="0" smtClean="0"/>
              <a:t>다운로드 기능 구현 및 애니메이션 기능을 추가하여 </a:t>
            </a:r>
            <a:r>
              <a:rPr lang="ko-KR" altLang="en-US" sz="1300" dirty="0" err="1" smtClean="0"/>
              <a:t>발행물들이</a:t>
            </a:r>
            <a:r>
              <a:rPr lang="ko-KR" altLang="en-US" sz="1300" dirty="0" smtClean="0"/>
              <a:t> 옆으로 넘어가게 구현</a:t>
            </a: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economic Bulletin)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130011" y="3211536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발행물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41858" y="3198912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해당 </a:t>
            </a:r>
            <a:r>
              <a:rPr lang="ko-KR" altLang="en-US" dirty="0" err="1"/>
              <a:t>발행물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37" name="순서도: 연결자 36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43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r">
              <a:defRPr/>
            </a:pPr>
            <a:r>
              <a:rPr lang="en-US" altLang="ko-KR" sz="1400" dirty="0" smtClean="0"/>
              <a:t>Download Full PDF  |  Previous Editions  |  Subscription  |  Feedback  |  Newsletter </a:t>
            </a:r>
            <a:endParaRPr lang="ko-KR" altLang="en-US" sz="14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387493" y="2528216"/>
            <a:ext cx="122517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1346667" y="4855637"/>
            <a:ext cx="6184669" cy="108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/>
              <a:t>PDF download</a:t>
            </a:r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 smtClean="0"/>
              <a:t>〮〮〮〮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687615" y="5209155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132899" y="5209154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578183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023467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55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</a:t>
            </a:r>
            <a:r>
              <a:rPr lang="en-US" altLang="ko-KR" sz="1500" dirty="0" smtClean="0"/>
              <a:t>du_board1: </a:t>
            </a:r>
            <a:r>
              <a:rPr lang="ko-KR" altLang="en-US" sz="1300" dirty="0" smtClean="0"/>
              <a:t>주제에 대한 설명 텍스트로 출력 및 교육 추천도서 차례대로 출력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955" y="283409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517" y="4944886"/>
            <a:ext cx="4437918" cy="40019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90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39955" y="3923057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42728" y="446615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95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e</a:t>
            </a:r>
            <a:r>
              <a:rPr lang="en-US" altLang="ko-KR" sz="1500" dirty="0" smtClean="0"/>
              <a:t>du_board2: </a:t>
            </a:r>
            <a:r>
              <a:rPr lang="ko-KR" altLang="en-US" sz="1300" dirty="0" smtClean="0"/>
              <a:t>학생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교사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일반인 대상 경제 교육 프로그램에 대한 설명 텍스트로 출력 및 해당 주제에 대한 종합교육연수원으로의 링크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교육프로그램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26759" y="250425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26759" y="350627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교사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26759" y="4514186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일반인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4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</a:t>
            </a:r>
            <a:r>
              <a:rPr lang="en-US" altLang="ko-KR" sz="1500" dirty="0" smtClean="0"/>
              <a:t>du_board3: </a:t>
            </a:r>
            <a:r>
              <a:rPr lang="ko-KR" altLang="en-US" sz="1300" dirty="0" smtClean="0"/>
              <a:t>주제에 대한 설명 텍스트로 출력 및 단어 검색기능 구현</a:t>
            </a:r>
            <a:r>
              <a:rPr lang="en-US" altLang="ko-KR" sz="1300" dirty="0" smtClean="0"/>
              <a:t>,</a:t>
            </a:r>
            <a:br>
              <a:rPr lang="en-US" altLang="ko-KR" sz="1300" dirty="0" smtClean="0"/>
            </a:br>
            <a:r>
              <a:rPr lang="ko-KR" altLang="en-US" sz="1300" dirty="0" smtClean="0"/>
              <a:t>한글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영문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숫자 각각의 단어 별 설명 텍스트로 출력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시사용어사전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40976" y="2834092"/>
            <a:ext cx="2751512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/>
              <a:t>검색기능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89"/>
            <a:ext cx="4643044" cy="18824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전체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단어에 대한 설명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2786150" y="3420979"/>
            <a:ext cx="1659773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한글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영문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숫자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5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issue_board1: </a:t>
            </a:r>
            <a:r>
              <a:rPr lang="ko-KR" altLang="en-US" sz="1300" dirty="0" err="1" smtClean="0"/>
              <a:t>핫이슈</a:t>
            </a:r>
            <a:r>
              <a:rPr lang="ko-KR" altLang="en-US" sz="1300" dirty="0" smtClean="0"/>
              <a:t> 영상 업로드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핫이슈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err="1" smtClean="0"/>
              <a:t>핫이슈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55" y="2757083"/>
            <a:ext cx="3673642" cy="20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2152996"/>
            <a:ext cx="6665352" cy="40388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en-US" altLang="ko-KR" sz="1300" dirty="0" smtClean="0"/>
              <a:t>quickMenu2</a:t>
            </a:r>
            <a:r>
              <a:rPr lang="ko-KR" altLang="en-US" sz="1300" dirty="0" smtClean="0"/>
              <a:t>와</a:t>
            </a:r>
            <a:r>
              <a:rPr lang="ko-KR" altLang="en-US" sz="1300" dirty="0" smtClean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</a:t>
            </a:r>
            <a:r>
              <a:rPr lang="en-US" altLang="ko-KR" sz="1500" dirty="0" smtClean="0"/>
              <a:t>board2: </a:t>
            </a:r>
            <a:r>
              <a:rPr lang="ko-KR" altLang="en-US" sz="1300" dirty="0" smtClean="0"/>
              <a:t>가장 상단에 </a:t>
            </a:r>
            <a:r>
              <a:rPr lang="en-US" altLang="ko-KR" sz="1300" dirty="0" smtClean="0"/>
              <a:t>EPU</a:t>
            </a:r>
            <a:r>
              <a:rPr lang="ko-KR" altLang="en-US" sz="1300" dirty="0" smtClean="0"/>
              <a:t>관련 설명 출력 및 월별 </a:t>
            </a:r>
            <a:r>
              <a:rPr lang="en-US" altLang="ko-KR" sz="1300" dirty="0" smtClean="0"/>
              <a:t>EPU, </a:t>
            </a:r>
            <a:r>
              <a:rPr lang="ko-KR" altLang="en-US" sz="1300" dirty="0" smtClean="0"/>
              <a:t>불안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위기 지수 그래프로 구현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경제이슈</a:t>
            </a:r>
            <a:r>
              <a:rPr lang="ko-KR" altLang="en-US" sz="1300" dirty="0" smtClean="0"/>
              <a:t> 키워드를 마인드맵으로 구현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확인하고자 </a:t>
            </a:r>
            <a:r>
              <a:rPr lang="ko-KR" altLang="en-US" sz="1300" dirty="0"/>
              <a:t>하는 날짜 </a:t>
            </a:r>
            <a:r>
              <a:rPr lang="ko-KR" altLang="en-US" sz="1300" dirty="0" smtClean="0"/>
              <a:t>조정가능하도록 구현</a:t>
            </a:r>
            <a:r>
              <a:rPr lang="en-US" altLang="ko-KR" sz="1300" dirty="0" smtClean="0"/>
              <a:t>)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&gt; EPU</a:t>
            </a:r>
            <a:r>
              <a:rPr lang="ko-KR" altLang="en-US" sz="1000" dirty="0" smtClean="0"/>
              <a:t>지수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684051" y="3109179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err="1" smtClean="0"/>
              <a:t>월별지수</a:t>
            </a:r>
            <a:r>
              <a:rPr lang="ko-KR" altLang="en-US" dirty="0" smtClean="0"/>
              <a:t> 추이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2684051" y="4655585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경제 이슈 키워드 네트워크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76027" y="3140928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476026" y="4674842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2804573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/>
              <a:t>EPU</a:t>
            </a:r>
            <a:r>
              <a:rPr lang="ko-KR" altLang="en-US" sz="1000" dirty="0" smtClean="0"/>
              <a:t>지수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664394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불안 지수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4525529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위기 지수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684051" y="2322881"/>
            <a:ext cx="5039999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게시판 글 관련 설명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35" name="순서도: 연결자 34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2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issue_board3: </a:t>
            </a:r>
            <a:r>
              <a:rPr lang="en-US" altLang="ko-KR" sz="1300" dirty="0" smtClean="0"/>
              <a:t>board</a:t>
            </a:r>
            <a:r>
              <a:rPr lang="ko-KR" altLang="en-US" sz="1300" dirty="0" smtClean="0"/>
              <a:t>상단에 주제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주제에 대한 내용 이미지와 텍스트 이용 출력 및 연결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게시판 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3096318" y="2786861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주제에 대한 내용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096317" y="3484654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주제에 대한 내용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093647" y="4194593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주제에 대한 내용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Center_addr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설명 텍스트로 출력 및 인사말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센터소개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글 관련 설명 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39955" y="2898474"/>
            <a:ext cx="4643044" cy="227457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/>
              <a:t>인사말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19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30010" y="2139587"/>
            <a:ext cx="6665352" cy="32986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Center_group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설명 텍스트로 출력 </a:t>
            </a:r>
            <a:r>
              <a:rPr lang="ko-KR" altLang="en-US" sz="1300" dirty="0" err="1" smtClean="0"/>
              <a:t>및조직도</a:t>
            </a:r>
            <a:endParaRPr lang="en-US" altLang="ko-KR" sz="1300" dirty="0" smtClean="0"/>
          </a:p>
          <a:p>
            <a:pPr marL="0" indent="0">
              <a:buNone/>
              <a:defRPr/>
            </a:pP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센터소개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조직도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조직도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49800" y="2019601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1996177" y="2857543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소장실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739954" y="3237380"/>
            <a:ext cx="3" cy="71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19545" y="3362760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분석실</a:t>
            </a:r>
            <a:endParaRPr lang="ko-KR" altLang="en-US" sz="16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129601" y="3129455"/>
            <a:ext cx="0" cy="83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9599" y="3549214"/>
            <a:ext cx="1486503" cy="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739955" y="3556141"/>
            <a:ext cx="362943" cy="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116102" y="3123971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29601" y="3948854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113451" y="3539372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88953" y="2984340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팀명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6694431" y="3391249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팀명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688953" y="3786380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팀명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1996177" y="3925270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조직</a:t>
            </a:r>
            <a:endParaRPr lang="ko-KR" altLang="en-US" sz="1600" dirty="0"/>
          </a:p>
        </p:txBody>
      </p:sp>
      <p:sp>
        <p:nvSpPr>
          <p:cNvPr id="66" name="직사각형 65"/>
          <p:cNvSpPr/>
          <p:nvPr/>
        </p:nvSpPr>
        <p:spPr>
          <a:xfrm>
            <a:off x="1996177" y="4637079"/>
            <a:ext cx="5831286" cy="60513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2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메인 화면으로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일반 사용자가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확인이용</a:t>
            </a:r>
            <a:endParaRPr lang="ko-KR" altLang="en-US" sz="15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검색 기능 </a:t>
            </a:r>
            <a:r>
              <a:rPr lang="ko-KR" altLang="en-US" sz="1300" dirty="0" smtClean="0"/>
              <a:t>구현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</a:t>
            </a:r>
            <a:r>
              <a:rPr lang="en-US" altLang="ko-KR" sz="1500" dirty="0" smtClean="0"/>
              <a:t>ian1: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각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메뉴의 최신 자료에 대한 홍보 배너 구현</a:t>
            </a:r>
            <a:endParaRPr lang="ko-KR" altLang="en-US" sz="13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main2</a:t>
            </a:r>
            <a:r>
              <a:rPr lang="en-US" altLang="ko-KR" sz="1500" dirty="0"/>
              <a:t>: </a:t>
            </a:r>
            <a:r>
              <a:rPr lang="ko-KR" altLang="en-US" sz="1300" dirty="0"/>
              <a:t>경제정보센터 최근 기재 글 제공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main3: </a:t>
            </a:r>
            <a:r>
              <a:rPr lang="ko-KR" altLang="en-US" sz="1300" dirty="0"/>
              <a:t>광고페이지로의 이동 및 구현된 상품 페이지로의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f</a:t>
            </a:r>
            <a:r>
              <a:rPr lang="en-US" altLang="ko-KR" sz="1500" dirty="0" smtClean="0"/>
              <a:t>ooter</a:t>
            </a:r>
            <a:r>
              <a:rPr lang="en-US" altLang="ko-KR" sz="1500" dirty="0"/>
              <a:t>:  </a:t>
            </a:r>
            <a:r>
              <a:rPr lang="ko-KR" altLang="en-US" sz="1300" dirty="0"/>
              <a:t>하단 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상단으로 이동</a:t>
            </a:r>
            <a:r>
              <a:rPr lang="en-US" altLang="ko-KR" sz="1300" dirty="0"/>
              <a:t>, </a:t>
            </a:r>
            <a:r>
              <a:rPr lang="ko-KR" altLang="en-US" sz="1300" dirty="0"/>
              <a:t>하단 </a:t>
            </a:r>
            <a:r>
              <a:rPr lang="ko-KR" altLang="en-US" sz="1300" dirty="0" err="1"/>
              <a:t>네이게이션</a:t>
            </a:r>
            <a:r>
              <a:rPr lang="ko-KR" altLang="en-US" sz="1300" dirty="0"/>
              <a:t> 구현 및 회사 위치 </a:t>
            </a:r>
            <a:r>
              <a:rPr lang="ko-KR" altLang="en-US" sz="1300" dirty="0" err="1"/>
              <a:t>소개글</a:t>
            </a:r>
            <a:endParaRPr lang="en-US" altLang="ko-KR" sz="1300" dirty="0"/>
          </a:p>
          <a:p>
            <a:pPr marL="0" indent="0">
              <a:buNone/>
              <a:defRPr/>
            </a:pPr>
            <a:endParaRPr lang="en-US" altLang="ko-KR" sz="1500" dirty="0"/>
          </a:p>
        </p:txBody>
      </p:sp>
      <p:sp>
        <p:nvSpPr>
          <p:cNvPr id="5" name="직사각형 4"/>
          <p:cNvSpPr/>
          <p:nvPr/>
        </p:nvSpPr>
        <p:spPr>
          <a:xfrm>
            <a:off x="952648" y="320842"/>
            <a:ext cx="1572126" cy="77002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KDI</a:t>
            </a:r>
            <a:r>
              <a:rPr lang="ko-KR" altLang="en-US"/>
              <a:t> 로고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06112" y="288757"/>
            <a:ext cx="5342021" cy="83320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네비게이션바 </a:t>
            </a:r>
            <a:r>
              <a:rPr lang="en-US" altLang="ko-KR" sz="1400"/>
              <a:t>//</a:t>
            </a:r>
            <a:r>
              <a:rPr lang="ko-KR" altLang="en-US" sz="1400"/>
              <a:t> 검색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57961" y="1309042"/>
            <a:ext cx="9252461" cy="5347700"/>
            <a:chOff x="257961" y="1309042"/>
            <a:chExt cx="8511628" cy="5347700"/>
          </a:xfrm>
        </p:grpSpPr>
        <p:sp>
          <p:nvSpPr>
            <p:cNvPr id="26" name="직사각형 25"/>
            <p:cNvSpPr/>
            <p:nvPr/>
          </p:nvSpPr>
          <p:spPr>
            <a:xfrm>
              <a:off x="257961" y="5481733"/>
              <a:ext cx="8511628" cy="11750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7208" y="5675725"/>
              <a:ext cx="1572126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하단 로고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68163" y="1309042"/>
              <a:ext cx="8067107" cy="4058779"/>
              <a:chOff x="468163" y="1309043"/>
              <a:chExt cx="8067109" cy="4058779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8163" y="1309043"/>
                <a:ext cx="8067109" cy="405877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2230" y="4596116"/>
                <a:ext cx="7597696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EPU</a:t>
                </a:r>
                <a:r>
                  <a:rPr lang="ko-KR" altLang="en-US"/>
                  <a:t> 및 빅데이터 관련 데이터 </a:t>
                </a:r>
                <a:r>
                  <a:rPr lang="en-US" altLang="ko-KR"/>
                  <a:t>(main3)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0992" y="3766602"/>
                <a:ext cx="7580171" cy="72000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경제정보센터</a:t>
                </a:r>
                <a:r>
                  <a:rPr lang="en-US" altLang="ko-KR"/>
                  <a:t>(main2)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10586" y="1385753"/>
                <a:ext cx="7571409" cy="22372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/>
                  <a:t>메인 슬라이더</a:t>
                </a:r>
                <a:r>
                  <a:rPr lang="en-US" altLang="ko-KR"/>
                  <a:t>(main)</a:t>
                </a:r>
                <a:r>
                  <a:rPr lang="ko-KR" altLang="en-US"/>
                  <a:t> </a:t>
                </a: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2326105" y="557311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/>
                <a:t>회사소개 </a:t>
              </a:r>
              <a:r>
                <a:rPr lang="en-US" altLang="ko-KR" sz="1000"/>
                <a:t>/ </a:t>
              </a:r>
              <a:r>
                <a:rPr lang="ko-KR" altLang="en-US" sz="1000"/>
                <a:t>이용약관 </a:t>
              </a:r>
              <a:r>
                <a:rPr lang="en-US" altLang="ko-KR" sz="1000"/>
                <a:t>/ </a:t>
              </a:r>
              <a:r>
                <a:rPr lang="ko-KR" altLang="en-US" sz="1000"/>
                <a:t>개인정보취급방침 </a:t>
              </a:r>
              <a:r>
                <a:rPr lang="en-US" altLang="ko-KR" sz="1000"/>
                <a:t>/ </a:t>
              </a:r>
              <a:r>
                <a:rPr lang="ko-KR" altLang="en-US" sz="1000"/>
                <a:t>제휴</a:t>
              </a:r>
              <a:r>
                <a:rPr lang="en-US" altLang="ko-KR" sz="1000"/>
                <a:t>.</a:t>
              </a:r>
              <a:r>
                <a:rPr lang="ko-KR" altLang="en-US" sz="1000"/>
                <a:t>도서홍보 </a:t>
              </a:r>
              <a:r>
                <a:rPr lang="en-US" altLang="ko-KR" sz="1000"/>
                <a:t>/ </a:t>
              </a:r>
              <a:r>
                <a:rPr lang="ko-KR" altLang="en-US" sz="1000"/>
                <a:t>광고센터 </a:t>
              </a:r>
              <a:r>
                <a:rPr lang="en-US" altLang="ko-KR" sz="1000"/>
                <a:t>/ </a:t>
              </a:r>
              <a:r>
                <a:rPr lang="ko-KR" altLang="en-US" sz="1000"/>
                <a:t>고객만족센터 </a:t>
              </a:r>
              <a:r>
                <a:rPr lang="en-US" altLang="ko-KR" sz="1000"/>
                <a:t>/ </a:t>
              </a:r>
              <a:r>
                <a:rPr lang="ko-KR" altLang="en-US" sz="1000"/>
                <a:t>찾아오시는 길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36417" y="6138657"/>
              <a:ext cx="6209167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 정의서</a:t>
            </a:r>
          </a:p>
          <a:p>
            <a:pPr algn="ctr">
              <a:defRPr/>
            </a:pPr>
            <a:r>
              <a:rPr lang="ko-KR" altLang="en-US" sz="1400"/>
              <a:t>메인 페이지</a:t>
            </a:r>
            <a:endParaRPr lang="en-US" altLang="ko-KR" sz="1400"/>
          </a:p>
        </p:txBody>
      </p:sp>
      <p:sp>
        <p:nvSpPr>
          <p:cNvPr id="30" name="순서도: 연결자 29"/>
          <p:cNvSpPr/>
          <p:nvPr/>
        </p:nvSpPr>
        <p:spPr>
          <a:xfrm>
            <a:off x="800266" y="18528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2930861" y="19170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199745" y="55463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  <p:sp>
        <p:nvSpPr>
          <p:cNvPr id="33" name="순서도: 연결자 32"/>
          <p:cNvSpPr/>
          <p:nvPr/>
        </p:nvSpPr>
        <p:spPr>
          <a:xfrm>
            <a:off x="297077" y="12149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1" name="순서도: 연결자 32"/>
          <p:cNvSpPr/>
          <p:nvPr/>
        </p:nvSpPr>
        <p:spPr>
          <a:xfrm>
            <a:off x="573302" y="36533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42" name="순서도: 연결자 32"/>
          <p:cNvSpPr/>
          <p:nvPr/>
        </p:nvSpPr>
        <p:spPr>
          <a:xfrm>
            <a:off x="582827" y="450107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Center_notice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</a:t>
            </a:r>
            <a:r>
              <a:rPr lang="ko-KR" altLang="en-US" sz="1300" dirty="0" err="1" smtClean="0"/>
              <a:t>및공지사항</a:t>
            </a:r>
            <a:r>
              <a:rPr lang="ko-KR" altLang="en-US" sz="1300" dirty="0" smtClean="0"/>
              <a:t> 내용 출력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/>
              <a:t>((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517" y="4944886"/>
            <a:ext cx="4437918" cy="40019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90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39955" y="3923057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42728" y="446615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2513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51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Center_chart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및 담당자 연락처 제공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주요업무담당자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23022" y="2180225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8" y="2706581"/>
            <a:ext cx="6572377" cy="26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Center_map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및 오시는 길 안내 제공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오시는 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95129" y="2180225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31" y="2669620"/>
            <a:ext cx="6649441" cy="26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메인 화면으로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일반 사용자가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확인이용</a:t>
            </a:r>
            <a:endParaRPr lang="ko-KR" altLang="en-US" sz="13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</a:t>
            </a:r>
            <a:r>
              <a:rPr lang="en-US" altLang="ko-KR" sz="1500" dirty="0" smtClean="0"/>
              <a:t>ain1: </a:t>
            </a:r>
            <a:r>
              <a:rPr lang="ko-KR" altLang="en-US" sz="1300" dirty="0"/>
              <a:t>검색 기능 구현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main2: </a:t>
            </a:r>
            <a:r>
              <a:rPr lang="ko-KR" altLang="en-US" sz="1500" dirty="0"/>
              <a:t>경제정보센터 최근 기재 글 제공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main3: </a:t>
            </a:r>
            <a:r>
              <a:rPr lang="ko-KR" altLang="en-US" sz="1300" dirty="0"/>
              <a:t>광고페이지로의 이동 및 구현된 상품 페이지로의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f</a:t>
            </a:r>
            <a:r>
              <a:rPr lang="en-US" altLang="ko-KR" sz="1500" dirty="0" smtClean="0"/>
              <a:t>ooter</a:t>
            </a:r>
            <a:r>
              <a:rPr lang="en-US" altLang="ko-KR" sz="1500" dirty="0"/>
              <a:t>:  </a:t>
            </a:r>
            <a:r>
              <a:rPr lang="ko-KR" altLang="en-US" sz="1300" dirty="0" smtClean="0"/>
              <a:t>하단 로고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상단으로 이동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 </a:t>
            </a:r>
            <a:r>
              <a:rPr lang="ko-KR" altLang="en-US" sz="1300" dirty="0" err="1" smtClean="0"/>
              <a:t>네이게이션</a:t>
            </a:r>
            <a:r>
              <a:rPr lang="ko-KR" altLang="en-US" sz="1300" dirty="0" smtClean="0"/>
              <a:t> 구현 및 회사 위치 </a:t>
            </a:r>
            <a:r>
              <a:rPr lang="ko-KR" altLang="en-US" sz="1300" dirty="0" err="1" smtClean="0"/>
              <a:t>소개글</a:t>
            </a:r>
            <a:endParaRPr lang="ko-KR" altLang="en-US" sz="1300" dirty="0" smtClean="0"/>
          </a:p>
          <a:p>
            <a:pPr marL="0" indent="0">
              <a:buNone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/>
              <a:t>메인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418" y="127503"/>
            <a:ext cx="8905550" cy="5393540"/>
          </a:xfrm>
          <a:prstGeom prst="rect">
            <a:avLst/>
          </a:prstGeom>
        </p:spPr>
      </p:pic>
      <p:sp>
        <p:nvSpPr>
          <p:cNvPr id="30" name="순서도: 연결자 29"/>
          <p:cNvSpPr/>
          <p:nvPr/>
        </p:nvSpPr>
        <p:spPr>
          <a:xfrm>
            <a:off x="767015" y="1102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2412854" y="641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순서도: 연결자 32"/>
          <p:cNvSpPr/>
          <p:nvPr/>
        </p:nvSpPr>
        <p:spPr>
          <a:xfrm>
            <a:off x="1955871" y="1266131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순서도: 연결자 32"/>
          <p:cNvSpPr/>
          <p:nvPr/>
        </p:nvSpPr>
        <p:spPr>
          <a:xfrm>
            <a:off x="906212" y="257195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42" name="순서도: 연결자 32"/>
          <p:cNvSpPr/>
          <p:nvPr/>
        </p:nvSpPr>
        <p:spPr>
          <a:xfrm>
            <a:off x="906212" y="413531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7961" y="5607377"/>
            <a:ext cx="9252461" cy="1049366"/>
            <a:chOff x="257961" y="5481733"/>
            <a:chExt cx="9252461" cy="1175010"/>
          </a:xfrm>
        </p:grpSpPr>
        <p:sp>
          <p:nvSpPr>
            <p:cNvPr id="27" name="직사각형 26"/>
            <p:cNvSpPr/>
            <p:nvPr/>
          </p:nvSpPr>
          <p:spPr>
            <a:xfrm>
              <a:off x="257961" y="5481733"/>
              <a:ext cx="9252461" cy="11750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4976" y="5675725"/>
              <a:ext cx="1708960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하단 로고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506112" y="557311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/>
                <a:t>회사소개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이용약관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제휴</a:t>
              </a:r>
              <a:r>
                <a:rPr lang="en-US" altLang="ko-KR" sz="1000" dirty="0"/>
                <a:t>.</a:t>
              </a:r>
              <a:r>
                <a:rPr lang="ko-KR" altLang="en-US" sz="1000" dirty="0" err="1"/>
                <a:t>도서홍보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 err="1"/>
                <a:t>광고센터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고객만족센터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찾아오시는 길</a:t>
              </a:r>
              <a:r>
                <a:rPr lang="en-US" altLang="ko-KR" sz="1000" dirty="0"/>
                <a:t> 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17321" y="613865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</a:p>
          </p:txBody>
        </p:sp>
      </p:grpSp>
      <p:sp>
        <p:nvSpPr>
          <p:cNvPr id="32" name="순서도: 연결자 31"/>
          <p:cNvSpPr/>
          <p:nvPr/>
        </p:nvSpPr>
        <p:spPr>
          <a:xfrm>
            <a:off x="145667" y="549113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1500" dirty="0" smtClean="0"/>
              <a:t>header: </a:t>
            </a:r>
            <a:r>
              <a:rPr lang="ko-KR" altLang="en-US" sz="1300" dirty="0" smtClean="0"/>
              <a:t>메인 페이지의 </a:t>
            </a:r>
            <a:r>
              <a:rPr lang="ko-KR" altLang="en-US" sz="1300" dirty="0"/>
              <a:t>페이지 </a:t>
            </a:r>
            <a:r>
              <a:rPr lang="ko-KR" altLang="en-US" sz="1300" dirty="0" smtClean="0"/>
              <a:t>상단 </a:t>
            </a:r>
            <a:r>
              <a:rPr lang="en-US" altLang="ko-KR" sz="1300" dirty="0" smtClean="0"/>
              <a:t>header</a:t>
            </a:r>
            <a:r>
              <a:rPr lang="ko-KR" altLang="en-US" sz="1300" dirty="0"/>
              <a:t>와</a:t>
            </a:r>
            <a:r>
              <a:rPr lang="ko-KR" altLang="en-US" sz="1300" dirty="0" smtClean="0"/>
              <a:t>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unheader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페이지에 </a:t>
            </a:r>
            <a:r>
              <a:rPr lang="ko-KR" altLang="en-US" sz="1300" dirty="0"/>
              <a:t>관한 메뉴 관계 설명</a:t>
            </a:r>
            <a:r>
              <a:rPr lang="en-US" altLang="ko-KR" sz="1300" dirty="0"/>
              <a:t>(ex </a:t>
            </a:r>
            <a:r>
              <a:rPr lang="ko-KR" altLang="en-US" sz="1300" dirty="0"/>
              <a:t>경제정책자료</a:t>
            </a:r>
            <a:r>
              <a:rPr lang="en-US" altLang="ko-KR" sz="1300" dirty="0"/>
              <a:t>&gt;</a:t>
            </a:r>
            <a:r>
              <a:rPr lang="ko-KR" altLang="en-US" sz="1300" dirty="0"/>
              <a:t> 정책</a:t>
            </a:r>
            <a:r>
              <a:rPr lang="en-US" altLang="ko-KR" sz="1300" dirty="0"/>
              <a:t>)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e</a:t>
            </a:r>
            <a:r>
              <a:rPr lang="en-US" altLang="ko-KR" sz="1500" dirty="0" smtClean="0"/>
              <a:t>co_</a:t>
            </a:r>
            <a:r>
              <a:rPr lang="en-US" altLang="ko-KR" sz="1500" dirty="0" smtClean="0"/>
              <a:t>board1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게시판 내용 관련 간단 설명 출력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 게시판 글 출력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quickMenu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경제 </a:t>
            </a:r>
            <a:r>
              <a:rPr lang="ko-KR" altLang="en-US" sz="1300" dirty="0" err="1" smtClean="0"/>
              <a:t>핫이슈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건 이미지로 출력 </a:t>
            </a:r>
            <a:r>
              <a:rPr lang="ko-KR" altLang="en-US" sz="1300" dirty="0" smtClean="0"/>
              <a:t>및 연결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용어사전 </a:t>
            </a:r>
            <a:r>
              <a:rPr lang="ko-KR" altLang="en-US" sz="1300" dirty="0"/>
              <a:t>연결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sideMenu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사이드 </a:t>
            </a:r>
            <a:r>
              <a:rPr lang="ko-KR" altLang="en-US" sz="1300" dirty="0"/>
              <a:t>메뉴 </a:t>
            </a:r>
            <a:r>
              <a:rPr lang="ko-KR" altLang="en-US" sz="1300" dirty="0" smtClean="0"/>
              <a:t>출력 </a:t>
            </a:r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관련 </a:t>
            </a:r>
            <a:r>
              <a:rPr lang="ko-KR" altLang="en-US" sz="1300" dirty="0" err="1" smtClean="0"/>
              <a:t>소메뉴로</a:t>
            </a:r>
            <a:r>
              <a:rPr lang="ko-KR" altLang="en-US" sz="1300" dirty="0" smtClean="0"/>
              <a:t> 효율적으로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footer: </a:t>
            </a:r>
            <a:r>
              <a:rPr lang="ko-KR" altLang="en-US" sz="1300" dirty="0" smtClean="0"/>
              <a:t>메인 페이지의 페이지 하단 </a:t>
            </a:r>
            <a:r>
              <a:rPr lang="en-US" altLang="ko-KR" sz="1300" dirty="0" smtClean="0"/>
              <a:t>footer</a:t>
            </a:r>
            <a:r>
              <a:rPr lang="ko-KR" altLang="en-US" sz="1300" dirty="0" smtClean="0"/>
              <a:t>와 동일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1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16278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게시판 글 출력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76174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eco_board2: </a:t>
            </a:r>
            <a:r>
              <a:rPr lang="ko-KR" altLang="en-US" sz="1300" dirty="0" smtClean="0"/>
              <a:t>대주제 </a:t>
            </a:r>
            <a:r>
              <a:rPr lang="en-US" altLang="ko-KR" sz="1300" dirty="0" smtClean="0"/>
              <a:t>board</a:t>
            </a:r>
            <a:r>
              <a:rPr lang="ko-KR" altLang="en-US" sz="1300" dirty="0" smtClean="0"/>
              <a:t>상단에 출력 및 경제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금융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재정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산업 등 주제에 대한 세부 주제 나열 및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세부 내용으로 연결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주제별보기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1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대주제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16278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r>
              <a:rPr lang="ko-KR" altLang="en-US" sz="1200" dirty="0" smtClean="0"/>
              <a:t>경제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재정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산업 등 주제에 대한 세부주제나열</a:t>
            </a:r>
            <a:endParaRPr lang="ko-KR" altLang="en-US" sz="12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76174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10" y="2954932"/>
            <a:ext cx="4401715" cy="106327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91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eco_board2_2: </a:t>
            </a:r>
            <a:r>
              <a:rPr lang="ko-KR" altLang="en-US" sz="1300" dirty="0" smtClean="0"/>
              <a:t>가시적으로 주제 선택 가능한 검색기능 구현 및 하단에 개최된 회의에 대한 자료 파일로 다운로드 가능하게 구현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주제별보기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1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대주제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20092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14" y="2989267"/>
            <a:ext cx="2604336" cy="111526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685559" y="3760533"/>
            <a:ext cx="580391" cy="30804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035095" y="4433436"/>
            <a:ext cx="4052762" cy="33041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주제 관련 개최된 회의 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67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eco_board3: </a:t>
            </a:r>
            <a:r>
              <a:rPr lang="ko-KR" altLang="en-US" sz="1300" dirty="0" smtClean="0"/>
              <a:t>정책세미나 영상 업로드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발간처별보기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smtClean="0"/>
              <a:t>정책세미나 영상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55" y="2757083"/>
            <a:ext cx="3673642" cy="20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3628634"/>
            <a:ext cx="6665352" cy="25632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iconMenu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게시판 </a:t>
            </a:r>
            <a:r>
              <a:rPr lang="ko-KR" altLang="en-US" sz="1300" dirty="0"/>
              <a:t>내용 관련 </a:t>
            </a:r>
            <a:r>
              <a:rPr lang="ko-KR" altLang="en-US" sz="1300" dirty="0" smtClean="0"/>
              <a:t>각 항목에 대한 아이콘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아이콘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아이콘메뉴에 해당하는 화면으로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/>
              <a:t>e</a:t>
            </a:r>
            <a:r>
              <a:rPr lang="en-US" altLang="ko-KR" sz="1500" dirty="0" err="1" smtClean="0"/>
              <a:t>co_detailMenu</a:t>
            </a:r>
            <a:r>
              <a:rPr lang="en-US" altLang="ko-KR" sz="1500" dirty="0" smtClean="0"/>
              <a:t>: </a:t>
            </a:r>
            <a:r>
              <a:rPr lang="ko-KR" altLang="en-US" sz="1300" dirty="0" err="1" smtClean="0"/>
              <a:t>클릭된</a:t>
            </a:r>
            <a:r>
              <a:rPr lang="ko-KR" altLang="en-US" sz="1300" dirty="0" smtClean="0"/>
              <a:t> 아이콘에 대한 세부 메뉴 </a:t>
            </a:r>
            <a:r>
              <a:rPr lang="ko-KR" altLang="en-US" sz="1300" dirty="0" err="1" smtClean="0"/>
              <a:t>메뉴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제공 및 관련 자료 검색 기능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board2: </a:t>
            </a:r>
            <a:r>
              <a:rPr lang="ko-KR" altLang="en-US" sz="1300" dirty="0" smtClean="0"/>
              <a:t>관련 뉴스 제공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맞춤형정책서비스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88177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5849" y="5585809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6"/>
          <p:cNvSpPr/>
          <p:nvPr/>
        </p:nvSpPr>
        <p:spPr>
          <a:xfrm>
            <a:off x="1922932" y="2090718"/>
            <a:ext cx="6665352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각 항목에 대한 아이콘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1026" name="Picture 2" descr="여자 - 무료 사람들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50" y="2167698"/>
            <a:ext cx="586573" cy="58657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인 아이콘 로고 일러스트 ai 무료 다운로드 - 로고요고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t="18988" r="15995" b="19657"/>
          <a:stretch/>
        </p:blipFill>
        <p:spPr bwMode="auto">
          <a:xfrm>
            <a:off x="2917048" y="2167698"/>
            <a:ext cx="596334" cy="5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788177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197721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197721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9" name="직사각형 26"/>
          <p:cNvSpPr/>
          <p:nvPr/>
        </p:nvSpPr>
        <p:spPr>
          <a:xfrm>
            <a:off x="1933677" y="2975411"/>
            <a:ext cx="6665352" cy="433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세부메뉴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358728" y="3056455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1771041" y="279154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41" name="순서도: 연결자 40"/>
          <p:cNvSpPr/>
          <p:nvPr/>
        </p:nvSpPr>
        <p:spPr>
          <a:xfrm>
            <a:off x="1774415" y="346959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43" name="직사각형 42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258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퀵메뉴와</a:t>
            </a:r>
            <a:r>
              <a:rPr lang="ko-KR" altLang="en-US" sz="1300" dirty="0" smtClean="0"/>
              <a:t>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quickMenu2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이전 페이지 구현 및 시사용어사전으로 연결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</a:t>
            </a:r>
            <a:r>
              <a:rPr lang="en-US" altLang="ko-KR" sz="1500" dirty="0" smtClean="0"/>
              <a:t>ook_detailMenu1: </a:t>
            </a:r>
            <a:r>
              <a:rPr lang="ko-KR" altLang="en-US" sz="1300" dirty="0" smtClean="0"/>
              <a:t>해당 </a:t>
            </a:r>
            <a:r>
              <a:rPr lang="ko-KR" altLang="en-US" sz="1300" dirty="0" err="1" smtClean="0"/>
              <a:t>게시글에</a:t>
            </a:r>
            <a:r>
              <a:rPr lang="ko-KR" altLang="en-US" sz="1300" dirty="0" smtClean="0"/>
              <a:t> 대한 </a:t>
            </a:r>
            <a:r>
              <a:rPr lang="ko-KR" altLang="en-US" sz="1300" dirty="0" err="1" smtClean="0"/>
              <a:t>소메뉴</a:t>
            </a:r>
            <a:r>
              <a:rPr lang="ko-KR" altLang="en-US" sz="1300" dirty="0" smtClean="0"/>
              <a:t> 구현 및 </a:t>
            </a:r>
            <a:r>
              <a:rPr lang="ko-KR" altLang="en-US" sz="1300" dirty="0" err="1" smtClean="0"/>
              <a:t>발행물</a:t>
            </a:r>
            <a:r>
              <a:rPr lang="ko-KR" altLang="en-US" sz="1300" dirty="0" smtClean="0"/>
              <a:t> 날짜 설정 가능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구독기능</a:t>
            </a:r>
            <a:r>
              <a:rPr lang="ko-KR" altLang="en-US" sz="1300" dirty="0" smtClean="0"/>
              <a:t>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board4: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 이미지 및 텍스트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관련 이슈 및 뉴스 이미지와 함께 구현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및 칼럼 </a:t>
            </a:r>
            <a:r>
              <a:rPr lang="ko-KR" altLang="en-US" sz="1300" dirty="0" smtClean="0"/>
              <a:t>구현</a:t>
            </a:r>
            <a:endParaRPr lang="ko-KR" altLang="en-US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나라경제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9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관련 이슈 및 뉴스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ctr">
              <a:defRPr/>
            </a:pPr>
            <a:r>
              <a:rPr lang="ko-KR" altLang="en-US" sz="1600" dirty="0" err="1" smtClean="0"/>
              <a:t>과월호</a:t>
            </a:r>
            <a:r>
              <a:rPr lang="ko-KR" altLang="en-US" sz="1600" dirty="0" smtClean="0"/>
              <a:t> 보기   </a:t>
            </a:r>
            <a:r>
              <a:rPr lang="en-US" altLang="ko-KR" sz="1600" dirty="0" smtClean="0"/>
              <a:t>|   PDF </a:t>
            </a:r>
            <a:r>
              <a:rPr lang="ko-KR" altLang="en-US" sz="1600" dirty="0" smtClean="0"/>
              <a:t>보기   </a:t>
            </a:r>
            <a:r>
              <a:rPr lang="en-US" altLang="ko-KR" sz="1600" dirty="0" smtClean="0"/>
              <a:t>|   eBook </a:t>
            </a:r>
            <a:r>
              <a:rPr lang="ko-KR" altLang="en-US" sz="1600" dirty="0" smtClean="0"/>
              <a:t>보기</a:t>
            </a:r>
            <a:endParaRPr lang="ko-KR" altLang="en-US" sz="1600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1024029" y="3123036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35876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관련 이슈 및 뉴스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35876" y="311041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878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독자문의</a:t>
            </a:r>
            <a:endParaRPr lang="ko-KR" altLang="en-US" sz="14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387492" y="2528216"/>
            <a:ext cx="161679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65844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구독신청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024029" y="4810536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024029" y="5501930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1769</Words>
  <Application>Microsoft Office PowerPoint</Application>
  <PresentationFormat>와이드스크린</PresentationFormat>
  <Paragraphs>535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응용SW 프로젝트 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포트폴리오 과제</dc:title>
  <dc:creator>big1-02</dc:creator>
  <cp:lastModifiedBy>big1-02</cp:lastModifiedBy>
  <cp:revision>106</cp:revision>
  <dcterms:created xsi:type="dcterms:W3CDTF">2022-08-08T01:36:49Z</dcterms:created>
  <dcterms:modified xsi:type="dcterms:W3CDTF">2022-09-06T07:52:53Z</dcterms:modified>
  <cp:version>1000.0000.01</cp:version>
</cp:coreProperties>
</file>