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1"/>
    <p:restoredTop sz="94530"/>
  </p:normalViewPr>
  <p:slideViewPr>
    <p:cSldViewPr snapToGrid="0">
      <p:cViewPr varScale="1">
        <p:scale>
          <a:sx n="82" d="100"/>
          <a:sy n="82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4C004-F21E-4B19-1C85-D33BA842D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38D2CF-7AEC-65DA-2290-84915D650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7C02D-798D-60DF-124C-794BF0D9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FA017-5A61-467F-4D59-E704BCB7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CB7BF-A8B1-ADC9-85B9-72B9F686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1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6FF9-A28D-B7B9-3EAB-AD185FF7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A5340-19FE-F83F-44F8-0DD351DD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D1A8B-0E40-D193-5631-904FFFBB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CC2CA-4EBD-4614-0E47-824D5AEC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984AA-4498-2E72-C2B0-E01C29D0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67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1FBC7-737C-A563-6D52-525F70345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3D00BB-AC46-7A18-354D-E2DA7F38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AAB96-85AC-5761-4483-95FBE94D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675FC-67BF-E18C-50CB-C0004504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5BB48-954F-1E9C-6681-15CF5E56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2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04012-64A8-568B-0846-3B3CB221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FD5DD-F05B-30D0-7C3E-CC06EA11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599F0-9D27-1BF1-E070-C57295F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B8722-E27B-9122-7F47-BDD00D8A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4368E-90B6-779E-8380-F35D0395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1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05093-852E-9329-502C-A31BA137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F2B0B-7398-08E2-CBE4-9BD957D5D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3483A-7B87-9833-1253-A2940E2C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20214-2B3C-2996-DD3C-58E7A5A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9F6EC-90E3-AA66-8F0A-E97234F2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0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9FD58-23AC-1CEF-97AD-9EC96A70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D9315-EFE9-E7E2-F2A8-934E45E10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80A3AB-B062-618E-FF99-82C6C9DAE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3F312-61DF-0B57-5142-A7DECCD9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A9B81-1DCC-9E45-DA1E-8A079667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80ED0-791E-CEDB-FA0C-A4831AB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88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BD9E5-6E7E-4193-AB1B-8EAC88B4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CF-E1DB-8ADB-7E0A-4649269C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44C277-DF08-3B6E-E323-0F5FA24CE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9908E7-3835-A964-B9C3-7E087FEF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0599A-1DA4-A15D-A2B5-D25AC8F9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E6B04-0256-19A3-249C-6DA6F7CF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6127A9-B476-075C-A752-482FA2A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9EAD3-D655-1A6F-CD7B-AA19E68E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67843-CD72-B3FE-0587-EA14F73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AE86B7-B6EA-4987-E6B1-6D75FE13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62F4DF-B7D2-AC47-0D7B-8352A395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D118-0FFE-09C6-064F-B72B6437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36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D5052-C3A2-E50A-B8C4-8946EB83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F64B3-A7FF-2148-9FA2-8C1FDEA8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85FE5D-6EEB-41C6-9E14-E151F202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6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6EA23-0BFD-FFAE-1ACF-C95E005E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0BF57-3F29-743D-370C-05E2DA45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2F126-D67C-0FFB-4127-33B57AF2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8CA2A-E0BF-D653-D7C2-14EDD86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45398-00FC-C087-13AB-45820F80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9214D-D0CD-A2B1-00D1-4A43E2AD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7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7A38-4C7B-6573-B27A-E0BDA2FD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475F79-3B44-7D00-8A61-CD4521549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847047-C248-8058-B9A5-11F2C5375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E5DF-7DA6-9A48-B809-EF6ACBBB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81F02-A9DE-46B6-7294-B2F93EF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37B158-967D-5E10-BD38-9366F574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2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5430CB-4CB7-F2D6-441D-F91FD589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693F7-FC17-A939-2B60-C7E72032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F4AE9-5B71-981F-56F3-1C8B8BC20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1C9C-7A14-F14F-9D23-09BF5ABAB5EA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26EDC-A0C6-0122-28B5-8776A774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470E7-8437-FF57-8468-ACB171A03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438CF-AB05-B84F-8A5F-CA91D065FF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20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4.png"/><Relationship Id="rId2" Type="http://schemas.openxmlformats.org/officeDocument/2006/relationships/video" Target="../media/media1.mp4"/><Relationship Id="rId16" Type="http://schemas.openxmlformats.org/officeDocument/2006/relationships/image" Target="../media/image3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2.png"/><Relationship Id="rId10" Type="http://schemas.openxmlformats.org/officeDocument/2006/relationships/video" Target="../media/media5.mp4"/><Relationship Id="rId19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82">
            <a:hlinkClick r:id="" action="ppaction://media"/>
            <a:extLst>
              <a:ext uri="{FF2B5EF4-FFF2-40B4-BE49-F238E27FC236}">
                <a16:creationId xmlns:a16="http://schemas.microsoft.com/office/drawing/2014/main" id="{DD4878A0-9D8A-07F2-78E6-A95403ED98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70281" y="255160"/>
            <a:ext cx="2624663" cy="2624663"/>
          </a:xfrm>
          <a:prstGeom prst="rect">
            <a:avLst/>
          </a:prstGeom>
        </p:spPr>
      </p:pic>
      <p:pic>
        <p:nvPicPr>
          <p:cNvPr id="7" name="00015">
            <a:hlinkClick r:id="" action="ppaction://media"/>
            <a:extLst>
              <a:ext uri="{FF2B5EF4-FFF2-40B4-BE49-F238E27FC236}">
                <a16:creationId xmlns:a16="http://schemas.microsoft.com/office/drawing/2014/main" id="{7083DB3A-CB41-3AC9-5643-A4EF925F2FD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802931" y="255160"/>
            <a:ext cx="2624662" cy="2624662"/>
          </a:xfrm>
          <a:prstGeom prst="rect">
            <a:avLst/>
          </a:prstGeom>
        </p:spPr>
      </p:pic>
      <p:pic>
        <p:nvPicPr>
          <p:cNvPr id="5" name="00010">
            <a:hlinkClick r:id="" action="ppaction://media"/>
            <a:extLst>
              <a:ext uri="{FF2B5EF4-FFF2-40B4-BE49-F238E27FC236}">
                <a16:creationId xmlns:a16="http://schemas.microsoft.com/office/drawing/2014/main" id="{3C03CC33-F6AE-3831-A91F-C22EE38FE15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616317" y="255160"/>
            <a:ext cx="2624662" cy="2624662"/>
          </a:xfrm>
          <a:prstGeom prst="rect">
            <a:avLst/>
          </a:prstGeom>
        </p:spPr>
      </p:pic>
      <p:pic>
        <p:nvPicPr>
          <p:cNvPr id="9" name="00051">
            <a:hlinkClick r:id="" action="ppaction://media"/>
            <a:extLst>
              <a:ext uri="{FF2B5EF4-FFF2-40B4-BE49-F238E27FC236}">
                <a16:creationId xmlns:a16="http://schemas.microsoft.com/office/drawing/2014/main" id="{D659D0C8-2C9F-B05F-1F8A-EE24EEB76807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970280" y="3201557"/>
            <a:ext cx="2624665" cy="2624665"/>
          </a:xfrm>
          <a:prstGeom prst="rect">
            <a:avLst/>
          </a:prstGeom>
        </p:spPr>
      </p:pic>
      <p:pic>
        <p:nvPicPr>
          <p:cNvPr id="8" name="00021">
            <a:hlinkClick r:id="" action="ppaction://media"/>
            <a:extLst>
              <a:ext uri="{FF2B5EF4-FFF2-40B4-BE49-F238E27FC236}">
                <a16:creationId xmlns:a16="http://schemas.microsoft.com/office/drawing/2014/main" id="{1C868630-C384-A0F6-9D0E-B13E1F758AE2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793266" y="3201557"/>
            <a:ext cx="2643993" cy="2643993"/>
          </a:xfrm>
          <a:prstGeom prst="rect">
            <a:avLst/>
          </a:prstGeom>
        </p:spPr>
      </p:pic>
      <p:pic>
        <p:nvPicPr>
          <p:cNvPr id="6" name="00014">
            <a:hlinkClick r:id="" action="ppaction://media"/>
            <a:extLst>
              <a:ext uri="{FF2B5EF4-FFF2-40B4-BE49-F238E27FC236}">
                <a16:creationId xmlns:a16="http://schemas.microsoft.com/office/drawing/2014/main" id="{EB792324-D6DD-63E9-47BD-64215B1AD5BF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606651" y="3201557"/>
            <a:ext cx="2643992" cy="2643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EEA03-B3DB-354C-9094-1FC9C822B483}"/>
              </a:ext>
            </a:extLst>
          </p:cNvPr>
          <p:cNvSpPr txBox="1"/>
          <p:nvPr/>
        </p:nvSpPr>
        <p:spPr>
          <a:xfrm>
            <a:off x="2696705" y="6396335"/>
            <a:ext cx="842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Highland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2"/>
    </mc:Choice>
    <mc:Fallback xmlns="">
      <p:transition spd="slow" advTm="6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13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1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13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13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1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6" objId="10"/>
        <p14:playEvt time="12" objId="7"/>
        <p14:playEvt time="16" objId="5"/>
        <p14:playEvt time="19" objId="9"/>
        <p14:playEvt time="23" objId="8"/>
        <p14:playEvt time="26" objId="6"/>
        <p14:stopEvt time="3364" objId="10"/>
        <p14:stopEvt time="3364" objId="7"/>
        <p14:stopEvt time="3364" objId="5"/>
        <p14:stopEvt time="3364" objId="8"/>
        <p14:stopEvt time="3418" objId="9"/>
        <p14:stopEvt time="3418" objId="6"/>
      </p14:showEvtLst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6270</TotalTime>
  <Words>9</Words>
  <Application>Microsoft Macintosh PowerPoint</Application>
  <PresentationFormat>Widescreen</PresentationFormat>
  <Paragraphs>1</Paragraphs>
  <Slides>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项目名称：面向复杂场景的视听觉选择性声源定位研究</dc:title>
  <dc:creator>Catherine Q</dc:creator>
  <cp:lastModifiedBy>Wang Jiadong</cp:lastModifiedBy>
  <cp:revision>17</cp:revision>
  <dcterms:created xsi:type="dcterms:W3CDTF">2022-11-14T02:40:33Z</dcterms:created>
  <dcterms:modified xsi:type="dcterms:W3CDTF">2022-11-19T05:41:47Z</dcterms:modified>
</cp:coreProperties>
</file>