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4572000" cy="6400800"/>
  <p:notesSz cx="7010400" cy="9296400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13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8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D0FB4-AD08-4AED-A5B4-7A72DA6FAD6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135EF-9F56-43EE-A7D8-09298204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F20E12-E2A5-4117-AEDC-5BEEB28D01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1162050"/>
            <a:ext cx="22415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92ED6F-FB18-4B2F-B367-C5CC74B0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4425" y="1162050"/>
            <a:ext cx="22415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ED6F-FB18-4B2F-B367-C5CC74B01A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4425" y="1162050"/>
            <a:ext cx="22415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ED6F-FB18-4B2F-B367-C5CC74B01A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47539"/>
            <a:ext cx="3886200" cy="222842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361902"/>
            <a:ext cx="3429000" cy="154537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40783"/>
            <a:ext cx="98583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40783"/>
            <a:ext cx="290036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595757"/>
            <a:ext cx="3943350" cy="266255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283500"/>
            <a:ext cx="3943350" cy="14001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03917"/>
            <a:ext cx="194310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03917"/>
            <a:ext cx="194310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40785"/>
            <a:ext cx="394335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569085"/>
            <a:ext cx="1934170" cy="768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338070"/>
            <a:ext cx="1934170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569085"/>
            <a:ext cx="1943696" cy="768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338070"/>
            <a:ext cx="194369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26720"/>
            <a:ext cx="1474589" cy="14935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21598"/>
            <a:ext cx="2314575" cy="454871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20240"/>
            <a:ext cx="1474589" cy="355748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26720"/>
            <a:ext cx="1474589" cy="14935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21598"/>
            <a:ext cx="2314575" cy="454871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20240"/>
            <a:ext cx="1474589" cy="355748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40785"/>
            <a:ext cx="394335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03917"/>
            <a:ext cx="394335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932595"/>
            <a:ext cx="1028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2FF8-ED6A-458D-9AE2-DD5C235CF4B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932595"/>
            <a:ext cx="1028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8237-AF85-46C1-97CA-2C5E3D84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8" descr="Image result for halloween watercolor clip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5" r="921" b="29457"/>
          <a:stretch/>
        </p:blipFill>
        <p:spPr bwMode="auto">
          <a:xfrm>
            <a:off x="3036" y="5679254"/>
            <a:ext cx="4600962" cy="115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514505" y="1861119"/>
            <a:ext cx="69314" cy="9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90" tIns="17145" rIns="34290" bIns="1714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89"/>
          </a:p>
        </p:txBody>
      </p:sp>
      <p:pic>
        <p:nvPicPr>
          <p:cNvPr id="33" name="Picture 32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0"/>
            <a:ext cx="16859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 Box 2"/>
          <p:cNvSpPr txBox="1"/>
          <p:nvPr/>
        </p:nvSpPr>
        <p:spPr>
          <a:xfrm>
            <a:off x="513593" y="-98500"/>
            <a:ext cx="2809875" cy="7524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Our little</a:t>
            </a:r>
            <a:endParaRPr lang="en-US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6" name="Text Box 4"/>
          <p:cNvSpPr txBox="1"/>
          <p:nvPr/>
        </p:nvSpPr>
        <p:spPr>
          <a:xfrm>
            <a:off x="568387" y="331238"/>
            <a:ext cx="2286000" cy="10477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PUMPKIN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11"/>
          <p:cNvSpPr txBox="1"/>
          <p:nvPr/>
        </p:nvSpPr>
        <p:spPr>
          <a:xfrm>
            <a:off x="653498" y="1148834"/>
            <a:ext cx="3829050" cy="64262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is turning ONE!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13"/>
          <p:cNvSpPr txBox="1"/>
          <p:nvPr/>
        </p:nvSpPr>
        <p:spPr>
          <a:xfrm>
            <a:off x="899800" y="1622994"/>
            <a:ext cx="2362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>
                <a:ln>
                  <a:noFill/>
                </a:ln>
                <a:effectLst/>
                <a:latin typeface="Kunstler Script" panose="030304020206070D0D06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Please join us for some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 Box 14"/>
          <p:cNvSpPr txBox="1"/>
          <p:nvPr/>
        </p:nvSpPr>
        <p:spPr>
          <a:xfrm>
            <a:off x="242309" y="1760320"/>
            <a:ext cx="3848100" cy="9429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HALLOWEEN FUN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15"/>
          <p:cNvSpPr txBox="1"/>
          <p:nvPr/>
        </p:nvSpPr>
        <p:spPr>
          <a:xfrm>
            <a:off x="1409700" y="2615039"/>
            <a:ext cx="1476375" cy="5905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in honor of</a:t>
            </a:r>
            <a:endParaRPr lang="en-US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16"/>
          <p:cNvSpPr txBox="1"/>
          <p:nvPr/>
        </p:nvSpPr>
        <p:spPr>
          <a:xfrm>
            <a:off x="3036" y="2859373"/>
            <a:ext cx="4495800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Kunstler Script" panose="030304020206070D0D06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Maxwell James Jarquio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Box 19"/>
          <p:cNvSpPr txBox="1"/>
          <p:nvPr/>
        </p:nvSpPr>
        <p:spPr>
          <a:xfrm>
            <a:off x="68187" y="3386627"/>
            <a:ext cx="4334510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Deanna Rose Children’s Farmstead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 Box 20"/>
          <p:cNvSpPr txBox="1"/>
          <p:nvPr/>
        </p:nvSpPr>
        <p:spPr>
          <a:xfrm>
            <a:off x="2754070" y="3743528"/>
            <a:ext cx="1676400" cy="7524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13800 Switzer Rd,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Overland Park, KS 66221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Text Box 22"/>
          <p:cNvSpPr txBox="1"/>
          <p:nvPr/>
        </p:nvSpPr>
        <p:spPr>
          <a:xfrm>
            <a:off x="2677870" y="4388840"/>
            <a:ext cx="1828800" cy="1442574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RSVP by September 21st to Dannielle @</a:t>
            </a:r>
            <a:r>
              <a:rPr lang="en-US" sz="36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816.805.8610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 Box 17"/>
          <p:cNvSpPr txBox="1"/>
          <p:nvPr/>
        </p:nvSpPr>
        <p:spPr>
          <a:xfrm>
            <a:off x="70511" y="3794690"/>
            <a:ext cx="2371725" cy="7239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SATURDA</a:t>
            </a:r>
            <a:r>
              <a:rPr lang="en-US" sz="36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US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Text Box 18"/>
          <p:cNvSpPr txBox="1"/>
          <p:nvPr/>
        </p:nvSpPr>
        <p:spPr>
          <a:xfrm>
            <a:off x="79769" y="4268524"/>
            <a:ext cx="2262505" cy="7048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OCT 27</a:t>
            </a:r>
            <a:r>
              <a:rPr lang="en-US" sz="4800" b="1" baseline="30000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Text Box 1"/>
          <p:cNvSpPr txBox="1"/>
          <p:nvPr/>
        </p:nvSpPr>
        <p:spPr>
          <a:xfrm>
            <a:off x="123370" y="4993608"/>
            <a:ext cx="22002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1pm-4pm</a:t>
            </a:r>
            <a:endParaRPr lang="en-US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 descr="Image result for watercolor halloween treat clipart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0" t="13007" r="5880" b="50822"/>
          <a:stretch/>
        </p:blipFill>
        <p:spPr bwMode="auto">
          <a:xfrm rot="18924757">
            <a:off x="236866" y="334094"/>
            <a:ext cx="248285" cy="527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Picture 65" descr="Image result for watercolor halloween treat clipart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2" t="-1083" r="21042" b="43636"/>
          <a:stretch/>
        </p:blipFill>
        <p:spPr bwMode="auto">
          <a:xfrm rot="1373128">
            <a:off x="2006691" y="4819016"/>
            <a:ext cx="563245" cy="10210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8" name="Picture 67" descr="Image result for watercolor halloween treat clipart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-2076" r="65165" b="63246"/>
          <a:stretch/>
        </p:blipFill>
        <p:spPr bwMode="auto">
          <a:xfrm rot="21235535">
            <a:off x="3856252" y="2963532"/>
            <a:ext cx="561975" cy="534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9" name="Picture 68" descr="Image result for watercolor halloween treat clipart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0" t="13007" r="5880" b="50822"/>
          <a:stretch/>
        </p:blipFill>
        <p:spPr bwMode="auto">
          <a:xfrm rot="17959367">
            <a:off x="2421845" y="4175421"/>
            <a:ext cx="254635" cy="541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0" name="Picture 69" descr="Image result for watercolor halloween treat clipart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0" t="13007" r="5880" b="50822"/>
          <a:stretch/>
        </p:blipFill>
        <p:spPr bwMode="auto">
          <a:xfrm rot="3085906">
            <a:off x="407807" y="2787565"/>
            <a:ext cx="254635" cy="541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" name="Picture 70" descr="Image result for watercolor halloween treat clipart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4" t="-2467" r="1443" b="82087"/>
          <a:stretch/>
        </p:blipFill>
        <p:spPr bwMode="auto">
          <a:xfrm>
            <a:off x="3942936" y="1671655"/>
            <a:ext cx="511175" cy="714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2" name="Picture 71" descr="Image result for watercolor halloween treat clipart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4" t="-2467" r="1443" b="82087"/>
          <a:stretch/>
        </p:blipFill>
        <p:spPr bwMode="auto">
          <a:xfrm>
            <a:off x="4137240" y="2298967"/>
            <a:ext cx="311861" cy="446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Picture 72" descr="Image result for watercolor halloween treat clipart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4" t="-2467" r="1443" b="82087"/>
          <a:stretch/>
        </p:blipFill>
        <p:spPr bwMode="auto">
          <a:xfrm>
            <a:off x="3876402" y="2448337"/>
            <a:ext cx="279715" cy="333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4" name="Picture 73" descr="Image result for watercolor halloween treat clipart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4" t="-2467" r="1443" b="82087"/>
          <a:stretch/>
        </p:blipFill>
        <p:spPr bwMode="auto">
          <a:xfrm>
            <a:off x="4075855" y="2774145"/>
            <a:ext cx="174146" cy="2835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5" name="Picture 74" descr="Image result for watercolor halloween clipart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4" t="29706" r="34306" b="5415"/>
          <a:stretch/>
        </p:blipFill>
        <p:spPr bwMode="auto">
          <a:xfrm>
            <a:off x="66788" y="1186895"/>
            <a:ext cx="668117" cy="794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6" y="0"/>
            <a:ext cx="4568964" cy="683066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/>
          <p:nvPr/>
        </p:nvSpPr>
        <p:spPr>
          <a:xfrm>
            <a:off x="-23026" y="-45036"/>
            <a:ext cx="4619625" cy="4095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Modern No. 20" panose="0207070407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Pumpkin Patch Party FAQs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183378" y="371426"/>
            <a:ext cx="4495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Join us in the Party Coral for Cake, Cider &amp; refreshments from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1:00-2:30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1001405" y="579705"/>
            <a:ext cx="268605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PUMPKIN HOLLOW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781613" y="453330"/>
            <a:ext cx="572770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Text Box 7"/>
          <p:cNvSpPr txBox="1"/>
          <p:nvPr/>
        </p:nvSpPr>
        <p:spPr>
          <a:xfrm>
            <a:off x="276624" y="1023147"/>
            <a:ext cx="4424736" cy="2857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Come and get lost in our patch of pumpkins from 2:30-4pm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/>
          <p:nvPr/>
        </p:nvSpPr>
        <p:spPr>
          <a:xfrm>
            <a:off x="262336" y="1229094"/>
            <a:ext cx="4191000" cy="61357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Where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a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horse-drawn wagon ride will take you to and from the patch where each guest gets to take home a pumpkin!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1"/>
          <p:cNvSpPr txBox="1"/>
          <p:nvPr/>
        </p:nvSpPr>
        <p:spPr>
          <a:xfrm>
            <a:off x="276624" y="1876576"/>
            <a:ext cx="1971675" cy="3714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At the patch, you can also: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147264" y="2266914"/>
            <a:ext cx="2331640" cy="63452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Get lost in a corn </a:t>
            </a:r>
            <a:r>
              <a:rPr lang="en-US" sz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maze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Climb 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a hay </a:t>
            </a:r>
            <a:r>
              <a:rPr lang="en-US" sz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pyramid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Play 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in a corn </a:t>
            </a:r>
            <a:r>
              <a:rPr lang="en-US" sz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box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&amp; Slide 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down the hay </a:t>
            </a:r>
            <a:r>
              <a:rPr lang="en-US" sz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slide.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Image result for watercolor halloween clipart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4" t="24494" r="34306" b="5415"/>
          <a:stretch/>
        </p:blipFill>
        <p:spPr bwMode="auto">
          <a:xfrm rot="21341332">
            <a:off x="2806817" y="1823103"/>
            <a:ext cx="930680" cy="1129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Image result for watercolor halloween treat clipart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-2076" r="65165" b="63246"/>
          <a:stretch/>
        </p:blipFill>
        <p:spPr bwMode="auto">
          <a:xfrm>
            <a:off x="2431278" y="1680629"/>
            <a:ext cx="561975" cy="534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 descr="Image result for watercolor halloween treat clipart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0" t="13007" r="5880" b="50822"/>
          <a:stretch/>
        </p:blipFill>
        <p:spPr bwMode="auto">
          <a:xfrm rot="18924757">
            <a:off x="2628390" y="2470384"/>
            <a:ext cx="248285" cy="527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Image result for watercolor halloween treat clipart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0" t="13007" r="5880" b="50822"/>
          <a:stretch/>
        </p:blipFill>
        <p:spPr bwMode="auto">
          <a:xfrm rot="18924757">
            <a:off x="3680235" y="1730916"/>
            <a:ext cx="248285" cy="527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Image result for watercolor halloween treat clipart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2" t="-1083" r="21042" b="43636"/>
          <a:stretch/>
        </p:blipFill>
        <p:spPr bwMode="auto">
          <a:xfrm rot="783193">
            <a:off x="3716535" y="1933418"/>
            <a:ext cx="563245" cy="10210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 Box 13"/>
          <p:cNvSpPr txBox="1"/>
          <p:nvPr/>
        </p:nvSpPr>
        <p:spPr>
          <a:xfrm>
            <a:off x="43261" y="2852779"/>
            <a:ext cx="4410075" cy="5524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Children can ride the Pumpkin Hollow express!</a:t>
            </a:r>
            <a:endParaRPr lang="en-US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-152001" y="3301757"/>
            <a:ext cx="2524125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Info:</a:t>
            </a:r>
            <a:endParaRPr lang="en-US" sz="1100" dirty="0">
              <a:effectLst/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Box 10"/>
          <p:cNvSpPr txBox="1"/>
          <p:nvPr/>
        </p:nvSpPr>
        <p:spPr>
          <a:xfrm>
            <a:off x="89317" y="3611813"/>
            <a:ext cx="4581525" cy="13335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152400" lvl="0" indent="-342900" fontAlgn="base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Visit the birthday party check-in gate upon arrival to receive your paid admission </a:t>
            </a:r>
            <a:r>
              <a:rPr lang="en-US" sz="1100" dirty="0">
                <a:effectLst/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passes. The check-in gate is located to the east of the main Farmstead entrance.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52400" lvl="0" indent="-342900" fontAlgn="base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Follow the birthday party signs in the parking lot and enter at the birthday party check-in gate.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52400" lvl="0" indent="-342900" fontAlgn="base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Harrington" panose="04040505050A02020702" pitchFamily="82" charset="0"/>
                <a:ea typeface="Times New Roman" panose="02020603050405020304" pitchFamily="18" charset="0"/>
                <a:cs typeface="Helvetica" panose="020B0604020202020204" pitchFamily="34" charset="0"/>
              </a:rPr>
              <a:t>Party participants must park in the main Farmstead parking lot.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5"/>
          <p:cNvSpPr txBox="1"/>
          <p:nvPr/>
        </p:nvSpPr>
        <p:spPr>
          <a:xfrm>
            <a:off x="1683565" y="4755121"/>
            <a:ext cx="1495425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u="sng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Niagara Engraved" panose="040205020707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Reminder: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6"/>
          <p:cNvSpPr txBox="1"/>
          <p:nvPr/>
        </p:nvSpPr>
        <p:spPr>
          <a:xfrm>
            <a:off x="1369345" y="5189692"/>
            <a:ext cx="3276600" cy="14478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</a:t>
            </a:r>
            <a:r>
              <a:rPr lang="en-US" sz="1100" dirty="0" smtClean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outdoors so </a:t>
            </a:r>
            <a:r>
              <a:rPr lang="en-US" sz="1100" dirty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please dress for the </a:t>
            </a:r>
            <a:r>
              <a:rPr lang="en-US" sz="1100" dirty="0" smtClean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&amp; w</a:t>
            </a:r>
            <a:r>
              <a:rPr lang="en-US" sz="1100" dirty="0" smtClean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ear </a:t>
            </a:r>
            <a:r>
              <a:rPr lang="en-US" sz="1100" dirty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comfy shoes since we will be </a:t>
            </a:r>
            <a:r>
              <a:rPr lang="en-US" sz="1100" dirty="0" smtClean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walking. Strollers </a:t>
            </a:r>
            <a:r>
              <a:rPr lang="en-US" sz="1100" dirty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&amp; Wagons are </a:t>
            </a:r>
            <a:r>
              <a:rPr lang="en-US" sz="1100" dirty="0" smtClean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welcome for little ones.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Don’t forget to w</a:t>
            </a:r>
            <a:r>
              <a:rPr lang="en-US" sz="1100" dirty="0" smtClean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ear </a:t>
            </a:r>
            <a:r>
              <a:rPr lang="en-US" sz="1100" dirty="0">
                <a:ln>
                  <a:noFill/>
                </a:ln>
                <a:solidFill>
                  <a:srgbClr val="C4591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your Halloween Costume to add to the fun!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Image result for watercolor halloween treat clipart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2" t="15482" r="66223" b="17350"/>
          <a:stretch/>
        </p:blipFill>
        <p:spPr bwMode="auto">
          <a:xfrm>
            <a:off x="94615" y="5107962"/>
            <a:ext cx="444382" cy="11707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 descr="Image result for watercolor halloween treat clipart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1" t="14906" r="40654" b="14005"/>
          <a:stretch/>
        </p:blipFill>
        <p:spPr bwMode="auto">
          <a:xfrm>
            <a:off x="544205" y="4889434"/>
            <a:ext cx="457200" cy="1239141"/>
          </a:xfrm>
          <a:prstGeom prst="rect">
            <a:avLst/>
          </a:prstGeom>
          <a:blipFill dpi="0" rotWithShape="1">
            <a:blip r:embed="rId6">
              <a:alphaModFix amt="50000"/>
            </a:blip>
            <a:srcRect/>
            <a:tile tx="0" ty="0" sx="100000" sy="100000" flip="none" algn="tl"/>
          </a:blip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 descr="Image result for watercolor halloween treat clipart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16656" r="14074" b="15737"/>
          <a:stretch/>
        </p:blipFill>
        <p:spPr bwMode="auto">
          <a:xfrm>
            <a:off x="930994" y="5189692"/>
            <a:ext cx="483818" cy="11784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194</Words>
  <Application>Microsoft Office PowerPoint</Application>
  <PresentationFormat>Custom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Calibri Light</vt:lpstr>
      <vt:lpstr>Gabriola</vt:lpstr>
      <vt:lpstr>Harrington</vt:lpstr>
      <vt:lpstr>Helvetica</vt:lpstr>
      <vt:lpstr>Kunstler Script</vt:lpstr>
      <vt:lpstr>Modern No. 20</vt:lpstr>
      <vt:lpstr>Niagara Engraved</vt:lpstr>
      <vt:lpstr>Symbol</vt:lpstr>
      <vt:lpstr>Times New Roman</vt:lpstr>
      <vt:lpstr>Office Theme</vt:lpstr>
      <vt:lpstr>PowerPoint Presentation</vt:lpstr>
      <vt:lpstr>PowerPoint Presentation</vt:lpstr>
    </vt:vector>
  </TitlesOfParts>
  <Company>DST Systems,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Jarquio, Jordan S</dc:creator>
  <cp:lastModifiedBy>Dennis, Dannielle S</cp:lastModifiedBy>
  <cp:revision>14</cp:revision>
  <cp:lastPrinted>2018-09-04T20:09:08Z</cp:lastPrinted>
  <dcterms:created xsi:type="dcterms:W3CDTF">2018-08-31T20:07:00Z</dcterms:created>
  <dcterms:modified xsi:type="dcterms:W3CDTF">2018-09-04T20:57:01Z</dcterms:modified>
</cp:coreProperties>
</file>