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9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2A0-1489-4F79-AE62-2E128A05789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3C41-3C66-4ACC-AC43-1C4781F40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0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ko/3.2/intro/install/#i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ko/3.2/ref/settings/#std:setting-DATABAS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intro/tutorial03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sjeong@shinkisa.co.k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726" y="1254642"/>
            <a:ext cx="5081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</a:p>
          <a:p>
            <a:endParaRPr lang="en-US" altLang="ko-KR" dirty="0"/>
          </a:p>
          <a:p>
            <a:r>
              <a:rPr lang="en-US" altLang="ko-KR" dirty="0" err="1"/>
              <a:t>Databas</a:t>
            </a:r>
            <a:r>
              <a:rPr lang="en-US" altLang="ko-KR" dirty="0"/>
              <a:t>  :</a:t>
            </a:r>
            <a:r>
              <a:rPr lang="en-US" altLang="ko-KR" dirty="0" err="1"/>
              <a:t>ref:</a:t>
            </a:r>
            <a:r>
              <a:rPr lang="en-US" altLang="ko-KR" u="sng" dirty="0" err="1">
                <a:hlinkClick r:id="rId2"/>
              </a:rPr>
              <a:t>`</a:t>
            </a:r>
            <a:r>
              <a:rPr lang="en-US" altLang="ko-KR" dirty="0" err="1"/>
              <a:t>database</a:t>
            </a:r>
            <a:r>
              <a:rPr lang="en-US" altLang="ko-KR" dirty="0"/>
              <a:t> installation information</a:t>
            </a:r>
          </a:p>
          <a:p>
            <a:endParaRPr lang="en-US" altLang="ko-KR" dirty="0"/>
          </a:p>
          <a:p>
            <a:r>
              <a:rPr lang="en-US" altLang="ko-KR" dirty="0"/>
              <a:t>Virtual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339" y="1190847"/>
            <a:ext cx="108452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https://docs.djangoproject.com/ko/3.2/intro/tutorial01/</a:t>
            </a:r>
          </a:p>
          <a:p>
            <a:endParaRPr lang="en-US" altLang="ko-KR" dirty="0"/>
          </a:p>
          <a:p>
            <a:r>
              <a:rPr lang="ko-KR" altLang="en-US" dirty="0"/>
              <a:t>설문 조사 </a:t>
            </a:r>
            <a:r>
              <a:rPr lang="en-US" altLang="ko-KR" dirty="0"/>
              <a:t>site</a:t>
            </a:r>
          </a:p>
          <a:p>
            <a:endParaRPr lang="en-US" altLang="ko-KR" dirty="0"/>
          </a:p>
          <a:p>
            <a:r>
              <a:rPr lang="en-US" altLang="ko-KR" dirty="0"/>
              <a:t>Part 1 :project</a:t>
            </a:r>
          </a:p>
          <a:p>
            <a:endParaRPr lang="en-US" altLang="ko-KR" dirty="0"/>
          </a:p>
          <a:p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/>
              <a:t>mysite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Django Cycle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https://stackoverflow.com/questions/33314717/how-to-understand-tornado-response-request-cycle-in-django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3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445" y="1428197"/>
            <a:ext cx="3661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polls</a:t>
            </a:r>
          </a:p>
          <a:p>
            <a:endParaRPr lang="en-US" altLang="ko-KR" dirty="0"/>
          </a:p>
          <a:p>
            <a:r>
              <a:rPr lang="en-US" altLang="ko-KR" dirty="0"/>
              <a:t>polls/view.py</a:t>
            </a:r>
          </a:p>
          <a:p>
            <a:endParaRPr lang="en-US" altLang="ko-KR" dirty="0"/>
          </a:p>
          <a:p>
            <a:r>
              <a:rPr lang="en-US" altLang="ko-KR" b="1" dirty="0"/>
              <a:t>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3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707" y="148856"/>
            <a:ext cx="8056116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mysqlclient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C:\Users\user\Desktop\k-digital\4-django\mysite\mysite\settings.py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https://docs.djangoproject.com/ko/3.2/ref/settings/#std:setting-DATABASES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DATABASES = {</a:t>
            </a:r>
          </a:p>
          <a:p>
            <a:r>
              <a:rPr lang="en-US" altLang="ko-KR" dirty="0"/>
              <a:t>    'default': {</a:t>
            </a:r>
          </a:p>
          <a:p>
            <a:r>
              <a:rPr lang="en-US" altLang="ko-KR" dirty="0"/>
              <a:t>        'ENGINE': 'django.db.backends.sqlite3',</a:t>
            </a:r>
          </a:p>
          <a:p>
            <a:r>
              <a:rPr lang="en-US" altLang="ko-KR" dirty="0"/>
              <a:t>        'NAME': BASE_DIR / 'db.sqlite3',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DATABASES = {</a:t>
            </a:r>
          </a:p>
          <a:p>
            <a:endParaRPr lang="en-US" altLang="ko-KR" dirty="0"/>
          </a:p>
          <a:p>
            <a:r>
              <a:rPr lang="en-US" altLang="ko-KR" dirty="0"/>
              <a:t>       'default': {</a:t>
            </a:r>
          </a:p>
          <a:p>
            <a:r>
              <a:rPr lang="en-US" altLang="ko-KR" dirty="0"/>
              <a:t>        	'ENGINE': '</a:t>
            </a:r>
            <a:r>
              <a:rPr lang="en-US" altLang="ko-KR" dirty="0" err="1"/>
              <a:t>django.db.backends.mysql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       	 'NAME': 'tip',</a:t>
            </a:r>
          </a:p>
          <a:p>
            <a:r>
              <a:rPr lang="en-US" altLang="ko-KR" dirty="0"/>
              <a:t>        	'USER': 'root',</a:t>
            </a:r>
          </a:p>
          <a:p>
            <a:r>
              <a:rPr lang="en-US" altLang="ko-KR" dirty="0"/>
              <a:t>       	 'PASSWORD': '8475',</a:t>
            </a:r>
          </a:p>
          <a:p>
            <a:r>
              <a:rPr lang="en-US" altLang="ko-KR" dirty="0"/>
              <a:t>        	'HOST': 'localhost',</a:t>
            </a:r>
          </a:p>
          <a:p>
            <a:r>
              <a:rPr lang="en-US" altLang="ko-KR" dirty="0"/>
              <a:t>       	 'PORT': '3306',</a:t>
            </a:r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34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0996" y="812565"/>
            <a:ext cx="1095153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our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we’ll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two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models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: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Question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and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Question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has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question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publication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has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two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fields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vote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tally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associated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Question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These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concepts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are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represented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Python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classes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+mn-ea"/>
              </a:rPr>
              <a:t>polls/models.py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so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looks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+mn-ea"/>
              </a:rPr>
              <a:t>: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1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442" y="1329070"/>
            <a:ext cx="5930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가지고 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https://docs.djangoproject.com/ko/3.2/intro/tutorial02/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2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298" y="1190847"/>
            <a:ext cx="5937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https://docs.djangoproject.com/en/3.2/intro/tutorial02/</a:t>
            </a:r>
          </a:p>
          <a:p>
            <a:endParaRPr lang="en-US" altLang="ko-KR" dirty="0"/>
          </a:p>
          <a:p>
            <a:r>
              <a:rPr lang="en-US" altLang="ko-KR" dirty="0"/>
              <a:t>Django </a:t>
            </a:r>
            <a:r>
              <a:rPr lang="ko-KR" altLang="en-US" dirty="0"/>
              <a:t>관리자 소개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관리자 생성하기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http://127.0.0.1:8000/admin/polls/question/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8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707" y="1063256"/>
            <a:ext cx="83022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https://docs.djangoproject.com/en/3.2/intro/tutorial03/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Django app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poll </a:t>
            </a:r>
            <a:r>
              <a:rPr lang="ko-KR" altLang="en-US" dirty="0"/>
              <a:t>어플리케이션에서 다음과 같은 </a:t>
            </a:r>
            <a:r>
              <a:rPr lang="ko-KR" altLang="en-US" dirty="0" err="1"/>
              <a:t>네개의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ko-KR" altLang="en-US" dirty="0"/>
              <a:t>를 만들어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질문 </a:t>
            </a:r>
            <a:r>
              <a:rPr lang="en-US" altLang="ko-KR" dirty="0"/>
              <a:t>《</a:t>
            </a:r>
            <a:r>
              <a:rPr lang="ko-KR" altLang="en-US" dirty="0"/>
              <a:t>색인</a:t>
            </a:r>
            <a:r>
              <a:rPr lang="en-US" altLang="ko-KR" dirty="0"/>
              <a:t>》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최근의 질문들을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질문 </a:t>
            </a:r>
            <a:r>
              <a:rPr lang="en-US" altLang="ko-KR" dirty="0"/>
              <a:t>《</a:t>
            </a:r>
            <a:r>
              <a:rPr lang="ko-KR" altLang="en-US" dirty="0"/>
              <a:t>세부</a:t>
            </a:r>
            <a:r>
              <a:rPr lang="en-US" altLang="ko-KR" dirty="0"/>
              <a:t>》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질문 내용과</a:t>
            </a:r>
            <a:r>
              <a:rPr lang="en-US" altLang="ko-KR" dirty="0"/>
              <a:t>, </a:t>
            </a:r>
            <a:r>
              <a:rPr lang="ko-KR" altLang="en-US" dirty="0"/>
              <a:t>투표할 수 있는 서식을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질문 </a:t>
            </a:r>
            <a:r>
              <a:rPr lang="en-US" altLang="ko-KR" dirty="0"/>
              <a:t>《</a:t>
            </a:r>
            <a:r>
              <a:rPr lang="ko-KR" altLang="en-US" dirty="0"/>
              <a:t>결과</a:t>
            </a:r>
            <a:r>
              <a:rPr lang="en-US" altLang="ko-KR" dirty="0"/>
              <a:t>》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특정 질문에 대한 결과를 표시합니다</a:t>
            </a:r>
          </a:p>
          <a:p>
            <a:r>
              <a:rPr lang="ko-KR" altLang="en-US" dirty="0"/>
              <a:t>투표 기능 </a:t>
            </a:r>
            <a:r>
              <a:rPr lang="en-US" altLang="ko-KR" dirty="0"/>
              <a:t>– </a:t>
            </a:r>
            <a:r>
              <a:rPr lang="ko-KR" altLang="en-US" dirty="0"/>
              <a:t>특정 질문에 대해 특정 선택을 할 수 있는 투표 기능을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10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06F3B-A777-4A97-92FC-6C349C06B9B7}"/>
              </a:ext>
            </a:extLst>
          </p:cNvPr>
          <p:cNvSpPr txBox="1"/>
          <p:nvPr/>
        </p:nvSpPr>
        <p:spPr>
          <a:xfrm>
            <a:off x="654341" y="780176"/>
            <a:ext cx="4269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superuser: admin</a:t>
            </a:r>
          </a:p>
          <a:p>
            <a:r>
              <a:rPr lang="en-US" altLang="ko-KR" dirty="0"/>
              <a:t>Email: </a:t>
            </a:r>
            <a:r>
              <a:rPr lang="en-US" altLang="ko-KR" dirty="0">
                <a:hlinkClick r:id="rId2"/>
              </a:rPr>
              <a:t>jsjeong@shinkisa.co.kr</a:t>
            </a:r>
            <a:endParaRPr lang="en-US" altLang="ko-KR" dirty="0"/>
          </a:p>
          <a:p>
            <a:r>
              <a:rPr lang="en-US" altLang="ko-KR" dirty="0"/>
              <a:t>PWD: 8475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jsjeong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12798475!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6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496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</cp:lastModifiedBy>
  <cp:revision>29</cp:revision>
  <dcterms:created xsi:type="dcterms:W3CDTF">2021-06-21T12:43:25Z</dcterms:created>
  <dcterms:modified xsi:type="dcterms:W3CDTF">2021-06-23T08:31:55Z</dcterms:modified>
</cp:coreProperties>
</file>