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40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495E-27D7-4733-8D06-55FEA0D4786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11716-C6E9-4FCA-A4EE-91EC67BC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2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537C5-E2EA-4CA0-8154-B6770D69A4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87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044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1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4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97"/>
          <a:stretch/>
        </p:blipFill>
        <p:spPr>
          <a:xfrm>
            <a:off x="0" y="6542314"/>
            <a:ext cx="9144000" cy="315686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3984557" y="6677297"/>
            <a:ext cx="1174889" cy="45720"/>
            <a:chOff x="3743597" y="6677297"/>
            <a:chExt cx="1174889" cy="45720"/>
          </a:xfrm>
        </p:grpSpPr>
        <p:sp>
          <p:nvSpPr>
            <p:cNvPr id="11" name="타원 10"/>
            <p:cNvSpPr/>
            <p:nvPr/>
          </p:nvSpPr>
          <p:spPr>
            <a:xfrm>
              <a:off x="3743597" y="6677297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872766" y="6677297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9430" y="6235166"/>
            <a:ext cx="823579" cy="2128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0718" y="6448066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Page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 </a:t>
            </a:r>
            <a:fld id="{D365E33E-C2C4-4C03-9F4A-8C5989E62D03}" type="slidenum">
              <a:rPr lang="ko-KR" altLang="en-US" sz="1100" smtClean="0">
                <a:solidFill>
                  <a:schemeClr val="bg1"/>
                </a:solidFill>
                <a:latin typeface="+mn-ea"/>
                <a:cs typeface="Arial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lang="ko-KR" altLang="en-US" sz="1100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12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693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8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fld id="{D365E33E-C2C4-4C03-9F4A-8C5989E62D03}" type="slidenum">
              <a:rPr lang="ko-KR" altLang="en-US" sz="1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ctr">
                <a:lnSpc>
                  <a:spcPct val="120000"/>
                </a:lnSpc>
              </a:pPr>
              <a:t>1</a:t>
            </a:fld>
            <a:endParaRPr lang="ko-KR" altLang="en-US" sz="11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7418" y="165232"/>
            <a:ext cx="9144000" cy="612645"/>
          </a:xfrm>
          <a:prstGeom prst="rect">
            <a:avLst/>
          </a:prstGeom>
        </p:spPr>
        <p:txBody>
          <a:bodyPr wrap="square" lIns="288000" tIns="18000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커리큘럼 상세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AC8CA6-8F1A-43DE-9942-D4F39CA9B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50650"/>
              </p:ext>
            </p:extLst>
          </p:nvPr>
        </p:nvGraphicFramePr>
        <p:xfrm>
          <a:off x="468312" y="1464832"/>
          <a:ext cx="8356694" cy="4866717"/>
        </p:xfrm>
        <a:graphic>
          <a:graphicData uri="http://schemas.openxmlformats.org/drawingml/2006/table">
            <a:tbl>
              <a:tblPr/>
              <a:tblGrid>
                <a:gridCol w="700943">
                  <a:extLst>
                    <a:ext uri="{9D8B030D-6E8A-4147-A177-3AD203B41FA5}">
                      <a16:colId xmlns:a16="http://schemas.microsoft.com/office/drawing/2014/main" val="2534238406"/>
                    </a:ext>
                  </a:extLst>
                </a:gridCol>
                <a:gridCol w="2222324">
                  <a:extLst>
                    <a:ext uri="{9D8B030D-6E8A-4147-A177-3AD203B41FA5}">
                      <a16:colId xmlns:a16="http://schemas.microsoft.com/office/drawing/2014/main" val="1474572235"/>
                    </a:ext>
                  </a:extLst>
                </a:gridCol>
                <a:gridCol w="838378">
                  <a:extLst>
                    <a:ext uri="{9D8B030D-6E8A-4147-A177-3AD203B41FA5}">
                      <a16:colId xmlns:a16="http://schemas.microsoft.com/office/drawing/2014/main" val="1682831410"/>
                    </a:ext>
                  </a:extLst>
                </a:gridCol>
                <a:gridCol w="4595049">
                  <a:extLst>
                    <a:ext uri="{9D8B030D-6E8A-4147-A177-3AD203B41FA5}">
                      <a16:colId xmlns:a16="http://schemas.microsoft.com/office/drawing/2014/main" val="2174083588"/>
                    </a:ext>
                  </a:extLst>
                </a:gridCol>
              </a:tblGrid>
              <a:tr h="74353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1" i="0" u="none" strike="noStrike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교육 목표</a:t>
                      </a:r>
                      <a:endParaRPr lang="en-US" altLang="ko-KR" sz="900" b="1" i="0" u="none" strike="noStrike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Kibana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를 통해 데이터를 시각화 및 사용자가 원하는 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Dashboard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를 구축할 수 있습니다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Kibana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를 통해 인덱스를 설정 및 데이터를 읽어 올 수 있다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컨테이너 및 </a:t>
                      </a:r>
                      <a:r>
                        <a:rPr lang="ko-KR" altLang="en-US" sz="900" b="0" i="0" u="none" strike="noStrike" kern="1200" spc="0" baseline="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쿠버네티스에서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 발생하는 </a:t>
                      </a:r>
                      <a:r>
                        <a:rPr lang="ko-KR" altLang="en-US" sz="900" b="0" i="0" u="none" strike="noStrike" kern="1200" spc="0" baseline="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메트릭을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Fluentd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 연동 수집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통합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저장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분석을 수행할 수 있습니다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46809"/>
                  </a:ext>
                </a:extLst>
              </a:tr>
              <a:tr h="546528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기간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1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일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, 7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시간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"/>
                        <a:sym typeface="Arial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90570" rtl="0" eaLnBrk="1" fontAlgn="ctr" latinLnBrk="0" hangingPunct="1">
                        <a:lnSpc>
                          <a:spcPct val="150000"/>
                        </a:lnSpc>
                        <a:buFont typeface="Wingdings" charset="2"/>
                        <a:buNone/>
                        <a:tabLst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선수 지식 </a:t>
                      </a:r>
                      <a:endParaRPr lang="en-US" altLang="ko-KR" sz="900" b="1" i="0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90570" rtl="0" eaLnBrk="1" fontAlgn="ctr" latinLnBrk="0" hangingPunct="1">
                        <a:lnSpc>
                          <a:spcPct val="150000"/>
                        </a:lnSpc>
                        <a:buFont typeface="Wingdings" charset="2"/>
                        <a:buNone/>
                        <a:tabLst/>
                      </a:pPr>
                      <a:r>
                        <a:rPr lang="en-US" altLang="ko-KR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수강 요건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1) Python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기본 지식이 있다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2) </a:t>
                      </a:r>
                      <a:r>
                        <a:rPr lang="ko-KR" altLang="en-US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도커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컨테이너 기본 지식이 있다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학습자료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) https://youtu.be/G0-VoHbunks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    (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콘텐츠명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쿠버네티스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 살펴보기 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6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강 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- Kubernetes(</a:t>
                      </a:r>
                      <a:r>
                        <a:rPr lang="ko-KR" altLang="en-US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쿠버네티스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실습 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1 /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시청시간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: 48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3) REST API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를 설명할 수 있다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학습자료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) https://youtu.be/PmY3dWcCxXI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    (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콘텐츠명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기계들의 대화법 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- REST API /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시청시간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: 21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618282"/>
                  </a:ext>
                </a:extLst>
              </a:tr>
              <a:tr h="479403">
                <a:tc rowSpan="8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내용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115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343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457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557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268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980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691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115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343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457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557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268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980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691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학습 내용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90774"/>
                  </a:ext>
                </a:extLst>
              </a:tr>
              <a:tr h="408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Kibana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Kibana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설치 및 기본 환경 설정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294109"/>
                  </a:ext>
                </a:extLst>
              </a:tr>
              <a:tr h="309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Kibana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활용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Kibana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활용 방법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– Discover / Dashboard / Visualization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04989"/>
                  </a:ext>
                </a:extLst>
              </a:tr>
              <a:tr h="328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수집된 데이터의 인덱스화 및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Devtools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를 이용한 조회 실습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937008"/>
                  </a:ext>
                </a:extLst>
              </a:tr>
              <a:tr h="286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쿠버네티스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메트릭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수집 파이프라인 구축 및 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Kibana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통한 데이터 분석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Kibana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를 활용한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Kubernetes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메트릭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수집 파이프라인 실습 환경 구축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037572"/>
                  </a:ext>
                </a:extLst>
              </a:tr>
              <a:tr h="162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호스트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, Docker, Application, Kubernetes Metric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수집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8258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] Kubernetes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상태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Metric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및 이벤트 수집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738741"/>
                  </a:ext>
                </a:extLst>
              </a:tr>
              <a:tr h="286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] Kibana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Dashboard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활용 다양한 시각화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28139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실습 환경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71450" indent="-171450" algn="l" defTabSz="914400" rtl="0" eaLnBrk="1" fontAlgn="ctr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Windows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환경</a:t>
                      </a: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(WSL2 – Ubuntu 20.04), Docker Desktop, SSD 100G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이상</a:t>
                      </a: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, 16G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이상 메모리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u="none" strike="noStrike" kern="120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7774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E6994B-2ABC-480A-B7C8-5FE96251380D}"/>
              </a:ext>
            </a:extLst>
          </p:cNvPr>
          <p:cNvSpPr/>
          <p:nvPr/>
        </p:nvSpPr>
        <p:spPr>
          <a:xfrm>
            <a:off x="468314" y="930020"/>
            <a:ext cx="8243886" cy="422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[Cloud</a:t>
            </a:r>
            <a:r>
              <a:rPr lang="ko-KR" altLang="en-US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Computing]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EFK, Kibana</a:t>
            </a:r>
            <a:r>
              <a:rPr lang="ko-KR" altLang="en-US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300" b="1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활용한 로그분석 </a:t>
            </a:r>
            <a:r>
              <a:rPr lang="ko-KR" altLang="en-US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시각화 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- 3</a:t>
            </a:r>
            <a:r>
              <a:rPr lang="ko-KR" altLang="en-US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0C36E-9B81-4985-816B-093D2877C2F9}"/>
              </a:ext>
            </a:extLst>
          </p:cNvPr>
          <p:cNvSpPr/>
          <p:nvPr/>
        </p:nvSpPr>
        <p:spPr>
          <a:xfrm>
            <a:off x="7139354" y="2"/>
            <a:ext cx="2004646" cy="4220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Cloud Computing</a:t>
            </a:r>
            <a:endParaRPr lang="ko-KR" altLang="en-US" sz="1400" b="1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58931-09D7-428B-867D-5B022F444D23}"/>
              </a:ext>
            </a:extLst>
          </p:cNvPr>
          <p:cNvSpPr/>
          <p:nvPr/>
        </p:nvSpPr>
        <p:spPr>
          <a:xfrm>
            <a:off x="7042722" y="0"/>
            <a:ext cx="105508" cy="330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E0B67D-689B-4B4C-B300-A154CA2B32FF}"/>
              </a:ext>
            </a:extLst>
          </p:cNvPr>
          <p:cNvSpPr/>
          <p:nvPr/>
        </p:nvSpPr>
        <p:spPr>
          <a:xfrm>
            <a:off x="7042722" y="330554"/>
            <a:ext cx="105508" cy="914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276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277</Words>
  <Application>Microsoft Office PowerPoint</Application>
  <PresentationFormat>화면 슬라이드 쇼(4:3)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Symbols</vt:lpstr>
      <vt:lpstr>맑은 고딕</vt:lpstr>
      <vt:lpstr>Arial</vt:lpstr>
      <vt:lpstr>Calibri</vt:lpstr>
      <vt:lpstr>Calibri Light</vt:lpstr>
      <vt:lpstr>Wingdings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대원</dc:creator>
  <cp:lastModifiedBy>한옥영</cp:lastModifiedBy>
  <cp:revision>39</cp:revision>
  <dcterms:created xsi:type="dcterms:W3CDTF">2021-10-22T01:07:58Z</dcterms:created>
  <dcterms:modified xsi:type="dcterms:W3CDTF">2022-09-12T18:33:16Z</dcterms:modified>
</cp:coreProperties>
</file>